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9"/>
  </p:notesMasterIdLst>
  <p:handoutMasterIdLst>
    <p:handoutMasterId r:id="rId20"/>
  </p:handoutMasterIdLst>
  <p:sldIdLst>
    <p:sldId id="277" r:id="rId2"/>
    <p:sldId id="285" r:id="rId3"/>
    <p:sldId id="338" r:id="rId4"/>
    <p:sldId id="339" r:id="rId5"/>
    <p:sldId id="354" r:id="rId6"/>
    <p:sldId id="355" r:id="rId7"/>
    <p:sldId id="356" r:id="rId8"/>
    <p:sldId id="357" r:id="rId9"/>
    <p:sldId id="361" r:id="rId10"/>
    <p:sldId id="342" r:id="rId11"/>
    <p:sldId id="358" r:id="rId12"/>
    <p:sldId id="362" r:id="rId13"/>
    <p:sldId id="363" r:id="rId14"/>
    <p:sldId id="359" r:id="rId15"/>
    <p:sldId id="364" r:id="rId16"/>
    <p:sldId id="365" r:id="rId17"/>
    <p:sldId id="360" r:id="rId18"/>
  </p:sldIdLst>
  <p:sldSz cx="9144000" cy="6858000" type="screen4x3"/>
  <p:notesSz cx="7010400" cy="9296400"/>
  <p:defaultTextStyle>
    <a:lvl1pPr>
      <a:defRPr sz="2400">
        <a:latin typeface="Calibri"/>
        <a:ea typeface="Calibri"/>
        <a:cs typeface="Calibri"/>
        <a:sym typeface="Calibri"/>
      </a:defRPr>
    </a:lvl1pPr>
    <a:lvl2pPr indent="457200">
      <a:defRPr sz="2400">
        <a:latin typeface="Calibri"/>
        <a:ea typeface="Calibri"/>
        <a:cs typeface="Calibri"/>
        <a:sym typeface="Calibri"/>
      </a:defRPr>
    </a:lvl2pPr>
    <a:lvl3pPr indent="914400">
      <a:defRPr sz="2400">
        <a:latin typeface="Calibri"/>
        <a:ea typeface="Calibri"/>
        <a:cs typeface="Calibri"/>
        <a:sym typeface="Calibri"/>
      </a:defRPr>
    </a:lvl3pPr>
    <a:lvl4pPr indent="1371600">
      <a:defRPr sz="2400">
        <a:latin typeface="Calibri"/>
        <a:ea typeface="Calibri"/>
        <a:cs typeface="Calibri"/>
        <a:sym typeface="Calibri"/>
      </a:defRPr>
    </a:lvl4pPr>
    <a:lvl5pPr indent="1828800">
      <a:defRPr sz="2400">
        <a:latin typeface="Calibri"/>
        <a:ea typeface="Calibri"/>
        <a:cs typeface="Calibri"/>
        <a:sym typeface="Calibri"/>
      </a:defRPr>
    </a:lvl5pPr>
    <a:lvl6pPr>
      <a:defRPr sz="2400">
        <a:latin typeface="Calibri"/>
        <a:ea typeface="Calibri"/>
        <a:cs typeface="Calibri"/>
        <a:sym typeface="Calibri"/>
      </a:defRPr>
    </a:lvl6pPr>
    <a:lvl7pPr>
      <a:defRPr sz="2400">
        <a:latin typeface="Calibri"/>
        <a:ea typeface="Calibri"/>
        <a:cs typeface="Calibri"/>
        <a:sym typeface="Calibri"/>
      </a:defRPr>
    </a:lvl7pPr>
    <a:lvl8pPr>
      <a:defRPr sz="2400">
        <a:latin typeface="Calibri"/>
        <a:ea typeface="Calibri"/>
        <a:cs typeface="Calibri"/>
        <a:sym typeface="Calibri"/>
      </a:defRPr>
    </a:lvl8pPr>
    <a:lvl9pPr>
      <a:defRPr sz="2400">
        <a:latin typeface="Calibri"/>
        <a:ea typeface="Calibri"/>
        <a:cs typeface="Calibri"/>
        <a:sym typeface="Calibri"/>
      </a:defRPr>
    </a:lvl9pPr>
  </p:defaultTextStyle>
  <p:extLst>
    <p:ext uri="{521415D9-36F7-43E2-AB2F-B90AF26B5E84}">
      <p14:sectionLst xmlns:p14="http://schemas.microsoft.com/office/powerpoint/2010/main">
        <p14:section name="Sección predeterminada" id="{6DECF093-EA3B-4104-91C3-651801D13D66}">
          <p14:sldIdLst/>
        </p14:section>
        <p14:section name="Herramientas Legales" id="{274B20A0-6781-4085-9679-9497B1994827}">
          <p14:sldIdLst/>
        </p14:section>
        <p14:section name="Personas en contextos de vulnerabilidad" id="{769DFA7C-F8A0-40A1-A2FA-CDD13C8B969D}">
          <p14:sldIdLst>
            <p14:sldId id="277"/>
            <p14:sldId id="285"/>
            <p14:sldId id="338"/>
            <p14:sldId id="339"/>
            <p14:sldId id="354"/>
            <p14:sldId id="355"/>
            <p14:sldId id="356"/>
            <p14:sldId id="357"/>
            <p14:sldId id="361"/>
            <p14:sldId id="342"/>
            <p14:sldId id="358"/>
            <p14:sldId id="362"/>
            <p14:sldId id="363"/>
            <p14:sldId id="359"/>
            <p14:sldId id="364"/>
            <p14:sldId id="365"/>
            <p14:sldId id="360"/>
          </p14:sldIdLst>
        </p14:section>
        <p14:section name="Protocolo NNA" id="{3B273101-17F6-4F00-B477-5FC879905F96}">
          <p14:sldIdLst/>
        </p14:section>
      </p14:sectionLst>
    </p:ex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n" i="on">
        <a:font>
          <a:latin typeface="Calibri"/>
          <a:ea typeface="Calibri"/>
          <a:cs typeface="Calibri"/>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FD7E7"/>
          </a:solidFill>
        </a:fill>
      </a:tcStyle>
    </a:wholeTbl>
    <a:band2H>
      <a:tcTxStyle/>
      <a:tcStyle>
        <a:tcBdr/>
        <a:fill>
          <a:solidFill>
            <a:srgbClr val="E8ECF4"/>
          </a:solidFill>
        </a:fill>
      </a:tcStyle>
    </a:band2H>
    <a:firstCol>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4F81BD"/>
          </a:solidFill>
        </a:fill>
      </a:tcStyle>
    </a:firstCol>
    <a:lastRow>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4F81BD"/>
          </a:solidFill>
        </a:fill>
      </a:tcStyle>
    </a:lastRow>
    <a:firstRow>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4F81BD"/>
          </a:solidFill>
        </a:fill>
      </a:tcStyle>
    </a:firstRow>
  </a:tblStyle>
  <a:tblStyle styleId="{C7B018BB-80A7-4F77-B60F-C8B233D01FF8}" styleName="">
    <a:tblBg/>
    <a:wholeTbl>
      <a:tcTxStyle b="on" i="on">
        <a:font>
          <a:latin typeface="Calibri"/>
          <a:ea typeface="Calibri"/>
          <a:cs typeface="Calibri"/>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wholeTbl>
    <a:band2H>
      <a:tcTxStyle/>
      <a:tcStyle>
        <a:tcBdr/>
        <a:fill>
          <a:solidFill>
            <a:srgbClr val="FFFFFF"/>
          </a:solidFill>
        </a:fill>
      </a:tcStyle>
    </a:band2H>
    <a:firstCol>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firstCol>
    <a:lastRow>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lastRow>
    <a:firstRow>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firstRow>
  </a:tblStyle>
  <a:tblStyle styleId="{EEE7283C-3CF3-47DC-8721-378D4A62B228}" styleName="">
    <a:tblBg/>
    <a:wholeTbl>
      <a:tcTxStyle b="on" i="on">
        <a:font>
          <a:latin typeface="Calibri"/>
          <a:ea typeface="Calibri"/>
          <a:cs typeface="Calibri"/>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E3CECE"/>
          </a:solidFill>
        </a:fill>
      </a:tcStyle>
    </a:wholeTbl>
    <a:band2H>
      <a:tcTxStyle/>
      <a:tcStyle>
        <a:tcBdr/>
        <a:fill>
          <a:solidFill>
            <a:srgbClr val="F1E8E8"/>
          </a:solidFill>
        </a:fill>
      </a:tcStyle>
    </a:band2H>
    <a:firstCol>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AE4846"/>
          </a:solidFill>
        </a:fill>
      </a:tcStyle>
    </a:firstCol>
    <a:lastRow>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AE4846"/>
          </a:solidFill>
        </a:fill>
      </a:tcStyle>
    </a:lastRow>
    <a:firstRow>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AE4846"/>
          </a:solidFill>
        </a:fill>
      </a:tcStyle>
    </a:firstRow>
  </a:tblStyle>
  <a:tblStyle styleId="{CF821DB8-F4EB-4A41-A1BA-3FCAFE7338EE}" styleName="">
    <a:tblBg/>
    <a:wholeTbl>
      <a:tcTxStyle b="on" i="on">
        <a:font>
          <a:latin typeface="Calibri"/>
          <a:ea typeface="Calibri"/>
          <a:cs typeface="Calibri"/>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n">
        <a:font>
          <a:latin typeface="Calibri"/>
          <a:ea typeface="Calibri"/>
          <a:cs typeface="Calibri"/>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4F81BD"/>
          </a:solidFill>
        </a:fill>
      </a:tcStyle>
    </a:firstCol>
    <a:lastRow>
      <a:tcTxStyle b="on" i="on">
        <a:font>
          <a:latin typeface="Calibri"/>
          <a:ea typeface="Calibri"/>
          <a:cs typeface="Calibri"/>
        </a:font>
        <a:srgbClr val="000000"/>
      </a:tcTxStyle>
      <a:tcStyle>
        <a:tcBdr>
          <a:left>
            <a:ln w="12700" cap="flat">
              <a:noFill/>
              <a:miter lim="400000"/>
            </a:ln>
          </a:left>
          <a:right>
            <a:ln w="12700" cap="flat">
              <a:noFill/>
              <a:miter lim="400000"/>
            </a:ln>
          </a:right>
          <a:top>
            <a:ln w="50800" cap="flat">
              <a:solidFill>
                <a:srgbClr val="000000"/>
              </a:solidFill>
              <a:prstDash val="solid"/>
              <a:bevel/>
            </a:ln>
          </a:top>
          <a:bottom>
            <a:ln w="25400" cap="flat">
              <a:solidFill>
                <a:srgbClr val="000000"/>
              </a:solidFill>
              <a:prstDash val="solid"/>
              <a:bevel/>
            </a:ln>
          </a:bottom>
          <a:insideH>
            <a:ln w="12700" cap="flat">
              <a:noFill/>
              <a:miter lim="400000"/>
            </a:ln>
          </a:insideH>
          <a:insideV>
            <a:ln w="12700" cap="flat">
              <a:noFill/>
              <a:miter lim="400000"/>
            </a:ln>
          </a:insideV>
        </a:tcBdr>
        <a:fill>
          <a:solidFill>
            <a:srgbClr val="FFFFFF"/>
          </a:solidFill>
        </a:fill>
      </a:tcStyle>
    </a:lastRow>
    <a:firstRow>
      <a:tcTxStyle b="on" i="on">
        <a:font>
          <a:latin typeface="Calibri"/>
          <a:ea typeface="Calibri"/>
          <a:cs typeface="Calibri"/>
        </a:font>
        <a:srgbClr val="FFFFFF"/>
      </a:tcTxStyle>
      <a:tcStyle>
        <a:tcBdr>
          <a:left>
            <a:ln w="12700" cap="flat">
              <a:noFill/>
              <a:miter lim="400000"/>
            </a:ln>
          </a:left>
          <a:right>
            <a:ln w="12700" cap="flat">
              <a:noFill/>
              <a:miter lim="400000"/>
            </a:ln>
          </a:right>
          <a:top>
            <a:ln w="25400" cap="flat">
              <a:solidFill>
                <a:srgbClr val="000000"/>
              </a:solidFill>
              <a:prstDash val="solid"/>
              <a:bevel/>
            </a:ln>
          </a:top>
          <a:bottom>
            <a:ln w="25400" cap="flat">
              <a:solidFill>
                <a:srgbClr val="000000"/>
              </a:solidFill>
              <a:prstDash val="solid"/>
              <a:bevel/>
            </a:ln>
          </a:bottom>
          <a:insideH>
            <a:ln w="12700" cap="flat">
              <a:noFill/>
              <a:miter lim="400000"/>
            </a:ln>
          </a:insideH>
          <a:insideV>
            <a:ln w="12700" cap="flat">
              <a:noFill/>
              <a:miter lim="400000"/>
            </a:ln>
          </a:insideV>
        </a:tcBdr>
        <a:fill>
          <a:solidFill>
            <a:srgbClr val="4F81BD"/>
          </a:solidFill>
        </a:fill>
      </a:tcStyle>
    </a:firstRow>
  </a:tblStyle>
  <a:tblStyle styleId="{33BA23B1-9221-436E-865A-0063620EA4FD}" styleName="">
    <a:tblBg/>
    <a:wholeTbl>
      <a:tcTxStyle b="on" i="on">
        <a:font>
          <a:latin typeface="Calibri"/>
          <a:ea typeface="Calibri"/>
          <a:cs typeface="Calibri"/>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ACACA"/>
          </a:solidFill>
        </a:fill>
      </a:tcStyle>
    </a:wholeTbl>
    <a:band2H>
      <a:tcTxStyle/>
      <a:tcStyle>
        <a:tcBdr/>
        <a:fill>
          <a:solidFill>
            <a:srgbClr val="E6E6E6"/>
          </a:solidFill>
        </a:fill>
      </a:tcStyle>
    </a:band2H>
    <a:firstCol>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firstCol>
    <a:lastRow>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lastRow>
    <a:firstRow>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firstRow>
  </a:tblStyle>
  <a:tblStyle styleId="{2708684C-4D16-4618-839F-0558EEFCDFE6}" styleName="">
    <a:tblBg/>
    <a:wholeTbl>
      <a:tcTxStyle b="on" i="on">
        <a:font>
          <a:latin typeface="Calibri"/>
          <a:ea typeface="Calibri"/>
          <a:cs typeface="Calibri"/>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solidFill>
            <a:srgbClr val="000000">
              <a:alpha val="20000"/>
            </a:srgbClr>
          </a:solidFill>
        </a:fill>
      </a:tcStyle>
    </a:wholeTbl>
    <a:band2H>
      <a:tcTxStyle/>
      <a:tcStyle>
        <a:tcBdr/>
        <a:fill>
          <a:solidFill>
            <a:srgbClr val="FFFFFF"/>
          </a:solidFill>
        </a:fill>
      </a:tcStyle>
    </a:band2H>
    <a:firstCol>
      <a:tcTxStyle b="on" i="on">
        <a:font>
          <a:latin typeface="Calibri"/>
          <a:ea typeface="Calibri"/>
          <a:cs typeface="Calibri"/>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solidFill>
            <a:srgbClr val="000000">
              <a:alpha val="20000"/>
            </a:srgbClr>
          </a:solidFill>
        </a:fill>
      </a:tcStyle>
    </a:firstCol>
    <a:lastRow>
      <a:tcTxStyle b="on" i="on">
        <a:font>
          <a:latin typeface="Calibri"/>
          <a:ea typeface="Calibri"/>
          <a:cs typeface="Calibri"/>
        </a:font>
        <a:srgbClr val="000000"/>
      </a:tcTxStyle>
      <a:tcStyle>
        <a:tcBdr>
          <a:left>
            <a:ln w="12700" cap="flat">
              <a:solidFill>
                <a:srgbClr val="000000"/>
              </a:solidFill>
              <a:prstDash val="solid"/>
              <a:bevel/>
            </a:ln>
          </a:left>
          <a:right>
            <a:ln w="12700" cap="flat">
              <a:solidFill>
                <a:srgbClr val="000000"/>
              </a:solidFill>
              <a:prstDash val="solid"/>
              <a:bevel/>
            </a:ln>
          </a:right>
          <a:top>
            <a:ln w="508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noFill/>
        </a:fill>
      </a:tcStyle>
    </a:lastRow>
    <a:firstRow>
      <a:tcTxStyle b="on" i="on">
        <a:font>
          <a:latin typeface="Calibri"/>
          <a:ea typeface="Calibri"/>
          <a:cs typeface="Calibri"/>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254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noFill/>
        </a:fill>
      </a:tcStyle>
    </a:firstRow>
  </a:tblStyle>
  <a:tblStyle styleId="{284E427A-3D55-4303-BF80-6455036E1DE7}" styleName="Estilo temático 1 - Énfasis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5940675A-B579-460E-94D1-54222C63F5DA}" styleName="Sin estilo, cuadrícula de la tabla">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p:scale>
          <a:sx n="178" d="100"/>
          <a:sy n="178" d="100"/>
        </p:scale>
        <p:origin x="-816" y="-55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handoutMaster" Target="handoutMasters/handoutMaster1.xml"/><Relationship Id="rId21" Type="http://schemas.openxmlformats.org/officeDocument/2006/relationships/printerSettings" Target="printerSettings/printerSettings1.bin"/><Relationship Id="rId22" Type="http://schemas.openxmlformats.org/officeDocument/2006/relationships/presProps" Target="presProps.xml"/><Relationship Id="rId23" Type="http://schemas.openxmlformats.org/officeDocument/2006/relationships/viewProps" Target="viewProps.xml"/><Relationship Id="rId24" Type="http://schemas.openxmlformats.org/officeDocument/2006/relationships/theme" Target="theme/theme1.xml"/><Relationship Id="rId25"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notesMaster" Target="notesMasters/notes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s-MX"/>
          </a:p>
        </p:txBody>
      </p:sp>
      <p:sp>
        <p:nvSpPr>
          <p:cNvPr id="3" name="Marcador de fecha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10A69747-23DD-4400-864C-730D0AC05852}" type="datetimeFigureOut">
              <a:rPr lang="es-MX" smtClean="0"/>
              <a:t>11/18/16</a:t>
            </a:fld>
            <a:endParaRPr lang="es-MX"/>
          </a:p>
        </p:txBody>
      </p:sp>
      <p:sp>
        <p:nvSpPr>
          <p:cNvPr id="4" name="Marcador de pie de página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s-MX"/>
          </a:p>
        </p:txBody>
      </p:sp>
      <p:sp>
        <p:nvSpPr>
          <p:cNvPr id="5" name="Marcador de número de diapositiva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FCD1B662-1476-4784-B2B9-B98F7FD52E9E}" type="slidenum">
              <a:rPr lang="es-MX" smtClean="0"/>
              <a:t>‹Nr.›</a:t>
            </a:fld>
            <a:endParaRPr lang="es-MX"/>
          </a:p>
        </p:txBody>
      </p:sp>
    </p:spTree>
    <p:extLst>
      <p:ext uri="{BB962C8B-B14F-4D97-AF65-F5344CB8AC3E}">
        <p14:creationId xmlns:p14="http://schemas.microsoft.com/office/powerpoint/2010/main" val="22924914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8" name="Shape 108"/>
          <p:cNvSpPr>
            <a:spLocks noGrp="1" noRot="1" noChangeAspect="1"/>
          </p:cNvSpPr>
          <p:nvPr>
            <p:ph type="sldImg"/>
          </p:nvPr>
        </p:nvSpPr>
        <p:spPr>
          <a:xfrm>
            <a:off x="1181100" y="696913"/>
            <a:ext cx="4648200" cy="3486150"/>
          </a:xfrm>
          <a:prstGeom prst="rect">
            <a:avLst/>
          </a:prstGeom>
        </p:spPr>
        <p:txBody>
          <a:bodyPr lIns="93177" tIns="46589" rIns="93177" bIns="46589"/>
          <a:lstStyle/>
          <a:p>
            <a:pPr lvl="0"/>
            <a:endParaRPr/>
          </a:p>
        </p:txBody>
      </p:sp>
      <p:sp>
        <p:nvSpPr>
          <p:cNvPr id="109" name="Shape 109"/>
          <p:cNvSpPr>
            <a:spLocks noGrp="1"/>
          </p:cNvSpPr>
          <p:nvPr>
            <p:ph type="body" sz="quarter" idx="1"/>
          </p:nvPr>
        </p:nvSpPr>
        <p:spPr>
          <a:xfrm>
            <a:off x="934720" y="4415790"/>
            <a:ext cx="5140960" cy="4183380"/>
          </a:xfrm>
          <a:prstGeom prst="rect">
            <a:avLst/>
          </a:prstGeom>
        </p:spPr>
        <p:txBody>
          <a:bodyPr lIns="93177" tIns="46589" rIns="93177" bIns="46589"/>
          <a:lstStyle/>
          <a:p>
            <a:pPr lvl="0"/>
            <a:endParaRPr/>
          </a:p>
        </p:txBody>
      </p:sp>
    </p:spTree>
    <p:extLst>
      <p:ext uri="{BB962C8B-B14F-4D97-AF65-F5344CB8AC3E}">
        <p14:creationId xmlns:p14="http://schemas.microsoft.com/office/powerpoint/2010/main" val="769935509"/>
      </p:ext>
    </p:extLst>
  </p:cSld>
  <p:clrMap bg1="lt1" tx1="dk1" bg2="lt2" tx2="dk2" accent1="accent1" accent2="accent2" accent3="accent3" accent4="accent4" accent5="accent5" accent6="accent6" hlink="hlink" folHlink="folHlink"/>
  <p:notesStyle>
    <a:lvl1pPr defTabSz="457200">
      <a:lnSpc>
        <a:spcPct val="125000"/>
      </a:lnSpc>
      <a:defRPr sz="2400">
        <a:latin typeface="+mn-lt"/>
        <a:ea typeface="+mn-ea"/>
        <a:cs typeface="+mn-cs"/>
        <a:sym typeface="Avenir Roman"/>
      </a:defRPr>
    </a:lvl1pPr>
    <a:lvl2pPr indent="228600" defTabSz="457200">
      <a:lnSpc>
        <a:spcPct val="125000"/>
      </a:lnSpc>
      <a:defRPr sz="2400">
        <a:latin typeface="+mn-lt"/>
        <a:ea typeface="+mn-ea"/>
        <a:cs typeface="+mn-cs"/>
        <a:sym typeface="Avenir Roman"/>
      </a:defRPr>
    </a:lvl2pPr>
    <a:lvl3pPr indent="457200" defTabSz="457200">
      <a:lnSpc>
        <a:spcPct val="125000"/>
      </a:lnSpc>
      <a:defRPr sz="2400">
        <a:latin typeface="+mn-lt"/>
        <a:ea typeface="+mn-ea"/>
        <a:cs typeface="+mn-cs"/>
        <a:sym typeface="Avenir Roman"/>
      </a:defRPr>
    </a:lvl3pPr>
    <a:lvl4pPr indent="685800" defTabSz="457200">
      <a:lnSpc>
        <a:spcPct val="125000"/>
      </a:lnSpc>
      <a:defRPr sz="2400">
        <a:latin typeface="+mn-lt"/>
        <a:ea typeface="+mn-ea"/>
        <a:cs typeface="+mn-cs"/>
        <a:sym typeface="Avenir Roman"/>
      </a:defRPr>
    </a:lvl4pPr>
    <a:lvl5pPr indent="914400" defTabSz="457200">
      <a:lnSpc>
        <a:spcPct val="125000"/>
      </a:lnSpc>
      <a:defRPr sz="2400">
        <a:latin typeface="+mn-lt"/>
        <a:ea typeface="+mn-ea"/>
        <a:cs typeface="+mn-cs"/>
        <a:sym typeface="Avenir Roman"/>
      </a:defRPr>
    </a:lvl5pPr>
    <a:lvl6pPr indent="1143000" defTabSz="457200">
      <a:lnSpc>
        <a:spcPct val="125000"/>
      </a:lnSpc>
      <a:defRPr sz="2400">
        <a:latin typeface="+mn-lt"/>
        <a:ea typeface="+mn-ea"/>
        <a:cs typeface="+mn-cs"/>
        <a:sym typeface="Avenir Roman"/>
      </a:defRPr>
    </a:lvl6pPr>
    <a:lvl7pPr indent="1371600" defTabSz="457200">
      <a:lnSpc>
        <a:spcPct val="125000"/>
      </a:lnSpc>
      <a:defRPr sz="2400">
        <a:latin typeface="+mn-lt"/>
        <a:ea typeface="+mn-ea"/>
        <a:cs typeface="+mn-cs"/>
        <a:sym typeface="Avenir Roman"/>
      </a:defRPr>
    </a:lvl7pPr>
    <a:lvl8pPr indent="1600200" defTabSz="457200">
      <a:lnSpc>
        <a:spcPct val="125000"/>
      </a:lnSpc>
      <a:defRPr sz="2400">
        <a:latin typeface="+mn-lt"/>
        <a:ea typeface="+mn-ea"/>
        <a:cs typeface="+mn-cs"/>
        <a:sym typeface="Avenir Roman"/>
      </a:defRPr>
    </a:lvl8pPr>
    <a:lvl9pPr indent="1828800" defTabSz="457200">
      <a:lnSpc>
        <a:spcPct val="125000"/>
      </a:lnSpc>
      <a:defRPr sz="2400">
        <a:latin typeface="+mn-lt"/>
        <a:ea typeface="+mn-ea"/>
        <a:cs typeface="+mn-cs"/>
        <a:sym typeface="Avenir Roman"/>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p:cSld name="Default">
    <p:spTree>
      <p:nvGrpSpPr>
        <p:cNvPr id="1" name=""/>
        <p:cNvGrpSpPr/>
        <p:nvPr/>
      </p:nvGrpSpPr>
      <p:grpSpPr>
        <a:xfrm>
          <a:off x="0" y="0"/>
          <a:ext cx="0" cy="0"/>
          <a:chOff x="0" y="0"/>
          <a:chExt cx="0" cy="0"/>
        </a:xfrm>
      </p:grpSpPr>
      <p:sp>
        <p:nvSpPr>
          <p:cNvPr id="7" name="Shape 7"/>
          <p:cNvSpPr>
            <a:spLocks noGrp="1"/>
          </p:cNvSpPr>
          <p:nvPr>
            <p:ph type="title"/>
          </p:nvPr>
        </p:nvSpPr>
        <p:spPr>
          <a:prstGeom prst="rect">
            <a:avLst/>
          </a:prstGeom>
        </p:spPr>
        <p:txBody>
          <a:bodyPr/>
          <a:lstStyle/>
          <a:p>
            <a:pPr lvl="0">
              <a:defRPr sz="1800" b="0">
                <a:solidFill>
                  <a:srgbClr val="000000"/>
                </a:solidFill>
              </a:defRPr>
            </a:pPr>
            <a:r>
              <a:rPr sz="1000" b="1">
                <a:solidFill>
                  <a:srgbClr val="7F7F7F"/>
                </a:solidFill>
              </a:rPr>
              <a:t>Title Text</a:t>
            </a:r>
          </a:p>
        </p:txBody>
      </p:sp>
      <p:sp>
        <p:nvSpPr>
          <p:cNvPr id="8" name="Shape 8"/>
          <p:cNvSpPr>
            <a:spLocks noGrp="1"/>
          </p:cNvSpPr>
          <p:nvPr>
            <p:ph type="body" idx="1"/>
          </p:nvPr>
        </p:nvSpPr>
        <p:spPr>
          <a:prstGeom prst="rect">
            <a:avLst/>
          </a:prstGeom>
        </p:spPr>
        <p:txBody>
          <a:bodyPr/>
          <a:lstStyle/>
          <a:p>
            <a:pPr lvl="0">
              <a:defRPr sz="1800"/>
            </a:pPr>
            <a:r>
              <a:rPr sz="3200"/>
              <a:t>Body Level One</a:t>
            </a:r>
          </a:p>
          <a:p>
            <a:pPr lvl="1">
              <a:defRPr sz="1800"/>
            </a:pPr>
            <a:r>
              <a:rPr sz="3200"/>
              <a:t>Body Level Two</a:t>
            </a:r>
          </a:p>
          <a:p>
            <a:pPr lvl="2">
              <a:defRPr sz="1800"/>
            </a:pPr>
            <a:r>
              <a:rPr sz="3200"/>
              <a:t>Body Level Three</a:t>
            </a:r>
          </a:p>
          <a:p>
            <a:pPr lvl="3">
              <a:defRPr sz="1800"/>
            </a:pPr>
            <a:r>
              <a:rPr sz="3200"/>
              <a:t>Body Level Four</a:t>
            </a:r>
          </a:p>
          <a:p>
            <a:pPr lvl="4">
              <a:defRPr sz="1800"/>
            </a:pPr>
            <a:r>
              <a:rPr sz="3200"/>
              <a:t>Body Level Five</a:t>
            </a:r>
          </a:p>
        </p:txBody>
      </p:sp>
      <p:sp>
        <p:nvSpPr>
          <p:cNvPr id="9" name="Shape 9"/>
          <p:cNvSpPr>
            <a:spLocks noGrp="1"/>
          </p:cNvSpPr>
          <p:nvPr>
            <p:ph type="sldNum" sz="quarter" idx="2"/>
          </p:nvPr>
        </p:nvSpPr>
        <p:spPr>
          <a:prstGeom prst="rect">
            <a:avLst/>
          </a:prstGeom>
        </p:spPr>
        <p:txBody>
          <a:bodyPr/>
          <a:lstStyle/>
          <a:p>
            <a:pPr lvl="0"/>
            <a:fld id="{86CB4B4D-7CA3-9044-876B-883B54F8677D}" type="slidenum">
              <a:t>‹Nr.›</a:t>
            </a:fld>
            <a:endParaRPr/>
          </a:p>
        </p:txBody>
      </p:sp>
    </p:spTree>
  </p:cSld>
  <p:clrMapOvr>
    <a:masterClrMapping/>
  </p:clrMapOvr>
  <mc:AlternateContent xmlns:mc="http://schemas.openxmlformats.org/markup-compatibility/2006" xmlns:p14="http://schemas.microsoft.com/office/powerpoint/2010/main">
    <mc:Choice Requires="p14">
      <p:transition spd="slow" p14:dur="1250">
        <p14:flip dir="l"/>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Default">
    <p:spTree>
      <p:nvGrpSpPr>
        <p:cNvPr id="1" name=""/>
        <p:cNvGrpSpPr/>
        <p:nvPr/>
      </p:nvGrpSpPr>
      <p:grpSpPr>
        <a:xfrm>
          <a:off x="0" y="0"/>
          <a:ext cx="0" cy="0"/>
          <a:chOff x="0" y="0"/>
          <a:chExt cx="0" cy="0"/>
        </a:xfrm>
      </p:grpSpPr>
      <p:sp>
        <p:nvSpPr>
          <p:cNvPr id="39" name="Shape 39"/>
          <p:cNvSpPr>
            <a:spLocks noGrp="1"/>
          </p:cNvSpPr>
          <p:nvPr>
            <p:ph type="title"/>
          </p:nvPr>
        </p:nvSpPr>
        <p:spPr>
          <a:prstGeom prst="rect">
            <a:avLst/>
          </a:prstGeom>
        </p:spPr>
        <p:txBody>
          <a:bodyPr/>
          <a:lstStyle/>
          <a:p>
            <a:pPr lvl="0">
              <a:defRPr sz="1800" b="0">
                <a:solidFill>
                  <a:srgbClr val="000000"/>
                </a:solidFill>
              </a:defRPr>
            </a:pPr>
            <a:r>
              <a:rPr sz="1000" b="1">
                <a:solidFill>
                  <a:srgbClr val="7F7F7F"/>
                </a:solidFill>
              </a:rPr>
              <a:t>Title Text</a:t>
            </a:r>
          </a:p>
        </p:txBody>
      </p:sp>
      <p:sp>
        <p:nvSpPr>
          <p:cNvPr id="40" name="Shape 40"/>
          <p:cNvSpPr>
            <a:spLocks noGrp="1"/>
          </p:cNvSpPr>
          <p:nvPr>
            <p:ph type="body" idx="1"/>
          </p:nvPr>
        </p:nvSpPr>
        <p:spPr>
          <a:prstGeom prst="rect">
            <a:avLst/>
          </a:prstGeom>
        </p:spPr>
        <p:txBody>
          <a:bodyPr/>
          <a:lstStyle/>
          <a:p>
            <a:pPr lvl="0">
              <a:defRPr sz="1800"/>
            </a:pPr>
            <a:r>
              <a:rPr sz="3200"/>
              <a:t>Body Level One</a:t>
            </a:r>
          </a:p>
          <a:p>
            <a:pPr lvl="1">
              <a:defRPr sz="1800"/>
            </a:pPr>
            <a:r>
              <a:rPr sz="3200"/>
              <a:t>Body Level Two</a:t>
            </a:r>
          </a:p>
          <a:p>
            <a:pPr lvl="2">
              <a:defRPr sz="1800"/>
            </a:pPr>
            <a:r>
              <a:rPr sz="3200"/>
              <a:t>Body Level Three</a:t>
            </a:r>
          </a:p>
          <a:p>
            <a:pPr lvl="3">
              <a:defRPr sz="1800"/>
            </a:pPr>
            <a:r>
              <a:rPr sz="3200"/>
              <a:t>Body Level Four</a:t>
            </a:r>
          </a:p>
          <a:p>
            <a:pPr lvl="4">
              <a:defRPr sz="1800"/>
            </a:pPr>
            <a:r>
              <a:rPr sz="3200"/>
              <a:t>Body Level Five</a:t>
            </a:r>
          </a:p>
        </p:txBody>
      </p:sp>
      <p:sp>
        <p:nvSpPr>
          <p:cNvPr id="41" name="Shape 41"/>
          <p:cNvSpPr>
            <a:spLocks noGrp="1"/>
          </p:cNvSpPr>
          <p:nvPr>
            <p:ph type="sldNum" sz="quarter" idx="2"/>
          </p:nvPr>
        </p:nvSpPr>
        <p:spPr>
          <a:prstGeom prst="rect">
            <a:avLst/>
          </a:prstGeom>
        </p:spPr>
        <p:txBody>
          <a:bodyPr/>
          <a:lstStyle/>
          <a:p>
            <a:pPr lvl="0"/>
            <a:fld id="{86CB4B4D-7CA3-9044-876B-883B54F8677D}" type="slidenum">
              <a:t>‹Nr.›</a:t>
            </a:fld>
            <a:endParaRPr/>
          </a:p>
        </p:txBody>
      </p:sp>
    </p:spTree>
  </p:cSld>
  <p:clrMapOvr>
    <a:masterClrMapping/>
  </p:clrMapOvr>
  <mc:AlternateContent xmlns:mc="http://schemas.openxmlformats.org/markup-compatibility/2006" xmlns:p14="http://schemas.microsoft.com/office/powerpoint/2010/main">
    <mc:Choice Requires="p14">
      <p:transition spd="slow" p14:dur="1250">
        <p14:flip dir="l"/>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Default">
    <p:spTree>
      <p:nvGrpSpPr>
        <p:cNvPr id="1" name=""/>
        <p:cNvGrpSpPr/>
        <p:nvPr/>
      </p:nvGrpSpPr>
      <p:grpSpPr>
        <a:xfrm>
          <a:off x="0" y="0"/>
          <a:ext cx="0" cy="0"/>
          <a:chOff x="0" y="0"/>
          <a:chExt cx="0" cy="0"/>
        </a:xfrm>
      </p:grpSpPr>
      <p:sp>
        <p:nvSpPr>
          <p:cNvPr id="43" name="Shape 43"/>
          <p:cNvSpPr>
            <a:spLocks noGrp="1"/>
          </p:cNvSpPr>
          <p:nvPr>
            <p:ph type="title"/>
          </p:nvPr>
        </p:nvSpPr>
        <p:spPr>
          <a:prstGeom prst="rect">
            <a:avLst/>
          </a:prstGeom>
        </p:spPr>
        <p:txBody>
          <a:bodyPr/>
          <a:lstStyle/>
          <a:p>
            <a:pPr lvl="0">
              <a:defRPr sz="1800" b="0">
                <a:solidFill>
                  <a:srgbClr val="000000"/>
                </a:solidFill>
              </a:defRPr>
            </a:pPr>
            <a:r>
              <a:rPr sz="1000" b="1">
                <a:solidFill>
                  <a:srgbClr val="7F7F7F"/>
                </a:solidFill>
              </a:rPr>
              <a:t>Title Text</a:t>
            </a:r>
          </a:p>
        </p:txBody>
      </p:sp>
      <p:sp>
        <p:nvSpPr>
          <p:cNvPr id="44" name="Shape 44"/>
          <p:cNvSpPr>
            <a:spLocks noGrp="1"/>
          </p:cNvSpPr>
          <p:nvPr>
            <p:ph type="body" idx="1"/>
          </p:nvPr>
        </p:nvSpPr>
        <p:spPr>
          <a:prstGeom prst="rect">
            <a:avLst/>
          </a:prstGeom>
        </p:spPr>
        <p:txBody>
          <a:bodyPr/>
          <a:lstStyle/>
          <a:p>
            <a:pPr lvl="0">
              <a:defRPr sz="1800"/>
            </a:pPr>
            <a:r>
              <a:rPr sz="3200"/>
              <a:t>Body Level One</a:t>
            </a:r>
          </a:p>
          <a:p>
            <a:pPr lvl="1">
              <a:defRPr sz="1800"/>
            </a:pPr>
            <a:r>
              <a:rPr sz="3200"/>
              <a:t>Body Level Two</a:t>
            </a:r>
          </a:p>
          <a:p>
            <a:pPr lvl="2">
              <a:defRPr sz="1800"/>
            </a:pPr>
            <a:r>
              <a:rPr sz="3200"/>
              <a:t>Body Level Three</a:t>
            </a:r>
          </a:p>
          <a:p>
            <a:pPr lvl="3">
              <a:defRPr sz="1800"/>
            </a:pPr>
            <a:r>
              <a:rPr sz="3200"/>
              <a:t>Body Level Four</a:t>
            </a:r>
          </a:p>
          <a:p>
            <a:pPr lvl="4">
              <a:defRPr sz="1800"/>
            </a:pPr>
            <a:r>
              <a:rPr sz="3200"/>
              <a:t>Body Level Five</a:t>
            </a:r>
          </a:p>
        </p:txBody>
      </p:sp>
      <p:sp>
        <p:nvSpPr>
          <p:cNvPr id="45" name="Shape 45"/>
          <p:cNvSpPr>
            <a:spLocks noGrp="1"/>
          </p:cNvSpPr>
          <p:nvPr>
            <p:ph type="sldNum" sz="quarter" idx="2"/>
          </p:nvPr>
        </p:nvSpPr>
        <p:spPr>
          <a:prstGeom prst="rect">
            <a:avLst/>
          </a:prstGeom>
        </p:spPr>
        <p:txBody>
          <a:bodyPr/>
          <a:lstStyle/>
          <a:p>
            <a:pPr lvl="0"/>
            <a:fld id="{86CB4B4D-7CA3-9044-876B-883B54F8677D}" type="slidenum">
              <a:t>‹Nr.›</a:t>
            </a:fld>
            <a:endParaRPr/>
          </a:p>
        </p:txBody>
      </p:sp>
    </p:spTree>
  </p:cSld>
  <p:clrMapOvr>
    <a:masterClrMapping/>
  </p:clrMapOvr>
  <mc:AlternateContent xmlns:mc="http://schemas.openxmlformats.org/markup-compatibility/2006" xmlns:p14="http://schemas.microsoft.com/office/powerpoint/2010/main">
    <mc:Choice Requires="p14">
      <p:transition spd="slow" p14:dur="1250">
        <p14:flip dir="l"/>
      </p:transition>
    </mc:Choice>
    <mc:Fallback xmlns="">
      <p:transition spd="slow">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Default">
    <p:spTree>
      <p:nvGrpSpPr>
        <p:cNvPr id="1" name=""/>
        <p:cNvGrpSpPr/>
        <p:nvPr/>
      </p:nvGrpSpPr>
      <p:grpSpPr>
        <a:xfrm>
          <a:off x="0" y="0"/>
          <a:ext cx="0" cy="0"/>
          <a:chOff x="0" y="0"/>
          <a:chExt cx="0" cy="0"/>
        </a:xfrm>
      </p:grpSpPr>
      <p:sp>
        <p:nvSpPr>
          <p:cNvPr id="47" name="Shape 47"/>
          <p:cNvSpPr>
            <a:spLocks noGrp="1"/>
          </p:cNvSpPr>
          <p:nvPr>
            <p:ph type="title"/>
          </p:nvPr>
        </p:nvSpPr>
        <p:spPr>
          <a:prstGeom prst="rect">
            <a:avLst/>
          </a:prstGeom>
        </p:spPr>
        <p:txBody>
          <a:bodyPr/>
          <a:lstStyle/>
          <a:p>
            <a:pPr lvl="0">
              <a:defRPr sz="1800" b="0">
                <a:solidFill>
                  <a:srgbClr val="000000"/>
                </a:solidFill>
              </a:defRPr>
            </a:pPr>
            <a:r>
              <a:rPr sz="1000" b="1">
                <a:solidFill>
                  <a:srgbClr val="7F7F7F"/>
                </a:solidFill>
              </a:rPr>
              <a:t>Title Text</a:t>
            </a:r>
          </a:p>
        </p:txBody>
      </p:sp>
      <p:sp>
        <p:nvSpPr>
          <p:cNvPr id="48" name="Shape 48"/>
          <p:cNvSpPr>
            <a:spLocks noGrp="1"/>
          </p:cNvSpPr>
          <p:nvPr>
            <p:ph type="body" idx="1"/>
          </p:nvPr>
        </p:nvSpPr>
        <p:spPr>
          <a:prstGeom prst="rect">
            <a:avLst/>
          </a:prstGeom>
        </p:spPr>
        <p:txBody>
          <a:bodyPr/>
          <a:lstStyle/>
          <a:p>
            <a:pPr lvl="0">
              <a:defRPr sz="1800"/>
            </a:pPr>
            <a:r>
              <a:rPr sz="3200"/>
              <a:t>Body Level One</a:t>
            </a:r>
          </a:p>
          <a:p>
            <a:pPr lvl="1">
              <a:defRPr sz="1800"/>
            </a:pPr>
            <a:r>
              <a:rPr sz="3200"/>
              <a:t>Body Level Two</a:t>
            </a:r>
          </a:p>
          <a:p>
            <a:pPr lvl="2">
              <a:defRPr sz="1800"/>
            </a:pPr>
            <a:r>
              <a:rPr sz="3200"/>
              <a:t>Body Level Three</a:t>
            </a:r>
          </a:p>
          <a:p>
            <a:pPr lvl="3">
              <a:defRPr sz="1800"/>
            </a:pPr>
            <a:r>
              <a:rPr sz="3200"/>
              <a:t>Body Level Four</a:t>
            </a:r>
          </a:p>
          <a:p>
            <a:pPr lvl="4">
              <a:defRPr sz="1800"/>
            </a:pPr>
            <a:r>
              <a:rPr sz="3200"/>
              <a:t>Body Level Five</a:t>
            </a:r>
          </a:p>
        </p:txBody>
      </p:sp>
      <p:sp>
        <p:nvSpPr>
          <p:cNvPr id="49" name="Shape 49"/>
          <p:cNvSpPr>
            <a:spLocks noGrp="1"/>
          </p:cNvSpPr>
          <p:nvPr>
            <p:ph type="sldNum" sz="quarter" idx="2"/>
          </p:nvPr>
        </p:nvSpPr>
        <p:spPr>
          <a:prstGeom prst="rect">
            <a:avLst/>
          </a:prstGeom>
        </p:spPr>
        <p:txBody>
          <a:bodyPr/>
          <a:lstStyle/>
          <a:p>
            <a:pPr lvl="0"/>
            <a:fld id="{86CB4B4D-7CA3-9044-876B-883B54F8677D}" type="slidenum">
              <a:t>‹Nr.›</a:t>
            </a:fld>
            <a:endParaRPr/>
          </a:p>
        </p:txBody>
      </p:sp>
    </p:spTree>
  </p:cSld>
  <p:clrMapOvr>
    <a:masterClrMapping/>
  </p:clrMapOvr>
  <mc:AlternateContent xmlns:mc="http://schemas.openxmlformats.org/markup-compatibility/2006" xmlns:p14="http://schemas.microsoft.com/office/powerpoint/2010/main">
    <mc:Choice Requires="p14">
      <p:transition spd="slow" p14:dur="1250">
        <p14:flip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Default">
    <p:spTree>
      <p:nvGrpSpPr>
        <p:cNvPr id="1" name=""/>
        <p:cNvGrpSpPr/>
        <p:nvPr/>
      </p:nvGrpSpPr>
      <p:grpSpPr>
        <a:xfrm>
          <a:off x="0" y="0"/>
          <a:ext cx="0" cy="0"/>
          <a:chOff x="0" y="0"/>
          <a:chExt cx="0" cy="0"/>
        </a:xfrm>
      </p:grpSpPr>
      <p:sp>
        <p:nvSpPr>
          <p:cNvPr id="51" name="Shape 51"/>
          <p:cNvSpPr>
            <a:spLocks noGrp="1"/>
          </p:cNvSpPr>
          <p:nvPr>
            <p:ph type="title"/>
          </p:nvPr>
        </p:nvSpPr>
        <p:spPr>
          <a:prstGeom prst="rect">
            <a:avLst/>
          </a:prstGeom>
        </p:spPr>
        <p:txBody>
          <a:bodyPr/>
          <a:lstStyle/>
          <a:p>
            <a:pPr lvl="0">
              <a:defRPr sz="1800" b="0">
                <a:solidFill>
                  <a:srgbClr val="000000"/>
                </a:solidFill>
              </a:defRPr>
            </a:pPr>
            <a:r>
              <a:rPr sz="1000" b="1">
                <a:solidFill>
                  <a:srgbClr val="7F7F7F"/>
                </a:solidFill>
              </a:rPr>
              <a:t>Title Text</a:t>
            </a:r>
          </a:p>
        </p:txBody>
      </p:sp>
      <p:sp>
        <p:nvSpPr>
          <p:cNvPr id="52" name="Shape 52"/>
          <p:cNvSpPr>
            <a:spLocks noGrp="1"/>
          </p:cNvSpPr>
          <p:nvPr>
            <p:ph type="body" idx="1"/>
          </p:nvPr>
        </p:nvSpPr>
        <p:spPr>
          <a:prstGeom prst="rect">
            <a:avLst/>
          </a:prstGeom>
        </p:spPr>
        <p:txBody>
          <a:bodyPr/>
          <a:lstStyle/>
          <a:p>
            <a:pPr lvl="0">
              <a:defRPr sz="1800"/>
            </a:pPr>
            <a:r>
              <a:rPr sz="3200"/>
              <a:t>Body Level One</a:t>
            </a:r>
          </a:p>
          <a:p>
            <a:pPr lvl="1">
              <a:defRPr sz="1800"/>
            </a:pPr>
            <a:r>
              <a:rPr sz="3200"/>
              <a:t>Body Level Two</a:t>
            </a:r>
          </a:p>
          <a:p>
            <a:pPr lvl="2">
              <a:defRPr sz="1800"/>
            </a:pPr>
            <a:r>
              <a:rPr sz="3200"/>
              <a:t>Body Level Three</a:t>
            </a:r>
          </a:p>
          <a:p>
            <a:pPr lvl="3">
              <a:defRPr sz="1800"/>
            </a:pPr>
            <a:r>
              <a:rPr sz="3200"/>
              <a:t>Body Level Four</a:t>
            </a:r>
          </a:p>
          <a:p>
            <a:pPr lvl="4">
              <a:defRPr sz="1800"/>
            </a:pPr>
            <a:r>
              <a:rPr sz="3200"/>
              <a:t>Body Level Five</a:t>
            </a:r>
          </a:p>
        </p:txBody>
      </p:sp>
      <p:sp>
        <p:nvSpPr>
          <p:cNvPr id="53" name="Shape 53"/>
          <p:cNvSpPr>
            <a:spLocks noGrp="1"/>
          </p:cNvSpPr>
          <p:nvPr>
            <p:ph type="sldNum" sz="quarter" idx="2"/>
          </p:nvPr>
        </p:nvSpPr>
        <p:spPr>
          <a:prstGeom prst="rect">
            <a:avLst/>
          </a:prstGeom>
        </p:spPr>
        <p:txBody>
          <a:bodyPr/>
          <a:lstStyle/>
          <a:p>
            <a:pPr lvl="0"/>
            <a:fld id="{86CB4B4D-7CA3-9044-876B-883B54F8677D}" type="slidenum">
              <a:t>‹Nr.›</a:t>
            </a:fld>
            <a:endParaRPr/>
          </a:p>
        </p:txBody>
      </p:sp>
    </p:spTree>
  </p:cSld>
  <p:clrMapOvr>
    <a:masterClrMapping/>
  </p:clrMapOvr>
  <mc:AlternateContent xmlns:mc="http://schemas.openxmlformats.org/markup-compatibility/2006" xmlns:p14="http://schemas.microsoft.com/office/powerpoint/2010/main">
    <mc:Choice Requires="p14">
      <p:transition spd="slow" p14:dur="1250">
        <p14:flip dir="l"/>
      </p:transition>
    </mc:Choice>
    <mc:Fallback xmlns="">
      <p:transition spd="slow">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name="Default">
    <p:spTree>
      <p:nvGrpSpPr>
        <p:cNvPr id="1" name=""/>
        <p:cNvGrpSpPr/>
        <p:nvPr/>
      </p:nvGrpSpPr>
      <p:grpSpPr>
        <a:xfrm>
          <a:off x="0" y="0"/>
          <a:ext cx="0" cy="0"/>
          <a:chOff x="0" y="0"/>
          <a:chExt cx="0" cy="0"/>
        </a:xfrm>
      </p:grpSpPr>
      <p:sp>
        <p:nvSpPr>
          <p:cNvPr id="55" name="Shape 55"/>
          <p:cNvSpPr>
            <a:spLocks noGrp="1"/>
          </p:cNvSpPr>
          <p:nvPr>
            <p:ph type="title"/>
          </p:nvPr>
        </p:nvSpPr>
        <p:spPr>
          <a:prstGeom prst="rect">
            <a:avLst/>
          </a:prstGeom>
        </p:spPr>
        <p:txBody>
          <a:bodyPr/>
          <a:lstStyle/>
          <a:p>
            <a:pPr lvl="0">
              <a:defRPr sz="1800" b="0">
                <a:solidFill>
                  <a:srgbClr val="000000"/>
                </a:solidFill>
              </a:defRPr>
            </a:pPr>
            <a:r>
              <a:rPr sz="1000" b="1">
                <a:solidFill>
                  <a:srgbClr val="7F7F7F"/>
                </a:solidFill>
              </a:rPr>
              <a:t>Title Text</a:t>
            </a:r>
          </a:p>
        </p:txBody>
      </p:sp>
      <p:sp>
        <p:nvSpPr>
          <p:cNvPr id="56" name="Shape 56"/>
          <p:cNvSpPr>
            <a:spLocks noGrp="1"/>
          </p:cNvSpPr>
          <p:nvPr>
            <p:ph type="body" idx="1"/>
          </p:nvPr>
        </p:nvSpPr>
        <p:spPr>
          <a:prstGeom prst="rect">
            <a:avLst/>
          </a:prstGeom>
        </p:spPr>
        <p:txBody>
          <a:bodyPr/>
          <a:lstStyle/>
          <a:p>
            <a:pPr lvl="0">
              <a:defRPr sz="1800"/>
            </a:pPr>
            <a:r>
              <a:rPr sz="3200"/>
              <a:t>Body Level One</a:t>
            </a:r>
          </a:p>
          <a:p>
            <a:pPr lvl="1">
              <a:defRPr sz="1800"/>
            </a:pPr>
            <a:r>
              <a:rPr sz="3200"/>
              <a:t>Body Level Two</a:t>
            </a:r>
          </a:p>
          <a:p>
            <a:pPr lvl="2">
              <a:defRPr sz="1800"/>
            </a:pPr>
            <a:r>
              <a:rPr sz="3200"/>
              <a:t>Body Level Three</a:t>
            </a:r>
          </a:p>
          <a:p>
            <a:pPr lvl="3">
              <a:defRPr sz="1800"/>
            </a:pPr>
            <a:r>
              <a:rPr sz="3200"/>
              <a:t>Body Level Four</a:t>
            </a:r>
          </a:p>
          <a:p>
            <a:pPr lvl="4">
              <a:defRPr sz="1800"/>
            </a:pPr>
            <a:r>
              <a:rPr sz="3200"/>
              <a:t>Body Level Five</a:t>
            </a:r>
          </a:p>
        </p:txBody>
      </p:sp>
      <p:sp>
        <p:nvSpPr>
          <p:cNvPr id="57" name="Shape 57"/>
          <p:cNvSpPr>
            <a:spLocks noGrp="1"/>
          </p:cNvSpPr>
          <p:nvPr>
            <p:ph type="sldNum" sz="quarter" idx="2"/>
          </p:nvPr>
        </p:nvSpPr>
        <p:spPr>
          <a:prstGeom prst="rect">
            <a:avLst/>
          </a:prstGeom>
        </p:spPr>
        <p:txBody>
          <a:bodyPr/>
          <a:lstStyle/>
          <a:p>
            <a:pPr lvl="0"/>
            <a:fld id="{86CB4B4D-7CA3-9044-876B-883B54F8677D}" type="slidenum">
              <a:t>‹Nr.›</a:t>
            </a:fld>
            <a:endParaRPr/>
          </a:p>
        </p:txBody>
      </p:sp>
    </p:spTree>
  </p:cSld>
  <p:clrMapOvr>
    <a:masterClrMapping/>
  </p:clrMapOvr>
  <mc:AlternateContent xmlns:mc="http://schemas.openxmlformats.org/markup-compatibility/2006" xmlns:p14="http://schemas.microsoft.com/office/powerpoint/2010/main">
    <mc:Choice Requires="p14">
      <p:transition spd="slow" p14:dur="1250">
        <p14:flip dir="l"/>
      </p:transition>
    </mc:Choice>
    <mc:Fallback xmlns="">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tx">
  <p:cSld name="Default">
    <p:spTree>
      <p:nvGrpSpPr>
        <p:cNvPr id="1" name=""/>
        <p:cNvGrpSpPr/>
        <p:nvPr/>
      </p:nvGrpSpPr>
      <p:grpSpPr>
        <a:xfrm>
          <a:off x="0" y="0"/>
          <a:ext cx="0" cy="0"/>
          <a:chOff x="0" y="0"/>
          <a:chExt cx="0" cy="0"/>
        </a:xfrm>
      </p:grpSpPr>
      <p:sp>
        <p:nvSpPr>
          <p:cNvPr id="59" name="Shape 59"/>
          <p:cNvSpPr>
            <a:spLocks noGrp="1"/>
          </p:cNvSpPr>
          <p:nvPr>
            <p:ph type="title"/>
          </p:nvPr>
        </p:nvSpPr>
        <p:spPr>
          <a:prstGeom prst="rect">
            <a:avLst/>
          </a:prstGeom>
        </p:spPr>
        <p:txBody>
          <a:bodyPr/>
          <a:lstStyle/>
          <a:p>
            <a:pPr lvl="0">
              <a:defRPr sz="1800" b="0">
                <a:solidFill>
                  <a:srgbClr val="000000"/>
                </a:solidFill>
              </a:defRPr>
            </a:pPr>
            <a:r>
              <a:rPr sz="1000" b="1">
                <a:solidFill>
                  <a:srgbClr val="7F7F7F"/>
                </a:solidFill>
              </a:rPr>
              <a:t>Title Text</a:t>
            </a:r>
          </a:p>
        </p:txBody>
      </p:sp>
      <p:sp>
        <p:nvSpPr>
          <p:cNvPr id="60" name="Shape 60"/>
          <p:cNvSpPr>
            <a:spLocks noGrp="1"/>
          </p:cNvSpPr>
          <p:nvPr>
            <p:ph type="body" idx="1"/>
          </p:nvPr>
        </p:nvSpPr>
        <p:spPr>
          <a:prstGeom prst="rect">
            <a:avLst/>
          </a:prstGeom>
        </p:spPr>
        <p:txBody>
          <a:bodyPr/>
          <a:lstStyle/>
          <a:p>
            <a:pPr lvl="0">
              <a:defRPr sz="1800"/>
            </a:pPr>
            <a:r>
              <a:rPr sz="3200"/>
              <a:t>Body Level One</a:t>
            </a:r>
          </a:p>
          <a:p>
            <a:pPr lvl="1">
              <a:defRPr sz="1800"/>
            </a:pPr>
            <a:r>
              <a:rPr sz="3200"/>
              <a:t>Body Level Two</a:t>
            </a:r>
          </a:p>
          <a:p>
            <a:pPr lvl="2">
              <a:defRPr sz="1800"/>
            </a:pPr>
            <a:r>
              <a:rPr sz="3200"/>
              <a:t>Body Level Three</a:t>
            </a:r>
          </a:p>
          <a:p>
            <a:pPr lvl="3">
              <a:defRPr sz="1800"/>
            </a:pPr>
            <a:r>
              <a:rPr sz="3200"/>
              <a:t>Body Level Four</a:t>
            </a:r>
          </a:p>
          <a:p>
            <a:pPr lvl="4">
              <a:defRPr sz="1800"/>
            </a:pPr>
            <a:r>
              <a:rPr sz="3200"/>
              <a:t>Body Level Five</a:t>
            </a:r>
          </a:p>
        </p:txBody>
      </p:sp>
      <p:sp>
        <p:nvSpPr>
          <p:cNvPr id="61" name="Shape 61"/>
          <p:cNvSpPr>
            <a:spLocks noGrp="1"/>
          </p:cNvSpPr>
          <p:nvPr>
            <p:ph type="sldNum" sz="quarter" idx="2"/>
          </p:nvPr>
        </p:nvSpPr>
        <p:spPr>
          <a:prstGeom prst="rect">
            <a:avLst/>
          </a:prstGeom>
        </p:spPr>
        <p:txBody>
          <a:bodyPr/>
          <a:lstStyle/>
          <a:p>
            <a:pPr lvl="0"/>
            <a:fld id="{86CB4B4D-7CA3-9044-876B-883B54F8677D}" type="slidenum">
              <a:t>‹Nr.›</a:t>
            </a:fld>
            <a:endParaRPr/>
          </a:p>
        </p:txBody>
      </p:sp>
    </p:spTree>
  </p:cSld>
  <p:clrMapOvr>
    <a:masterClrMapping/>
  </p:clrMapOvr>
  <mc:AlternateContent xmlns:mc="http://schemas.openxmlformats.org/markup-compatibility/2006" xmlns:p14="http://schemas.microsoft.com/office/powerpoint/2010/main">
    <mc:Choice Requires="p14">
      <p:transition spd="slow" p14:dur="1250">
        <p14:flip dir="l"/>
      </p:transition>
    </mc:Choice>
    <mc:Fallback xmlns="">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tx">
  <p:cSld name="Default">
    <p:spTree>
      <p:nvGrpSpPr>
        <p:cNvPr id="1" name=""/>
        <p:cNvGrpSpPr/>
        <p:nvPr/>
      </p:nvGrpSpPr>
      <p:grpSpPr>
        <a:xfrm>
          <a:off x="0" y="0"/>
          <a:ext cx="0" cy="0"/>
          <a:chOff x="0" y="0"/>
          <a:chExt cx="0" cy="0"/>
        </a:xfrm>
      </p:grpSpPr>
      <p:sp>
        <p:nvSpPr>
          <p:cNvPr id="65" name="Shape 65"/>
          <p:cNvSpPr>
            <a:spLocks noGrp="1"/>
          </p:cNvSpPr>
          <p:nvPr>
            <p:ph type="title"/>
          </p:nvPr>
        </p:nvSpPr>
        <p:spPr>
          <a:prstGeom prst="rect">
            <a:avLst/>
          </a:prstGeom>
        </p:spPr>
        <p:txBody>
          <a:bodyPr/>
          <a:lstStyle/>
          <a:p>
            <a:pPr lvl="0">
              <a:defRPr sz="1800" b="0">
                <a:solidFill>
                  <a:srgbClr val="000000"/>
                </a:solidFill>
              </a:defRPr>
            </a:pPr>
            <a:r>
              <a:rPr sz="1000" b="1">
                <a:solidFill>
                  <a:srgbClr val="7F7F7F"/>
                </a:solidFill>
              </a:rPr>
              <a:t>Title Text</a:t>
            </a:r>
          </a:p>
        </p:txBody>
      </p:sp>
      <p:sp>
        <p:nvSpPr>
          <p:cNvPr id="66" name="Shape 66"/>
          <p:cNvSpPr>
            <a:spLocks noGrp="1"/>
          </p:cNvSpPr>
          <p:nvPr>
            <p:ph type="body" idx="1"/>
          </p:nvPr>
        </p:nvSpPr>
        <p:spPr>
          <a:prstGeom prst="rect">
            <a:avLst/>
          </a:prstGeom>
        </p:spPr>
        <p:txBody>
          <a:bodyPr/>
          <a:lstStyle/>
          <a:p>
            <a:pPr lvl="0">
              <a:defRPr sz="1800"/>
            </a:pPr>
            <a:r>
              <a:rPr sz="3200"/>
              <a:t>Body Level One</a:t>
            </a:r>
          </a:p>
          <a:p>
            <a:pPr lvl="1">
              <a:defRPr sz="1800"/>
            </a:pPr>
            <a:r>
              <a:rPr sz="3200"/>
              <a:t>Body Level Two</a:t>
            </a:r>
          </a:p>
          <a:p>
            <a:pPr lvl="2">
              <a:defRPr sz="1800"/>
            </a:pPr>
            <a:r>
              <a:rPr sz="3200"/>
              <a:t>Body Level Three</a:t>
            </a:r>
          </a:p>
          <a:p>
            <a:pPr lvl="3">
              <a:defRPr sz="1800"/>
            </a:pPr>
            <a:r>
              <a:rPr sz="3200"/>
              <a:t>Body Level Four</a:t>
            </a:r>
          </a:p>
          <a:p>
            <a:pPr lvl="4">
              <a:defRPr sz="1800"/>
            </a:pPr>
            <a:r>
              <a:rPr sz="3200"/>
              <a:t>Body Level Five</a:t>
            </a:r>
          </a:p>
        </p:txBody>
      </p:sp>
      <p:sp>
        <p:nvSpPr>
          <p:cNvPr id="67" name="Shape 67"/>
          <p:cNvSpPr>
            <a:spLocks noGrp="1"/>
          </p:cNvSpPr>
          <p:nvPr>
            <p:ph type="sldNum" sz="quarter" idx="2"/>
          </p:nvPr>
        </p:nvSpPr>
        <p:spPr>
          <a:prstGeom prst="rect">
            <a:avLst/>
          </a:prstGeom>
        </p:spPr>
        <p:txBody>
          <a:bodyPr/>
          <a:lstStyle/>
          <a:p>
            <a:pPr lvl="0"/>
            <a:fld id="{86CB4B4D-7CA3-9044-876B-883B54F8677D}" type="slidenum">
              <a:t>‹Nr.›</a:t>
            </a:fld>
            <a:endParaRPr/>
          </a:p>
        </p:txBody>
      </p:sp>
    </p:spTree>
  </p:cSld>
  <p:clrMapOvr>
    <a:masterClrMapping/>
  </p:clrMapOvr>
  <mc:AlternateContent xmlns:mc="http://schemas.openxmlformats.org/markup-compatibility/2006" xmlns:p14="http://schemas.microsoft.com/office/powerpoint/2010/main">
    <mc:Choice Requires="p14">
      <p:transition spd="slow" p14:dur="1250">
        <p14:flip dir="l"/>
      </p:transition>
    </mc:Choice>
    <mc:Fallback xmlns="">
      <p:transition spd="slow">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tx">
  <p:cSld name="Default">
    <p:spTree>
      <p:nvGrpSpPr>
        <p:cNvPr id="1" name=""/>
        <p:cNvGrpSpPr/>
        <p:nvPr/>
      </p:nvGrpSpPr>
      <p:grpSpPr>
        <a:xfrm>
          <a:off x="0" y="0"/>
          <a:ext cx="0" cy="0"/>
          <a:chOff x="0" y="0"/>
          <a:chExt cx="0" cy="0"/>
        </a:xfrm>
      </p:grpSpPr>
      <p:sp>
        <p:nvSpPr>
          <p:cNvPr id="69" name="Shape 69"/>
          <p:cNvSpPr>
            <a:spLocks noGrp="1"/>
          </p:cNvSpPr>
          <p:nvPr>
            <p:ph type="title"/>
          </p:nvPr>
        </p:nvSpPr>
        <p:spPr>
          <a:prstGeom prst="rect">
            <a:avLst/>
          </a:prstGeom>
        </p:spPr>
        <p:txBody>
          <a:bodyPr/>
          <a:lstStyle/>
          <a:p>
            <a:pPr lvl="0">
              <a:defRPr sz="1800" b="0">
                <a:solidFill>
                  <a:srgbClr val="000000"/>
                </a:solidFill>
              </a:defRPr>
            </a:pPr>
            <a:r>
              <a:rPr sz="1000" b="1">
                <a:solidFill>
                  <a:srgbClr val="7F7F7F"/>
                </a:solidFill>
              </a:rPr>
              <a:t>Title Text</a:t>
            </a:r>
          </a:p>
        </p:txBody>
      </p:sp>
      <p:sp>
        <p:nvSpPr>
          <p:cNvPr id="70" name="Shape 70"/>
          <p:cNvSpPr>
            <a:spLocks noGrp="1"/>
          </p:cNvSpPr>
          <p:nvPr>
            <p:ph type="body" idx="1"/>
          </p:nvPr>
        </p:nvSpPr>
        <p:spPr>
          <a:prstGeom prst="rect">
            <a:avLst/>
          </a:prstGeom>
        </p:spPr>
        <p:txBody>
          <a:bodyPr/>
          <a:lstStyle/>
          <a:p>
            <a:pPr lvl="0">
              <a:defRPr sz="1800"/>
            </a:pPr>
            <a:r>
              <a:rPr sz="3200"/>
              <a:t>Body Level One</a:t>
            </a:r>
          </a:p>
          <a:p>
            <a:pPr lvl="1">
              <a:defRPr sz="1800"/>
            </a:pPr>
            <a:r>
              <a:rPr sz="3200"/>
              <a:t>Body Level Two</a:t>
            </a:r>
          </a:p>
          <a:p>
            <a:pPr lvl="2">
              <a:defRPr sz="1800"/>
            </a:pPr>
            <a:r>
              <a:rPr sz="3200"/>
              <a:t>Body Level Three</a:t>
            </a:r>
          </a:p>
          <a:p>
            <a:pPr lvl="3">
              <a:defRPr sz="1800"/>
            </a:pPr>
            <a:r>
              <a:rPr sz="3200"/>
              <a:t>Body Level Four</a:t>
            </a:r>
          </a:p>
          <a:p>
            <a:pPr lvl="4">
              <a:defRPr sz="1800"/>
            </a:pPr>
            <a:r>
              <a:rPr sz="3200"/>
              <a:t>Body Level Five</a:t>
            </a:r>
          </a:p>
        </p:txBody>
      </p:sp>
      <p:sp>
        <p:nvSpPr>
          <p:cNvPr id="71" name="Shape 71"/>
          <p:cNvSpPr>
            <a:spLocks noGrp="1"/>
          </p:cNvSpPr>
          <p:nvPr>
            <p:ph type="sldNum" sz="quarter" idx="2"/>
          </p:nvPr>
        </p:nvSpPr>
        <p:spPr>
          <a:prstGeom prst="rect">
            <a:avLst/>
          </a:prstGeom>
        </p:spPr>
        <p:txBody>
          <a:bodyPr/>
          <a:lstStyle/>
          <a:p>
            <a:pPr lvl="0"/>
            <a:fld id="{86CB4B4D-7CA3-9044-876B-883B54F8677D}" type="slidenum">
              <a:t>‹Nr.›</a:t>
            </a:fld>
            <a:endParaRPr/>
          </a:p>
        </p:txBody>
      </p:sp>
    </p:spTree>
  </p:cSld>
  <p:clrMapOvr>
    <a:masterClrMapping/>
  </p:clrMapOvr>
  <mc:AlternateContent xmlns:mc="http://schemas.openxmlformats.org/markup-compatibility/2006" xmlns:p14="http://schemas.microsoft.com/office/powerpoint/2010/main">
    <mc:Choice Requires="p14">
      <p:transition spd="slow" p14:dur="1250">
        <p14:flip dir="l"/>
      </p:transition>
    </mc:Choice>
    <mc:Fallback xmlns="">
      <p:transition spd="slow">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type="tx">
  <p:cSld name="Default">
    <p:spTree>
      <p:nvGrpSpPr>
        <p:cNvPr id="1" name=""/>
        <p:cNvGrpSpPr/>
        <p:nvPr/>
      </p:nvGrpSpPr>
      <p:grpSpPr>
        <a:xfrm>
          <a:off x="0" y="0"/>
          <a:ext cx="0" cy="0"/>
          <a:chOff x="0" y="0"/>
          <a:chExt cx="0" cy="0"/>
        </a:xfrm>
      </p:grpSpPr>
      <p:sp>
        <p:nvSpPr>
          <p:cNvPr id="73" name="Shape 73"/>
          <p:cNvSpPr>
            <a:spLocks noGrp="1"/>
          </p:cNvSpPr>
          <p:nvPr>
            <p:ph type="title"/>
          </p:nvPr>
        </p:nvSpPr>
        <p:spPr>
          <a:prstGeom prst="rect">
            <a:avLst/>
          </a:prstGeom>
        </p:spPr>
        <p:txBody>
          <a:bodyPr/>
          <a:lstStyle/>
          <a:p>
            <a:pPr lvl="0">
              <a:defRPr sz="1800" b="0">
                <a:solidFill>
                  <a:srgbClr val="000000"/>
                </a:solidFill>
              </a:defRPr>
            </a:pPr>
            <a:r>
              <a:rPr sz="1000" b="1">
                <a:solidFill>
                  <a:srgbClr val="7F7F7F"/>
                </a:solidFill>
              </a:rPr>
              <a:t>Title Text</a:t>
            </a:r>
          </a:p>
        </p:txBody>
      </p:sp>
      <p:sp>
        <p:nvSpPr>
          <p:cNvPr id="74" name="Shape 74"/>
          <p:cNvSpPr>
            <a:spLocks noGrp="1"/>
          </p:cNvSpPr>
          <p:nvPr>
            <p:ph type="body" idx="1"/>
          </p:nvPr>
        </p:nvSpPr>
        <p:spPr>
          <a:prstGeom prst="rect">
            <a:avLst/>
          </a:prstGeom>
        </p:spPr>
        <p:txBody>
          <a:bodyPr/>
          <a:lstStyle/>
          <a:p>
            <a:pPr lvl="0">
              <a:defRPr sz="1800"/>
            </a:pPr>
            <a:r>
              <a:rPr sz="3200"/>
              <a:t>Body Level One</a:t>
            </a:r>
          </a:p>
          <a:p>
            <a:pPr lvl="1">
              <a:defRPr sz="1800"/>
            </a:pPr>
            <a:r>
              <a:rPr sz="3200"/>
              <a:t>Body Level Two</a:t>
            </a:r>
          </a:p>
          <a:p>
            <a:pPr lvl="2">
              <a:defRPr sz="1800"/>
            </a:pPr>
            <a:r>
              <a:rPr sz="3200"/>
              <a:t>Body Level Three</a:t>
            </a:r>
          </a:p>
          <a:p>
            <a:pPr lvl="3">
              <a:defRPr sz="1800"/>
            </a:pPr>
            <a:r>
              <a:rPr sz="3200"/>
              <a:t>Body Level Four</a:t>
            </a:r>
          </a:p>
          <a:p>
            <a:pPr lvl="4">
              <a:defRPr sz="1800"/>
            </a:pPr>
            <a:r>
              <a:rPr sz="3200"/>
              <a:t>Body Level Five</a:t>
            </a:r>
          </a:p>
        </p:txBody>
      </p:sp>
      <p:sp>
        <p:nvSpPr>
          <p:cNvPr id="75" name="Shape 75"/>
          <p:cNvSpPr>
            <a:spLocks noGrp="1"/>
          </p:cNvSpPr>
          <p:nvPr>
            <p:ph type="sldNum" sz="quarter" idx="2"/>
          </p:nvPr>
        </p:nvSpPr>
        <p:spPr>
          <a:prstGeom prst="rect">
            <a:avLst/>
          </a:prstGeom>
        </p:spPr>
        <p:txBody>
          <a:bodyPr/>
          <a:lstStyle/>
          <a:p>
            <a:pPr lvl="0"/>
            <a:fld id="{86CB4B4D-7CA3-9044-876B-883B54F8677D}" type="slidenum">
              <a:t>‹Nr.›</a:t>
            </a:fld>
            <a:endParaRPr/>
          </a:p>
        </p:txBody>
      </p:sp>
    </p:spTree>
  </p:cSld>
  <p:clrMapOvr>
    <a:masterClrMapping/>
  </p:clrMapOvr>
  <mc:AlternateContent xmlns:mc="http://schemas.openxmlformats.org/markup-compatibility/2006" xmlns:p14="http://schemas.microsoft.com/office/powerpoint/2010/main">
    <mc:Choice Requires="p14">
      <p:transition spd="slow" p14:dur="1250">
        <p14:flip dir="l"/>
      </p:transition>
    </mc:Choice>
    <mc:Fallback xmlns="">
      <p:transition spd="slow">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type="tx">
  <p:cSld name="Default">
    <p:spTree>
      <p:nvGrpSpPr>
        <p:cNvPr id="1" name=""/>
        <p:cNvGrpSpPr/>
        <p:nvPr/>
      </p:nvGrpSpPr>
      <p:grpSpPr>
        <a:xfrm>
          <a:off x="0" y="0"/>
          <a:ext cx="0" cy="0"/>
          <a:chOff x="0" y="0"/>
          <a:chExt cx="0" cy="0"/>
        </a:xfrm>
      </p:grpSpPr>
      <p:sp>
        <p:nvSpPr>
          <p:cNvPr id="77" name="Shape 77"/>
          <p:cNvSpPr>
            <a:spLocks noGrp="1"/>
          </p:cNvSpPr>
          <p:nvPr>
            <p:ph type="title"/>
          </p:nvPr>
        </p:nvSpPr>
        <p:spPr>
          <a:prstGeom prst="rect">
            <a:avLst/>
          </a:prstGeom>
        </p:spPr>
        <p:txBody>
          <a:bodyPr/>
          <a:lstStyle/>
          <a:p>
            <a:pPr lvl="0">
              <a:defRPr sz="1800" b="0">
                <a:solidFill>
                  <a:srgbClr val="000000"/>
                </a:solidFill>
              </a:defRPr>
            </a:pPr>
            <a:r>
              <a:rPr sz="1000" b="1">
                <a:solidFill>
                  <a:srgbClr val="7F7F7F"/>
                </a:solidFill>
              </a:rPr>
              <a:t>Title Text</a:t>
            </a:r>
          </a:p>
        </p:txBody>
      </p:sp>
      <p:sp>
        <p:nvSpPr>
          <p:cNvPr id="78" name="Shape 78"/>
          <p:cNvSpPr>
            <a:spLocks noGrp="1"/>
          </p:cNvSpPr>
          <p:nvPr>
            <p:ph type="body" idx="1"/>
          </p:nvPr>
        </p:nvSpPr>
        <p:spPr>
          <a:prstGeom prst="rect">
            <a:avLst/>
          </a:prstGeom>
        </p:spPr>
        <p:txBody>
          <a:bodyPr/>
          <a:lstStyle/>
          <a:p>
            <a:pPr lvl="0">
              <a:defRPr sz="1800"/>
            </a:pPr>
            <a:r>
              <a:rPr sz="3200"/>
              <a:t>Body Level One</a:t>
            </a:r>
          </a:p>
          <a:p>
            <a:pPr lvl="1">
              <a:defRPr sz="1800"/>
            </a:pPr>
            <a:r>
              <a:rPr sz="3200"/>
              <a:t>Body Level Two</a:t>
            </a:r>
          </a:p>
          <a:p>
            <a:pPr lvl="2">
              <a:defRPr sz="1800"/>
            </a:pPr>
            <a:r>
              <a:rPr sz="3200"/>
              <a:t>Body Level Three</a:t>
            </a:r>
          </a:p>
          <a:p>
            <a:pPr lvl="3">
              <a:defRPr sz="1800"/>
            </a:pPr>
            <a:r>
              <a:rPr sz="3200"/>
              <a:t>Body Level Four</a:t>
            </a:r>
          </a:p>
          <a:p>
            <a:pPr lvl="4">
              <a:defRPr sz="1800"/>
            </a:pPr>
            <a:r>
              <a:rPr sz="3200"/>
              <a:t>Body Level Five</a:t>
            </a:r>
          </a:p>
        </p:txBody>
      </p:sp>
      <p:sp>
        <p:nvSpPr>
          <p:cNvPr id="79" name="Shape 79"/>
          <p:cNvSpPr>
            <a:spLocks noGrp="1"/>
          </p:cNvSpPr>
          <p:nvPr>
            <p:ph type="sldNum" sz="quarter" idx="2"/>
          </p:nvPr>
        </p:nvSpPr>
        <p:spPr>
          <a:prstGeom prst="rect">
            <a:avLst/>
          </a:prstGeom>
        </p:spPr>
        <p:txBody>
          <a:bodyPr/>
          <a:lstStyle/>
          <a:p>
            <a:pPr lvl="0"/>
            <a:fld id="{86CB4B4D-7CA3-9044-876B-883B54F8677D}" type="slidenum">
              <a:t>‹Nr.›</a:t>
            </a:fld>
            <a:endParaRPr/>
          </a:p>
        </p:txBody>
      </p:sp>
    </p:spTree>
  </p:cSld>
  <p:clrMapOvr>
    <a:masterClrMapping/>
  </p:clrMapOvr>
  <mc:AlternateContent xmlns:mc="http://schemas.openxmlformats.org/markup-compatibility/2006" xmlns:p14="http://schemas.microsoft.com/office/powerpoint/2010/main">
    <mc:Choice Requires="p14">
      <p:transition spd="slow" p14:dur="1250">
        <p14:flip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Default">
    <p:spTree>
      <p:nvGrpSpPr>
        <p:cNvPr id="1" name=""/>
        <p:cNvGrpSpPr/>
        <p:nvPr/>
      </p:nvGrpSpPr>
      <p:grpSpPr>
        <a:xfrm>
          <a:off x="0" y="0"/>
          <a:ext cx="0" cy="0"/>
          <a:chOff x="0" y="0"/>
          <a:chExt cx="0" cy="0"/>
        </a:xfrm>
      </p:grpSpPr>
      <p:sp>
        <p:nvSpPr>
          <p:cNvPr id="11" name="Shape 11"/>
          <p:cNvSpPr>
            <a:spLocks noGrp="1"/>
          </p:cNvSpPr>
          <p:nvPr>
            <p:ph type="title"/>
          </p:nvPr>
        </p:nvSpPr>
        <p:spPr>
          <a:prstGeom prst="rect">
            <a:avLst/>
          </a:prstGeom>
        </p:spPr>
        <p:txBody>
          <a:bodyPr/>
          <a:lstStyle/>
          <a:p>
            <a:pPr lvl="0">
              <a:defRPr sz="1800" b="0">
                <a:solidFill>
                  <a:srgbClr val="000000"/>
                </a:solidFill>
              </a:defRPr>
            </a:pPr>
            <a:r>
              <a:rPr sz="1000" b="1">
                <a:solidFill>
                  <a:srgbClr val="7F7F7F"/>
                </a:solidFill>
              </a:rPr>
              <a:t>Title Text</a:t>
            </a:r>
          </a:p>
        </p:txBody>
      </p:sp>
      <p:sp>
        <p:nvSpPr>
          <p:cNvPr id="12" name="Shape 12"/>
          <p:cNvSpPr>
            <a:spLocks noGrp="1"/>
          </p:cNvSpPr>
          <p:nvPr>
            <p:ph type="body" idx="1"/>
          </p:nvPr>
        </p:nvSpPr>
        <p:spPr>
          <a:prstGeom prst="rect">
            <a:avLst/>
          </a:prstGeom>
        </p:spPr>
        <p:txBody>
          <a:bodyPr/>
          <a:lstStyle/>
          <a:p>
            <a:pPr lvl="0">
              <a:defRPr sz="1800"/>
            </a:pPr>
            <a:r>
              <a:rPr sz="3200"/>
              <a:t>Body Level One</a:t>
            </a:r>
          </a:p>
          <a:p>
            <a:pPr lvl="1">
              <a:defRPr sz="1800"/>
            </a:pPr>
            <a:r>
              <a:rPr sz="3200"/>
              <a:t>Body Level Two</a:t>
            </a:r>
          </a:p>
          <a:p>
            <a:pPr lvl="2">
              <a:defRPr sz="1800"/>
            </a:pPr>
            <a:r>
              <a:rPr sz="3200"/>
              <a:t>Body Level Three</a:t>
            </a:r>
          </a:p>
          <a:p>
            <a:pPr lvl="3">
              <a:defRPr sz="1800"/>
            </a:pPr>
            <a:r>
              <a:rPr sz="3200"/>
              <a:t>Body Level Four</a:t>
            </a:r>
          </a:p>
          <a:p>
            <a:pPr lvl="4">
              <a:defRPr sz="1800"/>
            </a:pPr>
            <a:r>
              <a:rPr sz="3200"/>
              <a:t>Body Level Five</a:t>
            </a:r>
          </a:p>
        </p:txBody>
      </p:sp>
      <p:sp>
        <p:nvSpPr>
          <p:cNvPr id="13" name="Shape 13"/>
          <p:cNvSpPr>
            <a:spLocks noGrp="1"/>
          </p:cNvSpPr>
          <p:nvPr>
            <p:ph type="sldNum" sz="quarter" idx="2"/>
          </p:nvPr>
        </p:nvSpPr>
        <p:spPr>
          <a:prstGeom prst="rect">
            <a:avLst/>
          </a:prstGeom>
        </p:spPr>
        <p:txBody>
          <a:bodyPr/>
          <a:lstStyle/>
          <a:p>
            <a:pPr lvl="0"/>
            <a:fld id="{86CB4B4D-7CA3-9044-876B-883B54F8677D}" type="slidenum">
              <a:t>‹Nr.›</a:t>
            </a:fld>
            <a:endParaRPr/>
          </a:p>
        </p:txBody>
      </p:sp>
    </p:spTree>
  </p:cSld>
  <p:clrMapOvr>
    <a:masterClrMapping/>
  </p:clrMapOvr>
  <mc:AlternateContent xmlns:mc="http://schemas.openxmlformats.org/markup-compatibility/2006" xmlns:p14="http://schemas.microsoft.com/office/powerpoint/2010/main">
    <mc:Choice Requires="p14">
      <p:transition spd="slow" p14:dur="1250">
        <p14:flip dir="l"/>
      </p:transition>
    </mc:Choice>
    <mc:Fallback xmlns="">
      <p:transition spd="slow">
        <p:fad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type="tx">
  <p:cSld name="Default">
    <p:spTree>
      <p:nvGrpSpPr>
        <p:cNvPr id="1" name=""/>
        <p:cNvGrpSpPr/>
        <p:nvPr/>
      </p:nvGrpSpPr>
      <p:grpSpPr>
        <a:xfrm>
          <a:off x="0" y="0"/>
          <a:ext cx="0" cy="0"/>
          <a:chOff x="0" y="0"/>
          <a:chExt cx="0" cy="0"/>
        </a:xfrm>
      </p:grpSpPr>
      <p:sp>
        <p:nvSpPr>
          <p:cNvPr id="81" name="Shape 81"/>
          <p:cNvSpPr>
            <a:spLocks noGrp="1"/>
          </p:cNvSpPr>
          <p:nvPr>
            <p:ph type="title"/>
          </p:nvPr>
        </p:nvSpPr>
        <p:spPr>
          <a:prstGeom prst="rect">
            <a:avLst/>
          </a:prstGeom>
        </p:spPr>
        <p:txBody>
          <a:bodyPr/>
          <a:lstStyle/>
          <a:p>
            <a:pPr lvl="0">
              <a:defRPr sz="1800" b="0">
                <a:solidFill>
                  <a:srgbClr val="000000"/>
                </a:solidFill>
              </a:defRPr>
            </a:pPr>
            <a:r>
              <a:rPr sz="1000" b="1">
                <a:solidFill>
                  <a:srgbClr val="7F7F7F"/>
                </a:solidFill>
              </a:rPr>
              <a:t>Title Text</a:t>
            </a:r>
          </a:p>
        </p:txBody>
      </p:sp>
      <p:sp>
        <p:nvSpPr>
          <p:cNvPr id="82" name="Shape 82"/>
          <p:cNvSpPr>
            <a:spLocks noGrp="1"/>
          </p:cNvSpPr>
          <p:nvPr>
            <p:ph type="body" idx="1"/>
          </p:nvPr>
        </p:nvSpPr>
        <p:spPr>
          <a:prstGeom prst="rect">
            <a:avLst/>
          </a:prstGeom>
        </p:spPr>
        <p:txBody>
          <a:bodyPr/>
          <a:lstStyle/>
          <a:p>
            <a:pPr lvl="0">
              <a:defRPr sz="1800"/>
            </a:pPr>
            <a:r>
              <a:rPr sz="3200"/>
              <a:t>Body Level One</a:t>
            </a:r>
          </a:p>
          <a:p>
            <a:pPr lvl="1">
              <a:defRPr sz="1800"/>
            </a:pPr>
            <a:r>
              <a:rPr sz="3200"/>
              <a:t>Body Level Two</a:t>
            </a:r>
          </a:p>
          <a:p>
            <a:pPr lvl="2">
              <a:defRPr sz="1800"/>
            </a:pPr>
            <a:r>
              <a:rPr sz="3200"/>
              <a:t>Body Level Three</a:t>
            </a:r>
          </a:p>
          <a:p>
            <a:pPr lvl="3">
              <a:defRPr sz="1800"/>
            </a:pPr>
            <a:r>
              <a:rPr sz="3200"/>
              <a:t>Body Level Four</a:t>
            </a:r>
          </a:p>
          <a:p>
            <a:pPr lvl="4">
              <a:defRPr sz="1800"/>
            </a:pPr>
            <a:r>
              <a:rPr sz="3200"/>
              <a:t>Body Level Five</a:t>
            </a:r>
          </a:p>
        </p:txBody>
      </p:sp>
      <p:sp>
        <p:nvSpPr>
          <p:cNvPr id="83" name="Shape 83"/>
          <p:cNvSpPr>
            <a:spLocks noGrp="1"/>
          </p:cNvSpPr>
          <p:nvPr>
            <p:ph type="sldNum" sz="quarter" idx="2"/>
          </p:nvPr>
        </p:nvSpPr>
        <p:spPr>
          <a:prstGeom prst="rect">
            <a:avLst/>
          </a:prstGeom>
        </p:spPr>
        <p:txBody>
          <a:bodyPr/>
          <a:lstStyle/>
          <a:p>
            <a:pPr lvl="0"/>
            <a:fld id="{86CB4B4D-7CA3-9044-876B-883B54F8677D}" type="slidenum">
              <a:t>‹Nr.›</a:t>
            </a:fld>
            <a:endParaRPr/>
          </a:p>
        </p:txBody>
      </p:sp>
    </p:spTree>
  </p:cSld>
  <p:clrMapOvr>
    <a:masterClrMapping/>
  </p:clrMapOvr>
  <mc:AlternateContent xmlns:mc="http://schemas.openxmlformats.org/markup-compatibility/2006" xmlns:p14="http://schemas.microsoft.com/office/powerpoint/2010/main">
    <mc:Choice Requires="p14">
      <p:transition spd="slow" p14:dur="1250">
        <p14:flip dir="l"/>
      </p:transition>
    </mc:Choice>
    <mc:Fallback xmlns="">
      <p:transition spd="slow">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type="tx">
  <p:cSld name="Default">
    <p:spTree>
      <p:nvGrpSpPr>
        <p:cNvPr id="1" name=""/>
        <p:cNvGrpSpPr/>
        <p:nvPr/>
      </p:nvGrpSpPr>
      <p:grpSpPr>
        <a:xfrm>
          <a:off x="0" y="0"/>
          <a:ext cx="0" cy="0"/>
          <a:chOff x="0" y="0"/>
          <a:chExt cx="0" cy="0"/>
        </a:xfrm>
      </p:grpSpPr>
      <p:sp>
        <p:nvSpPr>
          <p:cNvPr id="85" name="Shape 85"/>
          <p:cNvSpPr>
            <a:spLocks noGrp="1"/>
          </p:cNvSpPr>
          <p:nvPr>
            <p:ph type="title"/>
          </p:nvPr>
        </p:nvSpPr>
        <p:spPr>
          <a:prstGeom prst="rect">
            <a:avLst/>
          </a:prstGeom>
        </p:spPr>
        <p:txBody>
          <a:bodyPr/>
          <a:lstStyle/>
          <a:p>
            <a:pPr lvl="0">
              <a:defRPr sz="1800" b="0">
                <a:solidFill>
                  <a:srgbClr val="000000"/>
                </a:solidFill>
              </a:defRPr>
            </a:pPr>
            <a:r>
              <a:rPr sz="1000" b="1">
                <a:solidFill>
                  <a:srgbClr val="7F7F7F"/>
                </a:solidFill>
              </a:rPr>
              <a:t>Title Text</a:t>
            </a:r>
          </a:p>
        </p:txBody>
      </p:sp>
      <p:sp>
        <p:nvSpPr>
          <p:cNvPr id="86" name="Shape 86"/>
          <p:cNvSpPr>
            <a:spLocks noGrp="1"/>
          </p:cNvSpPr>
          <p:nvPr>
            <p:ph type="body" idx="1"/>
          </p:nvPr>
        </p:nvSpPr>
        <p:spPr>
          <a:prstGeom prst="rect">
            <a:avLst/>
          </a:prstGeom>
        </p:spPr>
        <p:txBody>
          <a:bodyPr/>
          <a:lstStyle/>
          <a:p>
            <a:pPr lvl="0">
              <a:defRPr sz="1800"/>
            </a:pPr>
            <a:r>
              <a:rPr sz="3200"/>
              <a:t>Body Level One</a:t>
            </a:r>
          </a:p>
          <a:p>
            <a:pPr lvl="1">
              <a:defRPr sz="1800"/>
            </a:pPr>
            <a:r>
              <a:rPr sz="3200"/>
              <a:t>Body Level Two</a:t>
            </a:r>
          </a:p>
          <a:p>
            <a:pPr lvl="2">
              <a:defRPr sz="1800"/>
            </a:pPr>
            <a:r>
              <a:rPr sz="3200"/>
              <a:t>Body Level Three</a:t>
            </a:r>
          </a:p>
          <a:p>
            <a:pPr lvl="3">
              <a:defRPr sz="1800"/>
            </a:pPr>
            <a:r>
              <a:rPr sz="3200"/>
              <a:t>Body Level Four</a:t>
            </a:r>
          </a:p>
          <a:p>
            <a:pPr lvl="4">
              <a:defRPr sz="1800"/>
            </a:pPr>
            <a:r>
              <a:rPr sz="3200"/>
              <a:t>Body Level Five</a:t>
            </a:r>
          </a:p>
        </p:txBody>
      </p:sp>
      <p:sp>
        <p:nvSpPr>
          <p:cNvPr id="87" name="Shape 87"/>
          <p:cNvSpPr>
            <a:spLocks noGrp="1"/>
          </p:cNvSpPr>
          <p:nvPr>
            <p:ph type="sldNum" sz="quarter" idx="2"/>
          </p:nvPr>
        </p:nvSpPr>
        <p:spPr>
          <a:prstGeom prst="rect">
            <a:avLst/>
          </a:prstGeom>
        </p:spPr>
        <p:txBody>
          <a:bodyPr/>
          <a:lstStyle/>
          <a:p>
            <a:pPr lvl="0"/>
            <a:fld id="{86CB4B4D-7CA3-9044-876B-883B54F8677D}" type="slidenum">
              <a:t>‹Nr.›</a:t>
            </a:fld>
            <a:endParaRPr/>
          </a:p>
        </p:txBody>
      </p:sp>
    </p:spTree>
  </p:cSld>
  <p:clrMapOvr>
    <a:masterClrMapping/>
  </p:clrMapOvr>
  <mc:AlternateContent xmlns:mc="http://schemas.openxmlformats.org/markup-compatibility/2006" xmlns:p14="http://schemas.microsoft.com/office/powerpoint/2010/main">
    <mc:Choice Requires="p14">
      <p:transition spd="slow" p14:dur="1250">
        <p14:flip dir="l"/>
      </p:transition>
    </mc:Choice>
    <mc:Fallback xmlns="">
      <p:transition spd="slow">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type="tx">
  <p:cSld name="Default">
    <p:spTree>
      <p:nvGrpSpPr>
        <p:cNvPr id="1" name=""/>
        <p:cNvGrpSpPr/>
        <p:nvPr/>
      </p:nvGrpSpPr>
      <p:grpSpPr>
        <a:xfrm>
          <a:off x="0" y="0"/>
          <a:ext cx="0" cy="0"/>
          <a:chOff x="0" y="0"/>
          <a:chExt cx="0" cy="0"/>
        </a:xfrm>
      </p:grpSpPr>
      <p:sp>
        <p:nvSpPr>
          <p:cNvPr id="89" name="Shape 89"/>
          <p:cNvSpPr>
            <a:spLocks noGrp="1"/>
          </p:cNvSpPr>
          <p:nvPr>
            <p:ph type="title"/>
          </p:nvPr>
        </p:nvSpPr>
        <p:spPr>
          <a:prstGeom prst="rect">
            <a:avLst/>
          </a:prstGeom>
        </p:spPr>
        <p:txBody>
          <a:bodyPr/>
          <a:lstStyle/>
          <a:p>
            <a:pPr lvl="0">
              <a:defRPr sz="1800" b="0">
                <a:solidFill>
                  <a:srgbClr val="000000"/>
                </a:solidFill>
              </a:defRPr>
            </a:pPr>
            <a:r>
              <a:rPr sz="1000" b="1">
                <a:solidFill>
                  <a:srgbClr val="7F7F7F"/>
                </a:solidFill>
              </a:rPr>
              <a:t>Title Text</a:t>
            </a:r>
          </a:p>
        </p:txBody>
      </p:sp>
      <p:sp>
        <p:nvSpPr>
          <p:cNvPr id="90" name="Shape 90"/>
          <p:cNvSpPr>
            <a:spLocks noGrp="1"/>
          </p:cNvSpPr>
          <p:nvPr>
            <p:ph type="body" idx="1"/>
          </p:nvPr>
        </p:nvSpPr>
        <p:spPr>
          <a:prstGeom prst="rect">
            <a:avLst/>
          </a:prstGeom>
        </p:spPr>
        <p:txBody>
          <a:bodyPr/>
          <a:lstStyle/>
          <a:p>
            <a:pPr lvl="0">
              <a:defRPr sz="1800"/>
            </a:pPr>
            <a:r>
              <a:rPr sz="3200"/>
              <a:t>Body Level One</a:t>
            </a:r>
          </a:p>
          <a:p>
            <a:pPr lvl="1">
              <a:defRPr sz="1800"/>
            </a:pPr>
            <a:r>
              <a:rPr sz="3200"/>
              <a:t>Body Level Two</a:t>
            </a:r>
          </a:p>
          <a:p>
            <a:pPr lvl="2">
              <a:defRPr sz="1800"/>
            </a:pPr>
            <a:r>
              <a:rPr sz="3200"/>
              <a:t>Body Level Three</a:t>
            </a:r>
          </a:p>
          <a:p>
            <a:pPr lvl="3">
              <a:defRPr sz="1800"/>
            </a:pPr>
            <a:r>
              <a:rPr sz="3200"/>
              <a:t>Body Level Four</a:t>
            </a:r>
          </a:p>
          <a:p>
            <a:pPr lvl="4">
              <a:defRPr sz="1800"/>
            </a:pPr>
            <a:r>
              <a:rPr sz="3200"/>
              <a:t>Body Level Five</a:t>
            </a:r>
          </a:p>
        </p:txBody>
      </p:sp>
      <p:sp>
        <p:nvSpPr>
          <p:cNvPr id="91" name="Shape 91"/>
          <p:cNvSpPr>
            <a:spLocks noGrp="1"/>
          </p:cNvSpPr>
          <p:nvPr>
            <p:ph type="sldNum" sz="quarter" idx="2"/>
          </p:nvPr>
        </p:nvSpPr>
        <p:spPr>
          <a:prstGeom prst="rect">
            <a:avLst/>
          </a:prstGeom>
        </p:spPr>
        <p:txBody>
          <a:bodyPr/>
          <a:lstStyle/>
          <a:p>
            <a:pPr lvl="0"/>
            <a:fld id="{86CB4B4D-7CA3-9044-876B-883B54F8677D}" type="slidenum">
              <a:t>‹Nr.›</a:t>
            </a:fld>
            <a:endParaRPr/>
          </a:p>
        </p:txBody>
      </p:sp>
    </p:spTree>
  </p:cSld>
  <p:clrMapOvr>
    <a:masterClrMapping/>
  </p:clrMapOvr>
  <mc:AlternateContent xmlns:mc="http://schemas.openxmlformats.org/markup-compatibility/2006" xmlns:p14="http://schemas.microsoft.com/office/powerpoint/2010/main">
    <mc:Choice Requires="p14">
      <p:transition spd="slow" p14:dur="1250">
        <p14:flip dir="l"/>
      </p:transition>
    </mc:Choice>
    <mc:Fallback xmlns="">
      <p:transition spd="slow">
        <p:fade/>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type="tx">
  <p:cSld name="Default">
    <p:spTree>
      <p:nvGrpSpPr>
        <p:cNvPr id="1" name=""/>
        <p:cNvGrpSpPr/>
        <p:nvPr/>
      </p:nvGrpSpPr>
      <p:grpSpPr>
        <a:xfrm>
          <a:off x="0" y="0"/>
          <a:ext cx="0" cy="0"/>
          <a:chOff x="0" y="0"/>
          <a:chExt cx="0" cy="0"/>
        </a:xfrm>
      </p:grpSpPr>
      <p:sp>
        <p:nvSpPr>
          <p:cNvPr id="93" name="Shape 93"/>
          <p:cNvSpPr>
            <a:spLocks noGrp="1"/>
          </p:cNvSpPr>
          <p:nvPr>
            <p:ph type="title"/>
          </p:nvPr>
        </p:nvSpPr>
        <p:spPr>
          <a:prstGeom prst="rect">
            <a:avLst/>
          </a:prstGeom>
        </p:spPr>
        <p:txBody>
          <a:bodyPr/>
          <a:lstStyle/>
          <a:p>
            <a:pPr lvl="0">
              <a:defRPr sz="1800" b="0">
                <a:solidFill>
                  <a:srgbClr val="000000"/>
                </a:solidFill>
              </a:defRPr>
            </a:pPr>
            <a:r>
              <a:rPr sz="1000" b="1">
                <a:solidFill>
                  <a:srgbClr val="7F7F7F"/>
                </a:solidFill>
              </a:rPr>
              <a:t>Title Text</a:t>
            </a:r>
          </a:p>
        </p:txBody>
      </p:sp>
      <p:sp>
        <p:nvSpPr>
          <p:cNvPr id="94" name="Shape 94"/>
          <p:cNvSpPr>
            <a:spLocks noGrp="1"/>
          </p:cNvSpPr>
          <p:nvPr>
            <p:ph type="body" idx="1"/>
          </p:nvPr>
        </p:nvSpPr>
        <p:spPr>
          <a:prstGeom prst="rect">
            <a:avLst/>
          </a:prstGeom>
        </p:spPr>
        <p:txBody>
          <a:bodyPr/>
          <a:lstStyle/>
          <a:p>
            <a:pPr lvl="0">
              <a:defRPr sz="1800"/>
            </a:pPr>
            <a:r>
              <a:rPr sz="3200"/>
              <a:t>Body Level One</a:t>
            </a:r>
          </a:p>
          <a:p>
            <a:pPr lvl="1">
              <a:defRPr sz="1800"/>
            </a:pPr>
            <a:r>
              <a:rPr sz="3200"/>
              <a:t>Body Level Two</a:t>
            </a:r>
          </a:p>
          <a:p>
            <a:pPr lvl="2">
              <a:defRPr sz="1800"/>
            </a:pPr>
            <a:r>
              <a:rPr sz="3200"/>
              <a:t>Body Level Three</a:t>
            </a:r>
          </a:p>
          <a:p>
            <a:pPr lvl="3">
              <a:defRPr sz="1800"/>
            </a:pPr>
            <a:r>
              <a:rPr sz="3200"/>
              <a:t>Body Level Four</a:t>
            </a:r>
          </a:p>
          <a:p>
            <a:pPr lvl="4">
              <a:defRPr sz="1800"/>
            </a:pPr>
            <a:r>
              <a:rPr sz="3200"/>
              <a:t>Body Level Five</a:t>
            </a:r>
          </a:p>
        </p:txBody>
      </p:sp>
      <p:sp>
        <p:nvSpPr>
          <p:cNvPr id="95" name="Shape 95"/>
          <p:cNvSpPr>
            <a:spLocks noGrp="1"/>
          </p:cNvSpPr>
          <p:nvPr>
            <p:ph type="sldNum" sz="quarter" idx="2"/>
          </p:nvPr>
        </p:nvSpPr>
        <p:spPr>
          <a:prstGeom prst="rect">
            <a:avLst/>
          </a:prstGeom>
        </p:spPr>
        <p:txBody>
          <a:bodyPr/>
          <a:lstStyle/>
          <a:p>
            <a:pPr lvl="0"/>
            <a:fld id="{86CB4B4D-7CA3-9044-876B-883B54F8677D}" type="slidenum">
              <a:t>‹Nr.›</a:t>
            </a:fld>
            <a:endParaRPr/>
          </a:p>
        </p:txBody>
      </p:sp>
    </p:spTree>
  </p:cSld>
  <p:clrMapOvr>
    <a:masterClrMapping/>
  </p:clrMapOvr>
  <mc:AlternateContent xmlns:mc="http://schemas.openxmlformats.org/markup-compatibility/2006" xmlns:p14="http://schemas.microsoft.com/office/powerpoint/2010/main">
    <mc:Choice Requires="p14">
      <p:transition spd="slow" p14:dur="1250">
        <p14:flip dir="l"/>
      </p:transition>
    </mc:Choice>
    <mc:Fallback xmlns="">
      <p:transition spd="slow">
        <p:fade/>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type="tx">
  <p:cSld name="Default">
    <p:spTree>
      <p:nvGrpSpPr>
        <p:cNvPr id="1" name=""/>
        <p:cNvGrpSpPr/>
        <p:nvPr/>
      </p:nvGrpSpPr>
      <p:grpSpPr>
        <a:xfrm>
          <a:off x="0" y="0"/>
          <a:ext cx="0" cy="0"/>
          <a:chOff x="0" y="0"/>
          <a:chExt cx="0" cy="0"/>
        </a:xfrm>
      </p:grpSpPr>
      <p:sp>
        <p:nvSpPr>
          <p:cNvPr id="97" name="Shape 97"/>
          <p:cNvSpPr>
            <a:spLocks noGrp="1"/>
          </p:cNvSpPr>
          <p:nvPr>
            <p:ph type="title"/>
          </p:nvPr>
        </p:nvSpPr>
        <p:spPr>
          <a:prstGeom prst="rect">
            <a:avLst/>
          </a:prstGeom>
        </p:spPr>
        <p:txBody>
          <a:bodyPr/>
          <a:lstStyle/>
          <a:p>
            <a:pPr lvl="0">
              <a:defRPr sz="1800" b="0">
                <a:solidFill>
                  <a:srgbClr val="000000"/>
                </a:solidFill>
              </a:defRPr>
            </a:pPr>
            <a:r>
              <a:rPr sz="1000" b="1">
                <a:solidFill>
                  <a:srgbClr val="7F7F7F"/>
                </a:solidFill>
              </a:rPr>
              <a:t>Title Text</a:t>
            </a:r>
          </a:p>
        </p:txBody>
      </p:sp>
      <p:sp>
        <p:nvSpPr>
          <p:cNvPr id="98" name="Shape 98"/>
          <p:cNvSpPr>
            <a:spLocks noGrp="1"/>
          </p:cNvSpPr>
          <p:nvPr>
            <p:ph type="body" idx="1"/>
          </p:nvPr>
        </p:nvSpPr>
        <p:spPr>
          <a:prstGeom prst="rect">
            <a:avLst/>
          </a:prstGeom>
        </p:spPr>
        <p:txBody>
          <a:bodyPr/>
          <a:lstStyle/>
          <a:p>
            <a:pPr lvl="0">
              <a:defRPr sz="1800"/>
            </a:pPr>
            <a:r>
              <a:rPr sz="3200"/>
              <a:t>Body Level One</a:t>
            </a:r>
          </a:p>
          <a:p>
            <a:pPr lvl="1">
              <a:defRPr sz="1800"/>
            </a:pPr>
            <a:r>
              <a:rPr sz="3200"/>
              <a:t>Body Level Two</a:t>
            </a:r>
          </a:p>
          <a:p>
            <a:pPr lvl="2">
              <a:defRPr sz="1800"/>
            </a:pPr>
            <a:r>
              <a:rPr sz="3200"/>
              <a:t>Body Level Three</a:t>
            </a:r>
          </a:p>
          <a:p>
            <a:pPr lvl="3">
              <a:defRPr sz="1800"/>
            </a:pPr>
            <a:r>
              <a:rPr sz="3200"/>
              <a:t>Body Level Four</a:t>
            </a:r>
          </a:p>
          <a:p>
            <a:pPr lvl="4">
              <a:defRPr sz="1800"/>
            </a:pPr>
            <a:r>
              <a:rPr sz="3200"/>
              <a:t>Body Level Five</a:t>
            </a:r>
          </a:p>
        </p:txBody>
      </p:sp>
      <p:sp>
        <p:nvSpPr>
          <p:cNvPr id="99" name="Shape 99"/>
          <p:cNvSpPr>
            <a:spLocks noGrp="1"/>
          </p:cNvSpPr>
          <p:nvPr>
            <p:ph type="sldNum" sz="quarter" idx="2"/>
          </p:nvPr>
        </p:nvSpPr>
        <p:spPr>
          <a:prstGeom prst="rect">
            <a:avLst/>
          </a:prstGeom>
        </p:spPr>
        <p:txBody>
          <a:bodyPr/>
          <a:lstStyle/>
          <a:p>
            <a:pPr lvl="0"/>
            <a:fld id="{86CB4B4D-7CA3-9044-876B-883B54F8677D}" type="slidenum">
              <a:t>‹Nr.›</a:t>
            </a:fld>
            <a:endParaRPr/>
          </a:p>
        </p:txBody>
      </p:sp>
    </p:spTree>
  </p:cSld>
  <p:clrMapOvr>
    <a:masterClrMapping/>
  </p:clrMapOvr>
  <mc:AlternateContent xmlns:mc="http://schemas.openxmlformats.org/markup-compatibility/2006" xmlns:p14="http://schemas.microsoft.com/office/powerpoint/2010/main">
    <mc:Choice Requires="p14">
      <p:transition spd="slow" p14:dur="1250">
        <p14:flip dir="l"/>
      </p:transition>
    </mc:Choice>
    <mc:Fallback xmlns="">
      <p:transition spd="slow">
        <p:fade/>
      </p:transition>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type="tx">
  <p:cSld name="Default">
    <p:spTree>
      <p:nvGrpSpPr>
        <p:cNvPr id="1" name=""/>
        <p:cNvGrpSpPr/>
        <p:nvPr/>
      </p:nvGrpSpPr>
      <p:grpSpPr>
        <a:xfrm>
          <a:off x="0" y="0"/>
          <a:ext cx="0" cy="0"/>
          <a:chOff x="0" y="0"/>
          <a:chExt cx="0" cy="0"/>
        </a:xfrm>
      </p:grpSpPr>
      <p:sp>
        <p:nvSpPr>
          <p:cNvPr id="101" name="Shape 101"/>
          <p:cNvSpPr>
            <a:spLocks noGrp="1"/>
          </p:cNvSpPr>
          <p:nvPr>
            <p:ph type="title"/>
          </p:nvPr>
        </p:nvSpPr>
        <p:spPr>
          <a:prstGeom prst="rect">
            <a:avLst/>
          </a:prstGeom>
        </p:spPr>
        <p:txBody>
          <a:bodyPr/>
          <a:lstStyle/>
          <a:p>
            <a:pPr lvl="0">
              <a:defRPr sz="1800" b="0">
                <a:solidFill>
                  <a:srgbClr val="000000"/>
                </a:solidFill>
              </a:defRPr>
            </a:pPr>
            <a:r>
              <a:rPr sz="1000" b="1">
                <a:solidFill>
                  <a:srgbClr val="7F7F7F"/>
                </a:solidFill>
              </a:rPr>
              <a:t>Title Text</a:t>
            </a:r>
          </a:p>
        </p:txBody>
      </p:sp>
      <p:sp>
        <p:nvSpPr>
          <p:cNvPr id="102" name="Shape 102"/>
          <p:cNvSpPr>
            <a:spLocks noGrp="1"/>
          </p:cNvSpPr>
          <p:nvPr>
            <p:ph type="body" idx="1"/>
          </p:nvPr>
        </p:nvSpPr>
        <p:spPr>
          <a:prstGeom prst="rect">
            <a:avLst/>
          </a:prstGeom>
        </p:spPr>
        <p:txBody>
          <a:bodyPr/>
          <a:lstStyle/>
          <a:p>
            <a:pPr lvl="0">
              <a:defRPr sz="1800"/>
            </a:pPr>
            <a:r>
              <a:rPr sz="3200"/>
              <a:t>Body Level One</a:t>
            </a:r>
          </a:p>
          <a:p>
            <a:pPr lvl="1">
              <a:defRPr sz="1800"/>
            </a:pPr>
            <a:r>
              <a:rPr sz="3200"/>
              <a:t>Body Level Two</a:t>
            </a:r>
          </a:p>
          <a:p>
            <a:pPr lvl="2">
              <a:defRPr sz="1800"/>
            </a:pPr>
            <a:r>
              <a:rPr sz="3200"/>
              <a:t>Body Level Three</a:t>
            </a:r>
          </a:p>
          <a:p>
            <a:pPr lvl="3">
              <a:defRPr sz="1800"/>
            </a:pPr>
            <a:r>
              <a:rPr sz="3200"/>
              <a:t>Body Level Four</a:t>
            </a:r>
          </a:p>
          <a:p>
            <a:pPr lvl="4">
              <a:defRPr sz="1800"/>
            </a:pPr>
            <a:r>
              <a:rPr sz="3200"/>
              <a:t>Body Level Five</a:t>
            </a:r>
          </a:p>
        </p:txBody>
      </p:sp>
      <p:sp>
        <p:nvSpPr>
          <p:cNvPr id="103" name="Shape 103"/>
          <p:cNvSpPr>
            <a:spLocks noGrp="1"/>
          </p:cNvSpPr>
          <p:nvPr>
            <p:ph type="sldNum" sz="quarter" idx="2"/>
          </p:nvPr>
        </p:nvSpPr>
        <p:spPr>
          <a:prstGeom prst="rect">
            <a:avLst/>
          </a:prstGeom>
        </p:spPr>
        <p:txBody>
          <a:bodyPr/>
          <a:lstStyle/>
          <a:p>
            <a:pPr lvl="0"/>
            <a:fld id="{86CB4B4D-7CA3-9044-876B-883B54F8677D}" type="slidenum">
              <a:t>‹Nr.›</a:t>
            </a:fld>
            <a:endParaRPr/>
          </a:p>
        </p:txBody>
      </p:sp>
    </p:spTree>
  </p:cSld>
  <p:clrMapOvr>
    <a:masterClrMapping/>
  </p:clrMapOvr>
  <mc:AlternateContent xmlns:mc="http://schemas.openxmlformats.org/markup-compatibility/2006" xmlns:p14="http://schemas.microsoft.com/office/powerpoint/2010/main">
    <mc:Choice Requires="p14">
      <p:transition spd="slow" p14:dur="1250">
        <p14:flip dir="l"/>
      </p:transition>
    </mc:Choice>
    <mc:Fallback xmlns="">
      <p:transition spd="slow">
        <p:fade/>
      </p:transition>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type="tx">
  <p:cSld name="Default">
    <p:spTree>
      <p:nvGrpSpPr>
        <p:cNvPr id="1" name=""/>
        <p:cNvGrpSpPr/>
        <p:nvPr/>
      </p:nvGrpSpPr>
      <p:grpSpPr>
        <a:xfrm>
          <a:off x="0" y="0"/>
          <a:ext cx="0" cy="0"/>
          <a:chOff x="0" y="0"/>
          <a:chExt cx="0" cy="0"/>
        </a:xfrm>
      </p:grpSpPr>
      <p:sp>
        <p:nvSpPr>
          <p:cNvPr id="105" name="Shape 105"/>
          <p:cNvSpPr>
            <a:spLocks noGrp="1"/>
          </p:cNvSpPr>
          <p:nvPr>
            <p:ph type="title"/>
          </p:nvPr>
        </p:nvSpPr>
        <p:spPr>
          <a:prstGeom prst="rect">
            <a:avLst/>
          </a:prstGeom>
        </p:spPr>
        <p:txBody>
          <a:bodyPr/>
          <a:lstStyle/>
          <a:p>
            <a:pPr lvl="0">
              <a:defRPr sz="1800" b="0">
                <a:solidFill>
                  <a:srgbClr val="000000"/>
                </a:solidFill>
              </a:defRPr>
            </a:pPr>
            <a:r>
              <a:rPr sz="1000" b="1">
                <a:solidFill>
                  <a:srgbClr val="7F7F7F"/>
                </a:solidFill>
              </a:rPr>
              <a:t>Title Text</a:t>
            </a:r>
          </a:p>
        </p:txBody>
      </p:sp>
      <p:sp>
        <p:nvSpPr>
          <p:cNvPr id="106" name="Shape 106"/>
          <p:cNvSpPr>
            <a:spLocks noGrp="1"/>
          </p:cNvSpPr>
          <p:nvPr>
            <p:ph type="body" idx="1"/>
          </p:nvPr>
        </p:nvSpPr>
        <p:spPr>
          <a:prstGeom prst="rect">
            <a:avLst/>
          </a:prstGeom>
        </p:spPr>
        <p:txBody>
          <a:bodyPr/>
          <a:lstStyle/>
          <a:p>
            <a:pPr lvl="0">
              <a:defRPr sz="1800"/>
            </a:pPr>
            <a:r>
              <a:rPr sz="3200"/>
              <a:t>Body Level One</a:t>
            </a:r>
          </a:p>
          <a:p>
            <a:pPr lvl="1">
              <a:defRPr sz="1800"/>
            </a:pPr>
            <a:r>
              <a:rPr sz="3200"/>
              <a:t>Body Level Two</a:t>
            </a:r>
          </a:p>
          <a:p>
            <a:pPr lvl="2">
              <a:defRPr sz="1800"/>
            </a:pPr>
            <a:r>
              <a:rPr sz="3200"/>
              <a:t>Body Level Three</a:t>
            </a:r>
          </a:p>
          <a:p>
            <a:pPr lvl="3">
              <a:defRPr sz="1800"/>
            </a:pPr>
            <a:r>
              <a:rPr sz="3200"/>
              <a:t>Body Level Four</a:t>
            </a:r>
          </a:p>
          <a:p>
            <a:pPr lvl="4">
              <a:defRPr sz="1800"/>
            </a:pPr>
            <a:r>
              <a:rPr sz="3200"/>
              <a:t>Body Level Five</a:t>
            </a:r>
          </a:p>
        </p:txBody>
      </p:sp>
      <p:sp>
        <p:nvSpPr>
          <p:cNvPr id="107" name="Shape 107"/>
          <p:cNvSpPr>
            <a:spLocks noGrp="1"/>
          </p:cNvSpPr>
          <p:nvPr>
            <p:ph type="sldNum" sz="quarter" idx="2"/>
          </p:nvPr>
        </p:nvSpPr>
        <p:spPr>
          <a:prstGeom prst="rect">
            <a:avLst/>
          </a:prstGeom>
        </p:spPr>
        <p:txBody>
          <a:bodyPr/>
          <a:lstStyle/>
          <a:p>
            <a:pPr lvl="0"/>
            <a:fld id="{86CB4B4D-7CA3-9044-876B-883B54F8677D}" type="slidenum">
              <a:t>‹Nr.›</a:t>
            </a:fld>
            <a:endParaRPr/>
          </a:p>
        </p:txBody>
      </p:sp>
    </p:spTree>
  </p:cSld>
  <p:clrMapOvr>
    <a:masterClrMapping/>
  </p:clrMapOvr>
  <mc:AlternateContent xmlns:mc="http://schemas.openxmlformats.org/markup-compatibility/2006" xmlns:p14="http://schemas.microsoft.com/office/powerpoint/2010/main">
    <mc:Choice Requires="p14">
      <p:transition spd="slow" p14:dur="1250">
        <p14:flip dir="l"/>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Default">
    <p:spTree>
      <p:nvGrpSpPr>
        <p:cNvPr id="1" name=""/>
        <p:cNvGrpSpPr/>
        <p:nvPr/>
      </p:nvGrpSpPr>
      <p:grpSpPr>
        <a:xfrm>
          <a:off x="0" y="0"/>
          <a:ext cx="0" cy="0"/>
          <a:chOff x="0" y="0"/>
          <a:chExt cx="0" cy="0"/>
        </a:xfrm>
      </p:grpSpPr>
      <p:sp>
        <p:nvSpPr>
          <p:cNvPr id="15" name="Shape 15"/>
          <p:cNvSpPr>
            <a:spLocks noGrp="1"/>
          </p:cNvSpPr>
          <p:nvPr>
            <p:ph type="sldNum" sz="quarter" idx="2"/>
          </p:nvPr>
        </p:nvSpPr>
        <p:spPr>
          <a:prstGeom prst="rect">
            <a:avLst/>
          </a:prstGeom>
        </p:spPr>
        <p:txBody>
          <a:bodyPr/>
          <a:lstStyle/>
          <a:p>
            <a:pPr lvl="0"/>
            <a:fld id="{86CB4B4D-7CA3-9044-876B-883B54F8677D}" type="slidenum">
              <a:t>‹Nr.›</a:t>
            </a:fld>
            <a:endParaRPr/>
          </a:p>
        </p:txBody>
      </p:sp>
    </p:spTree>
  </p:cSld>
  <p:clrMapOvr>
    <a:masterClrMapping/>
  </p:clrMapOvr>
  <mc:AlternateContent xmlns:mc="http://schemas.openxmlformats.org/markup-compatibility/2006" xmlns:p14="http://schemas.microsoft.com/office/powerpoint/2010/main">
    <mc:Choice Requires="p14">
      <p:transition spd="slow" p14:dur="1250">
        <p14:flip dir="l"/>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Default">
    <p:spTree>
      <p:nvGrpSpPr>
        <p:cNvPr id="1" name=""/>
        <p:cNvGrpSpPr/>
        <p:nvPr/>
      </p:nvGrpSpPr>
      <p:grpSpPr>
        <a:xfrm>
          <a:off x="0" y="0"/>
          <a:ext cx="0" cy="0"/>
          <a:chOff x="0" y="0"/>
          <a:chExt cx="0" cy="0"/>
        </a:xfrm>
      </p:grpSpPr>
      <p:sp>
        <p:nvSpPr>
          <p:cNvPr id="19" name="Shape 19"/>
          <p:cNvSpPr>
            <a:spLocks noGrp="1"/>
          </p:cNvSpPr>
          <p:nvPr>
            <p:ph type="sldNum" sz="quarter" idx="2"/>
          </p:nvPr>
        </p:nvSpPr>
        <p:spPr>
          <a:prstGeom prst="rect">
            <a:avLst/>
          </a:prstGeom>
        </p:spPr>
        <p:txBody>
          <a:bodyPr/>
          <a:lstStyle/>
          <a:p>
            <a:pPr lvl="0"/>
            <a:fld id="{86CB4B4D-7CA3-9044-876B-883B54F8677D}" type="slidenum">
              <a:t>‹Nr.›</a:t>
            </a:fld>
            <a:endParaRPr/>
          </a:p>
        </p:txBody>
      </p:sp>
    </p:spTree>
  </p:cSld>
  <p:clrMapOvr>
    <a:masterClrMapping/>
  </p:clrMapOvr>
  <mc:AlternateContent xmlns:mc="http://schemas.openxmlformats.org/markup-compatibility/2006" xmlns:p14="http://schemas.microsoft.com/office/powerpoint/2010/main">
    <mc:Choice Requires="p14">
      <p:transition spd="slow" p14:dur="1250">
        <p14:flip dir="l"/>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Default">
    <p:spTree>
      <p:nvGrpSpPr>
        <p:cNvPr id="1" name=""/>
        <p:cNvGrpSpPr/>
        <p:nvPr/>
      </p:nvGrpSpPr>
      <p:grpSpPr>
        <a:xfrm>
          <a:off x="0" y="0"/>
          <a:ext cx="0" cy="0"/>
          <a:chOff x="0" y="0"/>
          <a:chExt cx="0" cy="0"/>
        </a:xfrm>
      </p:grpSpPr>
      <p:sp>
        <p:nvSpPr>
          <p:cNvPr id="21" name="Shape 21"/>
          <p:cNvSpPr>
            <a:spLocks noGrp="1"/>
          </p:cNvSpPr>
          <p:nvPr>
            <p:ph type="title"/>
          </p:nvPr>
        </p:nvSpPr>
        <p:spPr>
          <a:prstGeom prst="rect">
            <a:avLst/>
          </a:prstGeom>
        </p:spPr>
        <p:txBody>
          <a:bodyPr/>
          <a:lstStyle/>
          <a:p>
            <a:pPr lvl="0">
              <a:defRPr sz="1800" b="0">
                <a:solidFill>
                  <a:srgbClr val="000000"/>
                </a:solidFill>
              </a:defRPr>
            </a:pPr>
            <a:r>
              <a:rPr sz="1000" b="1">
                <a:solidFill>
                  <a:srgbClr val="7F7F7F"/>
                </a:solidFill>
              </a:rPr>
              <a:t>Title Text</a:t>
            </a:r>
          </a:p>
        </p:txBody>
      </p:sp>
      <p:sp>
        <p:nvSpPr>
          <p:cNvPr id="22" name="Shape 22"/>
          <p:cNvSpPr>
            <a:spLocks noGrp="1"/>
          </p:cNvSpPr>
          <p:nvPr>
            <p:ph type="body" idx="1"/>
          </p:nvPr>
        </p:nvSpPr>
        <p:spPr>
          <a:prstGeom prst="rect">
            <a:avLst/>
          </a:prstGeom>
        </p:spPr>
        <p:txBody>
          <a:bodyPr/>
          <a:lstStyle/>
          <a:p>
            <a:pPr lvl="0">
              <a:defRPr sz="1800"/>
            </a:pPr>
            <a:r>
              <a:rPr sz="3200"/>
              <a:t>Body Level One</a:t>
            </a:r>
          </a:p>
          <a:p>
            <a:pPr lvl="1">
              <a:defRPr sz="1800"/>
            </a:pPr>
            <a:r>
              <a:rPr sz="3200"/>
              <a:t>Body Level Two</a:t>
            </a:r>
          </a:p>
          <a:p>
            <a:pPr lvl="2">
              <a:defRPr sz="1800"/>
            </a:pPr>
            <a:r>
              <a:rPr sz="3200"/>
              <a:t>Body Level Three</a:t>
            </a:r>
          </a:p>
          <a:p>
            <a:pPr lvl="3">
              <a:defRPr sz="1800"/>
            </a:pPr>
            <a:r>
              <a:rPr sz="3200"/>
              <a:t>Body Level Four</a:t>
            </a:r>
          </a:p>
          <a:p>
            <a:pPr lvl="4">
              <a:defRPr sz="1800"/>
            </a:pPr>
            <a:r>
              <a:rPr sz="3200"/>
              <a:t>Body Level Five</a:t>
            </a:r>
          </a:p>
        </p:txBody>
      </p:sp>
      <p:sp>
        <p:nvSpPr>
          <p:cNvPr id="23" name="Shape 23"/>
          <p:cNvSpPr>
            <a:spLocks noGrp="1"/>
          </p:cNvSpPr>
          <p:nvPr>
            <p:ph type="sldNum" sz="quarter" idx="2"/>
          </p:nvPr>
        </p:nvSpPr>
        <p:spPr>
          <a:prstGeom prst="rect">
            <a:avLst/>
          </a:prstGeom>
        </p:spPr>
        <p:txBody>
          <a:bodyPr/>
          <a:lstStyle/>
          <a:p>
            <a:pPr lvl="0"/>
            <a:fld id="{86CB4B4D-7CA3-9044-876B-883B54F8677D}" type="slidenum">
              <a:t>‹Nr.›</a:t>
            </a:fld>
            <a:endParaRPr/>
          </a:p>
        </p:txBody>
      </p:sp>
    </p:spTree>
  </p:cSld>
  <p:clrMapOvr>
    <a:masterClrMapping/>
  </p:clrMapOvr>
  <mc:AlternateContent xmlns:mc="http://schemas.openxmlformats.org/markup-compatibility/2006" xmlns:p14="http://schemas.microsoft.com/office/powerpoint/2010/main">
    <mc:Choice Requires="p14">
      <p:transition spd="slow" p14:dur="1250">
        <p14:flip dir="l"/>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Default">
    <p:spTree>
      <p:nvGrpSpPr>
        <p:cNvPr id="1" name=""/>
        <p:cNvGrpSpPr/>
        <p:nvPr/>
      </p:nvGrpSpPr>
      <p:grpSpPr>
        <a:xfrm>
          <a:off x="0" y="0"/>
          <a:ext cx="0" cy="0"/>
          <a:chOff x="0" y="0"/>
          <a:chExt cx="0" cy="0"/>
        </a:xfrm>
      </p:grpSpPr>
      <p:sp>
        <p:nvSpPr>
          <p:cNvPr id="25" name="Shape 25"/>
          <p:cNvSpPr>
            <a:spLocks noGrp="1"/>
          </p:cNvSpPr>
          <p:nvPr>
            <p:ph type="sldNum" sz="quarter" idx="2"/>
          </p:nvPr>
        </p:nvSpPr>
        <p:spPr>
          <a:prstGeom prst="rect">
            <a:avLst/>
          </a:prstGeom>
        </p:spPr>
        <p:txBody>
          <a:bodyPr/>
          <a:lstStyle/>
          <a:p>
            <a:pPr lvl="0"/>
            <a:fld id="{86CB4B4D-7CA3-9044-876B-883B54F8677D}" type="slidenum">
              <a:t>‹Nr.›</a:t>
            </a:fld>
            <a:endParaRPr/>
          </a:p>
        </p:txBody>
      </p:sp>
    </p:spTree>
  </p:cSld>
  <p:clrMapOvr>
    <a:masterClrMapping/>
  </p:clrMapOvr>
  <mc:AlternateContent xmlns:mc="http://schemas.openxmlformats.org/markup-compatibility/2006" xmlns:p14="http://schemas.microsoft.com/office/powerpoint/2010/main">
    <mc:Choice Requires="p14">
      <p:transition spd="slow" p14:dur="1250">
        <p14:flip dir="l"/>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Default">
    <p:spTree>
      <p:nvGrpSpPr>
        <p:cNvPr id="1" name=""/>
        <p:cNvGrpSpPr/>
        <p:nvPr/>
      </p:nvGrpSpPr>
      <p:grpSpPr>
        <a:xfrm>
          <a:off x="0" y="0"/>
          <a:ext cx="0" cy="0"/>
          <a:chOff x="0" y="0"/>
          <a:chExt cx="0" cy="0"/>
        </a:xfrm>
      </p:grpSpPr>
      <p:sp>
        <p:nvSpPr>
          <p:cNvPr id="27" name="Shape 27"/>
          <p:cNvSpPr>
            <a:spLocks noGrp="1"/>
          </p:cNvSpPr>
          <p:nvPr>
            <p:ph type="title"/>
          </p:nvPr>
        </p:nvSpPr>
        <p:spPr>
          <a:prstGeom prst="rect">
            <a:avLst/>
          </a:prstGeom>
        </p:spPr>
        <p:txBody>
          <a:bodyPr/>
          <a:lstStyle/>
          <a:p>
            <a:pPr lvl="0">
              <a:defRPr sz="1800" b="0">
                <a:solidFill>
                  <a:srgbClr val="000000"/>
                </a:solidFill>
              </a:defRPr>
            </a:pPr>
            <a:r>
              <a:rPr sz="1000" b="1">
                <a:solidFill>
                  <a:srgbClr val="7F7F7F"/>
                </a:solidFill>
              </a:rPr>
              <a:t>Title Text</a:t>
            </a:r>
          </a:p>
        </p:txBody>
      </p:sp>
      <p:sp>
        <p:nvSpPr>
          <p:cNvPr id="28" name="Shape 28"/>
          <p:cNvSpPr>
            <a:spLocks noGrp="1"/>
          </p:cNvSpPr>
          <p:nvPr>
            <p:ph type="body" idx="1"/>
          </p:nvPr>
        </p:nvSpPr>
        <p:spPr>
          <a:prstGeom prst="rect">
            <a:avLst/>
          </a:prstGeom>
        </p:spPr>
        <p:txBody>
          <a:bodyPr/>
          <a:lstStyle/>
          <a:p>
            <a:pPr lvl="0">
              <a:defRPr sz="1800"/>
            </a:pPr>
            <a:r>
              <a:rPr sz="3200"/>
              <a:t>Body Level One</a:t>
            </a:r>
          </a:p>
          <a:p>
            <a:pPr lvl="1">
              <a:defRPr sz="1800"/>
            </a:pPr>
            <a:r>
              <a:rPr sz="3200"/>
              <a:t>Body Level Two</a:t>
            </a:r>
          </a:p>
          <a:p>
            <a:pPr lvl="2">
              <a:defRPr sz="1800"/>
            </a:pPr>
            <a:r>
              <a:rPr sz="3200"/>
              <a:t>Body Level Three</a:t>
            </a:r>
          </a:p>
          <a:p>
            <a:pPr lvl="3">
              <a:defRPr sz="1800"/>
            </a:pPr>
            <a:r>
              <a:rPr sz="3200"/>
              <a:t>Body Level Four</a:t>
            </a:r>
          </a:p>
          <a:p>
            <a:pPr lvl="4">
              <a:defRPr sz="1800"/>
            </a:pPr>
            <a:r>
              <a:rPr sz="3200"/>
              <a:t>Body Level Five</a:t>
            </a:r>
          </a:p>
        </p:txBody>
      </p:sp>
      <p:sp>
        <p:nvSpPr>
          <p:cNvPr id="29" name="Shape 29"/>
          <p:cNvSpPr>
            <a:spLocks noGrp="1"/>
          </p:cNvSpPr>
          <p:nvPr>
            <p:ph type="sldNum" sz="quarter" idx="2"/>
          </p:nvPr>
        </p:nvSpPr>
        <p:spPr>
          <a:prstGeom prst="rect">
            <a:avLst/>
          </a:prstGeom>
        </p:spPr>
        <p:txBody>
          <a:bodyPr/>
          <a:lstStyle/>
          <a:p>
            <a:pPr lvl="0"/>
            <a:fld id="{86CB4B4D-7CA3-9044-876B-883B54F8677D}" type="slidenum">
              <a:t>‹Nr.›</a:t>
            </a:fld>
            <a:endParaRPr/>
          </a:p>
        </p:txBody>
      </p:sp>
    </p:spTree>
  </p:cSld>
  <p:clrMapOvr>
    <a:masterClrMapping/>
  </p:clrMapOvr>
  <mc:AlternateContent xmlns:mc="http://schemas.openxmlformats.org/markup-compatibility/2006" xmlns:p14="http://schemas.microsoft.com/office/powerpoint/2010/main">
    <mc:Choice Requires="p14">
      <p:transition spd="slow" p14:dur="1250">
        <p14:flip dir="l"/>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Default">
    <p:spTree>
      <p:nvGrpSpPr>
        <p:cNvPr id="1" name=""/>
        <p:cNvGrpSpPr/>
        <p:nvPr/>
      </p:nvGrpSpPr>
      <p:grpSpPr>
        <a:xfrm>
          <a:off x="0" y="0"/>
          <a:ext cx="0" cy="0"/>
          <a:chOff x="0" y="0"/>
          <a:chExt cx="0" cy="0"/>
        </a:xfrm>
      </p:grpSpPr>
      <p:sp>
        <p:nvSpPr>
          <p:cNvPr id="31" name="Shape 31"/>
          <p:cNvSpPr>
            <a:spLocks noGrp="1"/>
          </p:cNvSpPr>
          <p:nvPr>
            <p:ph type="title"/>
          </p:nvPr>
        </p:nvSpPr>
        <p:spPr>
          <a:prstGeom prst="rect">
            <a:avLst/>
          </a:prstGeom>
        </p:spPr>
        <p:txBody>
          <a:bodyPr/>
          <a:lstStyle/>
          <a:p>
            <a:pPr lvl="0">
              <a:defRPr sz="1800" b="0">
                <a:solidFill>
                  <a:srgbClr val="000000"/>
                </a:solidFill>
              </a:defRPr>
            </a:pPr>
            <a:r>
              <a:rPr sz="1000" b="1">
                <a:solidFill>
                  <a:srgbClr val="7F7F7F"/>
                </a:solidFill>
              </a:rPr>
              <a:t>Title Text</a:t>
            </a:r>
          </a:p>
        </p:txBody>
      </p:sp>
      <p:sp>
        <p:nvSpPr>
          <p:cNvPr id="32" name="Shape 32"/>
          <p:cNvSpPr>
            <a:spLocks noGrp="1"/>
          </p:cNvSpPr>
          <p:nvPr>
            <p:ph type="body" idx="1"/>
          </p:nvPr>
        </p:nvSpPr>
        <p:spPr>
          <a:prstGeom prst="rect">
            <a:avLst/>
          </a:prstGeom>
        </p:spPr>
        <p:txBody>
          <a:bodyPr/>
          <a:lstStyle/>
          <a:p>
            <a:pPr lvl="0">
              <a:defRPr sz="1800"/>
            </a:pPr>
            <a:r>
              <a:rPr sz="3200"/>
              <a:t>Body Level One</a:t>
            </a:r>
          </a:p>
          <a:p>
            <a:pPr lvl="1">
              <a:defRPr sz="1800"/>
            </a:pPr>
            <a:r>
              <a:rPr sz="3200"/>
              <a:t>Body Level Two</a:t>
            </a:r>
          </a:p>
          <a:p>
            <a:pPr lvl="2">
              <a:defRPr sz="1800"/>
            </a:pPr>
            <a:r>
              <a:rPr sz="3200"/>
              <a:t>Body Level Three</a:t>
            </a:r>
          </a:p>
          <a:p>
            <a:pPr lvl="3">
              <a:defRPr sz="1800"/>
            </a:pPr>
            <a:r>
              <a:rPr sz="3200"/>
              <a:t>Body Level Four</a:t>
            </a:r>
          </a:p>
          <a:p>
            <a:pPr lvl="4">
              <a:defRPr sz="1800"/>
            </a:pPr>
            <a:r>
              <a:rPr sz="3200"/>
              <a:t>Body Level Five</a:t>
            </a:r>
          </a:p>
        </p:txBody>
      </p:sp>
      <p:sp>
        <p:nvSpPr>
          <p:cNvPr id="33" name="Shape 33"/>
          <p:cNvSpPr>
            <a:spLocks noGrp="1"/>
          </p:cNvSpPr>
          <p:nvPr>
            <p:ph type="sldNum" sz="quarter" idx="2"/>
          </p:nvPr>
        </p:nvSpPr>
        <p:spPr>
          <a:prstGeom prst="rect">
            <a:avLst/>
          </a:prstGeom>
        </p:spPr>
        <p:txBody>
          <a:bodyPr/>
          <a:lstStyle/>
          <a:p>
            <a:pPr lvl="0"/>
            <a:fld id="{86CB4B4D-7CA3-9044-876B-883B54F8677D}" type="slidenum">
              <a:t>‹Nr.›</a:t>
            </a:fld>
            <a:endParaRPr/>
          </a:p>
        </p:txBody>
      </p:sp>
    </p:spTree>
  </p:cSld>
  <p:clrMapOvr>
    <a:masterClrMapping/>
  </p:clrMapOvr>
  <mc:AlternateContent xmlns:mc="http://schemas.openxmlformats.org/markup-compatibility/2006" xmlns:p14="http://schemas.microsoft.com/office/powerpoint/2010/main">
    <mc:Choice Requires="p14">
      <p:transition spd="slow" p14:dur="1250">
        <p14:flip dir="l"/>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Default">
    <p:spTree>
      <p:nvGrpSpPr>
        <p:cNvPr id="1" name=""/>
        <p:cNvGrpSpPr/>
        <p:nvPr/>
      </p:nvGrpSpPr>
      <p:grpSpPr>
        <a:xfrm>
          <a:off x="0" y="0"/>
          <a:ext cx="0" cy="0"/>
          <a:chOff x="0" y="0"/>
          <a:chExt cx="0" cy="0"/>
        </a:xfrm>
      </p:grpSpPr>
      <p:sp>
        <p:nvSpPr>
          <p:cNvPr id="35" name="Shape 35"/>
          <p:cNvSpPr>
            <a:spLocks noGrp="1"/>
          </p:cNvSpPr>
          <p:nvPr>
            <p:ph type="title"/>
          </p:nvPr>
        </p:nvSpPr>
        <p:spPr>
          <a:prstGeom prst="rect">
            <a:avLst/>
          </a:prstGeom>
        </p:spPr>
        <p:txBody>
          <a:bodyPr/>
          <a:lstStyle/>
          <a:p>
            <a:pPr lvl="0">
              <a:defRPr sz="1800" b="0">
                <a:solidFill>
                  <a:srgbClr val="000000"/>
                </a:solidFill>
              </a:defRPr>
            </a:pPr>
            <a:r>
              <a:rPr sz="1000" b="1">
                <a:solidFill>
                  <a:srgbClr val="7F7F7F"/>
                </a:solidFill>
              </a:rPr>
              <a:t>Title Text</a:t>
            </a:r>
          </a:p>
        </p:txBody>
      </p:sp>
      <p:sp>
        <p:nvSpPr>
          <p:cNvPr id="36" name="Shape 36"/>
          <p:cNvSpPr>
            <a:spLocks noGrp="1"/>
          </p:cNvSpPr>
          <p:nvPr>
            <p:ph type="body" idx="1"/>
          </p:nvPr>
        </p:nvSpPr>
        <p:spPr>
          <a:prstGeom prst="rect">
            <a:avLst/>
          </a:prstGeom>
        </p:spPr>
        <p:txBody>
          <a:bodyPr/>
          <a:lstStyle/>
          <a:p>
            <a:pPr lvl="0">
              <a:defRPr sz="1800"/>
            </a:pPr>
            <a:r>
              <a:rPr sz="3200"/>
              <a:t>Body Level One</a:t>
            </a:r>
          </a:p>
          <a:p>
            <a:pPr lvl="1">
              <a:defRPr sz="1800"/>
            </a:pPr>
            <a:r>
              <a:rPr sz="3200"/>
              <a:t>Body Level Two</a:t>
            </a:r>
          </a:p>
          <a:p>
            <a:pPr lvl="2">
              <a:defRPr sz="1800"/>
            </a:pPr>
            <a:r>
              <a:rPr sz="3200"/>
              <a:t>Body Level Three</a:t>
            </a:r>
          </a:p>
          <a:p>
            <a:pPr lvl="3">
              <a:defRPr sz="1800"/>
            </a:pPr>
            <a:r>
              <a:rPr sz="3200"/>
              <a:t>Body Level Four</a:t>
            </a:r>
          </a:p>
          <a:p>
            <a:pPr lvl="4">
              <a:defRPr sz="1800"/>
            </a:pPr>
            <a:r>
              <a:rPr sz="3200"/>
              <a:t>Body Level Five</a:t>
            </a:r>
          </a:p>
        </p:txBody>
      </p:sp>
      <p:sp>
        <p:nvSpPr>
          <p:cNvPr id="37" name="Shape 37"/>
          <p:cNvSpPr>
            <a:spLocks noGrp="1"/>
          </p:cNvSpPr>
          <p:nvPr>
            <p:ph type="sldNum" sz="quarter" idx="2"/>
          </p:nvPr>
        </p:nvSpPr>
        <p:spPr>
          <a:prstGeom prst="rect">
            <a:avLst/>
          </a:prstGeom>
        </p:spPr>
        <p:txBody>
          <a:bodyPr/>
          <a:lstStyle/>
          <a:p>
            <a:pPr lvl="0"/>
            <a:fld id="{86CB4B4D-7CA3-9044-876B-883B54F8677D}" type="slidenum">
              <a:t>‹Nr.›</a:t>
            </a:fld>
            <a:endParaRPr/>
          </a:p>
        </p:txBody>
      </p:sp>
    </p:spTree>
  </p:cSld>
  <p:clrMapOvr>
    <a:masterClrMapping/>
  </p:clrMapOvr>
  <mc:AlternateContent xmlns:mc="http://schemas.openxmlformats.org/markup-compatibility/2006" xmlns:p14="http://schemas.microsoft.com/office/powerpoint/2010/main">
    <mc:Choice Requires="p14">
      <p:transition spd="slow" p14:dur="1250">
        <p14:flip dir="l"/>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20" Type="http://schemas.openxmlformats.org/officeDocument/2006/relationships/slideLayout" Target="../slideLayouts/slideLayout20.xml"/><Relationship Id="rId21" Type="http://schemas.openxmlformats.org/officeDocument/2006/relationships/slideLayout" Target="../slideLayouts/slideLayout21.xml"/><Relationship Id="rId22" Type="http://schemas.openxmlformats.org/officeDocument/2006/relationships/slideLayout" Target="../slideLayouts/slideLayout22.xml"/><Relationship Id="rId23" Type="http://schemas.openxmlformats.org/officeDocument/2006/relationships/slideLayout" Target="../slideLayouts/slideLayout23.xml"/><Relationship Id="rId24" Type="http://schemas.openxmlformats.org/officeDocument/2006/relationships/slideLayout" Target="../slideLayouts/slideLayout24.xml"/><Relationship Id="rId25" Type="http://schemas.openxmlformats.org/officeDocument/2006/relationships/slideLayout" Target="../slideLayouts/slideLayout25.xml"/><Relationship Id="rId26" Type="http://schemas.openxmlformats.org/officeDocument/2006/relationships/slideLayout" Target="../slideLayouts/slideLayout26.xml"/><Relationship Id="rId27" Type="http://schemas.openxmlformats.org/officeDocument/2006/relationships/theme" Target="../theme/theme1.xml"/><Relationship Id="rId28" Type="http://schemas.openxmlformats.org/officeDocument/2006/relationships/image" Target="../media/image1.jpeg"/><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slideLayout" Target="../slideLayouts/slideLayout17.xml"/><Relationship Id="rId18" Type="http://schemas.openxmlformats.org/officeDocument/2006/relationships/slideLayout" Target="../slideLayouts/slideLayout18.xml"/><Relationship Id="rId19" Type="http://schemas.openxmlformats.org/officeDocument/2006/relationships/slideLayout" Target="../slideLayouts/slideLayout19.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2" name="plantilla 2.jpeg" descr="C:\Users\UANL\Desktop\plantilla 2.jpg"/>
          <p:cNvPicPr/>
          <p:nvPr/>
        </p:nvPicPr>
        <p:blipFill>
          <a:blip r:embed="rId28">
            <a:extLst/>
          </a:blip>
          <a:stretch>
            <a:fillRect/>
          </a:stretch>
        </p:blipFill>
        <p:spPr>
          <a:xfrm>
            <a:off x="-61913" y="0"/>
            <a:ext cx="9242425" cy="6940550"/>
          </a:xfrm>
          <a:prstGeom prst="rect">
            <a:avLst/>
          </a:prstGeom>
          <a:ln w="12700">
            <a:miter lim="400000"/>
          </a:ln>
        </p:spPr>
      </p:pic>
      <p:sp>
        <p:nvSpPr>
          <p:cNvPr id="3" name="Shape 3"/>
          <p:cNvSpPr>
            <a:spLocks noGrp="1"/>
          </p:cNvSpPr>
          <p:nvPr>
            <p:ph type="title"/>
          </p:nvPr>
        </p:nvSpPr>
        <p:spPr>
          <a:xfrm>
            <a:off x="663575" y="0"/>
            <a:ext cx="8229600" cy="1143000"/>
          </a:xfrm>
          <a:prstGeom prst="rect">
            <a:avLst/>
          </a:prstGeom>
          <a:ln w="12700">
            <a:miter lim="400000"/>
          </a:ln>
          <a:extLst>
            <a:ext uri="{C572A759-6A51-4108-AA02-DFA0A04FC94B}">
              <ma14:wrappingTextBoxFlag xmlns:ma14="http://schemas.microsoft.com/office/mac/drawingml/2011/main" val="1"/>
            </a:ext>
          </a:extLst>
        </p:spPr>
        <p:txBody>
          <a:bodyPr lIns="45719" rIns="45719" anchor="ctr"/>
          <a:lstStyle/>
          <a:p>
            <a:pPr lvl="0">
              <a:defRPr sz="1800" b="0">
                <a:solidFill>
                  <a:srgbClr val="000000"/>
                </a:solidFill>
              </a:defRPr>
            </a:pPr>
            <a:r>
              <a:rPr sz="1000" b="1">
                <a:solidFill>
                  <a:srgbClr val="7F7F7F"/>
                </a:solidFill>
              </a:rPr>
              <a:t>Title Text</a:t>
            </a:r>
          </a:p>
        </p:txBody>
      </p:sp>
      <p:sp>
        <p:nvSpPr>
          <p:cNvPr id="4" name="Shape 4"/>
          <p:cNvSpPr>
            <a:spLocks noGrp="1"/>
          </p:cNvSpPr>
          <p:nvPr>
            <p:ph type="body" idx="1"/>
          </p:nvPr>
        </p:nvSpPr>
        <p:spPr>
          <a:xfrm>
            <a:off x="457200" y="1600200"/>
            <a:ext cx="8229600" cy="5257800"/>
          </a:xfrm>
          <a:prstGeom prst="rect">
            <a:avLst/>
          </a:prstGeom>
          <a:ln w="12700">
            <a:miter lim="400000"/>
          </a:ln>
          <a:extLst>
            <a:ext uri="{C572A759-6A51-4108-AA02-DFA0A04FC94B}">
              <ma14:wrappingTextBoxFlag xmlns:ma14="http://schemas.microsoft.com/office/mac/drawingml/2011/main" val="1"/>
            </a:ext>
          </a:extLst>
        </p:spPr>
        <p:txBody>
          <a:bodyPr lIns="45719" rIns="45719"/>
          <a:lstStyle/>
          <a:p>
            <a:pPr lvl="0">
              <a:defRPr sz="1800"/>
            </a:pPr>
            <a:r>
              <a:rPr sz="3200"/>
              <a:t>Body Level One</a:t>
            </a:r>
          </a:p>
          <a:p>
            <a:pPr lvl="1">
              <a:defRPr sz="1800"/>
            </a:pPr>
            <a:r>
              <a:rPr sz="3200"/>
              <a:t>Body Level Two</a:t>
            </a:r>
          </a:p>
          <a:p>
            <a:pPr lvl="2">
              <a:defRPr sz="1800"/>
            </a:pPr>
            <a:r>
              <a:rPr sz="3200"/>
              <a:t>Body Level Three</a:t>
            </a:r>
          </a:p>
          <a:p>
            <a:pPr lvl="3">
              <a:defRPr sz="1800"/>
            </a:pPr>
            <a:r>
              <a:rPr sz="3200"/>
              <a:t>Body Level Four</a:t>
            </a:r>
          </a:p>
          <a:p>
            <a:pPr lvl="4">
              <a:defRPr sz="1800"/>
            </a:pPr>
            <a:r>
              <a:rPr sz="3200"/>
              <a:t>Body Level Five</a:t>
            </a:r>
          </a:p>
        </p:txBody>
      </p:sp>
      <p:sp>
        <p:nvSpPr>
          <p:cNvPr id="5" name="Shape 5"/>
          <p:cNvSpPr>
            <a:spLocks noGrp="1"/>
          </p:cNvSpPr>
          <p:nvPr>
            <p:ph type="sldNum" sz="quarter" idx="2"/>
          </p:nvPr>
        </p:nvSpPr>
        <p:spPr>
          <a:xfrm>
            <a:off x="6553200" y="6404292"/>
            <a:ext cx="2133600" cy="269241"/>
          </a:xfrm>
          <a:prstGeom prst="rect">
            <a:avLst/>
          </a:prstGeom>
          <a:ln w="12700">
            <a:miter lim="400000"/>
          </a:ln>
        </p:spPr>
        <p:txBody>
          <a:bodyPr lIns="45719" rIns="45719" anchor="ctr">
            <a:spAutoFit/>
          </a:bodyPr>
          <a:lstStyle>
            <a:lvl1pPr algn="r">
              <a:defRPr sz="1200">
                <a:solidFill>
                  <a:srgbClr val="898989"/>
                </a:solidFill>
              </a:defRPr>
            </a:lvl1pPr>
          </a:lstStyle>
          <a:p>
            <a:pPr lvl="0"/>
            <a:fld id="{86CB4B4D-7CA3-9044-876B-883B54F8677D}" type="slidenum">
              <a:t>‹Nr.›</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 id="2147483662" r:id="rId13"/>
    <p:sldLayoutId id="2147483663" r:id="rId14"/>
    <p:sldLayoutId id="2147483664" r:id="rId15"/>
    <p:sldLayoutId id="2147483666" r:id="rId16"/>
    <p:sldLayoutId id="2147483667" r:id="rId17"/>
    <p:sldLayoutId id="2147483668" r:id="rId18"/>
    <p:sldLayoutId id="2147483669" r:id="rId19"/>
    <p:sldLayoutId id="2147483670" r:id="rId20"/>
    <p:sldLayoutId id="2147483671" r:id="rId21"/>
    <p:sldLayoutId id="2147483672" r:id="rId22"/>
    <p:sldLayoutId id="2147483673" r:id="rId23"/>
    <p:sldLayoutId id="2147483674" r:id="rId24"/>
    <p:sldLayoutId id="2147483675" r:id="rId25"/>
    <p:sldLayoutId id="2147483676" r:id="rId26"/>
  </p:sldLayoutIdLst>
  <mc:AlternateContent xmlns:mc="http://schemas.openxmlformats.org/markup-compatibility/2006" xmlns:p14="http://schemas.microsoft.com/office/powerpoint/2010/main">
    <mc:Choice Requires="p14">
      <p:transition spd="slow" p14:dur="1250">
        <p14:flip dir="l"/>
      </p:transition>
    </mc:Choice>
    <mc:Fallback xmlns="">
      <p:transition spd="slow">
        <p:fade/>
      </p:transition>
    </mc:Fallback>
  </mc:AlternateContent>
  <p:txStyles>
    <p:titleStyle>
      <a:lvl1pPr algn="r">
        <a:defRPr sz="1000" b="1">
          <a:solidFill>
            <a:srgbClr val="7F7F7F"/>
          </a:solidFill>
          <a:latin typeface="Adobe Caslon Pro"/>
          <a:ea typeface="Adobe Caslon Pro"/>
          <a:cs typeface="Adobe Caslon Pro"/>
          <a:sym typeface="Adobe Caslon Pro"/>
        </a:defRPr>
      </a:lvl1pPr>
      <a:lvl2pPr algn="r">
        <a:defRPr sz="1000" b="1">
          <a:solidFill>
            <a:srgbClr val="7F7F7F"/>
          </a:solidFill>
          <a:latin typeface="Adobe Caslon Pro"/>
          <a:ea typeface="Adobe Caslon Pro"/>
          <a:cs typeface="Adobe Caslon Pro"/>
          <a:sym typeface="Adobe Caslon Pro"/>
        </a:defRPr>
      </a:lvl2pPr>
      <a:lvl3pPr algn="r">
        <a:defRPr sz="1000" b="1">
          <a:solidFill>
            <a:srgbClr val="7F7F7F"/>
          </a:solidFill>
          <a:latin typeface="Adobe Caslon Pro"/>
          <a:ea typeface="Adobe Caslon Pro"/>
          <a:cs typeface="Adobe Caslon Pro"/>
          <a:sym typeface="Adobe Caslon Pro"/>
        </a:defRPr>
      </a:lvl3pPr>
      <a:lvl4pPr algn="r">
        <a:defRPr sz="1000" b="1">
          <a:solidFill>
            <a:srgbClr val="7F7F7F"/>
          </a:solidFill>
          <a:latin typeface="Adobe Caslon Pro"/>
          <a:ea typeface="Adobe Caslon Pro"/>
          <a:cs typeface="Adobe Caslon Pro"/>
          <a:sym typeface="Adobe Caslon Pro"/>
        </a:defRPr>
      </a:lvl4pPr>
      <a:lvl5pPr algn="r">
        <a:defRPr sz="1000" b="1">
          <a:solidFill>
            <a:srgbClr val="7F7F7F"/>
          </a:solidFill>
          <a:latin typeface="Adobe Caslon Pro"/>
          <a:ea typeface="Adobe Caslon Pro"/>
          <a:cs typeface="Adobe Caslon Pro"/>
          <a:sym typeface="Adobe Caslon Pro"/>
        </a:defRPr>
      </a:lvl5pPr>
      <a:lvl6pPr indent="457200" algn="r">
        <a:defRPr sz="1000" b="1">
          <a:solidFill>
            <a:srgbClr val="7F7F7F"/>
          </a:solidFill>
          <a:latin typeface="Adobe Caslon Pro"/>
          <a:ea typeface="Adobe Caslon Pro"/>
          <a:cs typeface="Adobe Caslon Pro"/>
          <a:sym typeface="Adobe Caslon Pro"/>
        </a:defRPr>
      </a:lvl6pPr>
      <a:lvl7pPr indent="914400" algn="r">
        <a:defRPr sz="1000" b="1">
          <a:solidFill>
            <a:srgbClr val="7F7F7F"/>
          </a:solidFill>
          <a:latin typeface="Adobe Caslon Pro"/>
          <a:ea typeface="Adobe Caslon Pro"/>
          <a:cs typeface="Adobe Caslon Pro"/>
          <a:sym typeface="Adobe Caslon Pro"/>
        </a:defRPr>
      </a:lvl7pPr>
      <a:lvl8pPr indent="1371600" algn="r">
        <a:defRPr sz="1000" b="1">
          <a:solidFill>
            <a:srgbClr val="7F7F7F"/>
          </a:solidFill>
          <a:latin typeface="Adobe Caslon Pro"/>
          <a:ea typeface="Adobe Caslon Pro"/>
          <a:cs typeface="Adobe Caslon Pro"/>
          <a:sym typeface="Adobe Caslon Pro"/>
        </a:defRPr>
      </a:lvl8pPr>
      <a:lvl9pPr indent="1828800" algn="r">
        <a:defRPr sz="1000" b="1">
          <a:solidFill>
            <a:srgbClr val="7F7F7F"/>
          </a:solidFill>
          <a:latin typeface="Adobe Caslon Pro"/>
          <a:ea typeface="Adobe Caslon Pro"/>
          <a:cs typeface="Adobe Caslon Pro"/>
          <a:sym typeface="Adobe Caslon Pro"/>
        </a:defRPr>
      </a:lvl9pPr>
    </p:titleStyle>
    <p:bodyStyle>
      <a:lvl1pPr marL="342900" indent="-342900">
        <a:spcBef>
          <a:spcPts val="700"/>
        </a:spcBef>
        <a:buSzPct val="100000"/>
        <a:buFont typeface="Arial"/>
        <a:buChar char="»"/>
        <a:defRPr sz="3200">
          <a:latin typeface="Calibri"/>
          <a:ea typeface="Calibri"/>
          <a:cs typeface="Calibri"/>
          <a:sym typeface="Calibri"/>
        </a:defRPr>
      </a:lvl1pPr>
      <a:lvl2pPr marL="783771" indent="-326571">
        <a:spcBef>
          <a:spcPts val="700"/>
        </a:spcBef>
        <a:buSzPct val="100000"/>
        <a:buFont typeface="Arial"/>
        <a:buChar char="–"/>
        <a:defRPr sz="3200">
          <a:latin typeface="Calibri"/>
          <a:ea typeface="Calibri"/>
          <a:cs typeface="Calibri"/>
          <a:sym typeface="Calibri"/>
        </a:defRPr>
      </a:lvl2pPr>
      <a:lvl3pPr marL="1219200" indent="-304800">
        <a:spcBef>
          <a:spcPts val="700"/>
        </a:spcBef>
        <a:buSzPct val="100000"/>
        <a:buFont typeface="Arial"/>
        <a:buChar char="•"/>
        <a:defRPr sz="3200">
          <a:latin typeface="Calibri"/>
          <a:ea typeface="Calibri"/>
          <a:cs typeface="Calibri"/>
          <a:sym typeface="Calibri"/>
        </a:defRPr>
      </a:lvl3pPr>
      <a:lvl4pPr marL="1737360" indent="-365760">
        <a:spcBef>
          <a:spcPts val="700"/>
        </a:spcBef>
        <a:buSzPct val="100000"/>
        <a:buFont typeface="Arial"/>
        <a:buChar char="–"/>
        <a:defRPr sz="3200">
          <a:latin typeface="Calibri"/>
          <a:ea typeface="Calibri"/>
          <a:cs typeface="Calibri"/>
          <a:sym typeface="Calibri"/>
        </a:defRPr>
      </a:lvl4pPr>
      <a:lvl5pPr marL="2235200" indent="-406400">
        <a:spcBef>
          <a:spcPts val="700"/>
        </a:spcBef>
        <a:buSzPct val="100000"/>
        <a:buFont typeface="Arial"/>
        <a:buChar char="»"/>
        <a:defRPr sz="3200">
          <a:latin typeface="Calibri"/>
          <a:ea typeface="Calibri"/>
          <a:cs typeface="Calibri"/>
          <a:sym typeface="Calibri"/>
        </a:defRPr>
      </a:lvl5pPr>
      <a:lvl6pPr marL="2692400" indent="-406400">
        <a:spcBef>
          <a:spcPts val="700"/>
        </a:spcBef>
        <a:buSzPct val="100000"/>
        <a:buFont typeface="Arial"/>
        <a:buChar char="•"/>
        <a:defRPr sz="3200">
          <a:latin typeface="Calibri"/>
          <a:ea typeface="Calibri"/>
          <a:cs typeface="Calibri"/>
          <a:sym typeface="Calibri"/>
        </a:defRPr>
      </a:lvl6pPr>
      <a:lvl7pPr marL="3149600" indent="-406400">
        <a:spcBef>
          <a:spcPts val="700"/>
        </a:spcBef>
        <a:buSzPct val="100000"/>
        <a:buFont typeface="Arial"/>
        <a:buChar char="•"/>
        <a:defRPr sz="3200">
          <a:latin typeface="Calibri"/>
          <a:ea typeface="Calibri"/>
          <a:cs typeface="Calibri"/>
          <a:sym typeface="Calibri"/>
        </a:defRPr>
      </a:lvl7pPr>
      <a:lvl8pPr marL="3606800" indent="-406400">
        <a:spcBef>
          <a:spcPts val="700"/>
        </a:spcBef>
        <a:buSzPct val="100000"/>
        <a:buFont typeface="Arial"/>
        <a:buChar char="•"/>
        <a:defRPr sz="3200">
          <a:latin typeface="Calibri"/>
          <a:ea typeface="Calibri"/>
          <a:cs typeface="Calibri"/>
          <a:sym typeface="Calibri"/>
        </a:defRPr>
      </a:lvl8pPr>
      <a:lvl9pPr marL="4064000" indent="-406400">
        <a:spcBef>
          <a:spcPts val="700"/>
        </a:spcBef>
        <a:buSzPct val="100000"/>
        <a:buFont typeface="Arial"/>
        <a:buChar char="•"/>
        <a:defRPr sz="3200">
          <a:latin typeface="Calibri"/>
          <a:ea typeface="Calibri"/>
          <a:cs typeface="Calibri"/>
          <a:sym typeface="Calibri"/>
        </a:defRPr>
      </a:lvl9pPr>
    </p:bodyStyle>
    <p:otherStyle>
      <a:lvl1pPr algn="r">
        <a:defRPr sz="1200">
          <a:solidFill>
            <a:schemeClr val="tx1"/>
          </a:solidFill>
          <a:latin typeface="+mn-lt"/>
          <a:ea typeface="+mn-ea"/>
          <a:cs typeface="+mn-cs"/>
          <a:sym typeface="Calibri"/>
        </a:defRPr>
      </a:lvl1pPr>
      <a:lvl2pPr indent="457200" algn="r">
        <a:defRPr sz="1200">
          <a:solidFill>
            <a:schemeClr val="tx1"/>
          </a:solidFill>
          <a:latin typeface="+mn-lt"/>
          <a:ea typeface="+mn-ea"/>
          <a:cs typeface="+mn-cs"/>
          <a:sym typeface="Calibri"/>
        </a:defRPr>
      </a:lvl2pPr>
      <a:lvl3pPr indent="914400" algn="r">
        <a:defRPr sz="1200">
          <a:solidFill>
            <a:schemeClr val="tx1"/>
          </a:solidFill>
          <a:latin typeface="+mn-lt"/>
          <a:ea typeface="+mn-ea"/>
          <a:cs typeface="+mn-cs"/>
          <a:sym typeface="Calibri"/>
        </a:defRPr>
      </a:lvl3pPr>
      <a:lvl4pPr indent="1371600" algn="r">
        <a:defRPr sz="1200">
          <a:solidFill>
            <a:schemeClr val="tx1"/>
          </a:solidFill>
          <a:latin typeface="+mn-lt"/>
          <a:ea typeface="+mn-ea"/>
          <a:cs typeface="+mn-cs"/>
          <a:sym typeface="Calibri"/>
        </a:defRPr>
      </a:lvl4pPr>
      <a:lvl5pPr indent="1828800" algn="r">
        <a:defRPr sz="1200">
          <a:solidFill>
            <a:schemeClr val="tx1"/>
          </a:solidFill>
          <a:latin typeface="+mn-lt"/>
          <a:ea typeface="+mn-ea"/>
          <a:cs typeface="+mn-cs"/>
          <a:sym typeface="Calibri"/>
        </a:defRPr>
      </a:lvl5pPr>
      <a:lvl6pPr algn="r">
        <a:defRPr sz="1200">
          <a:solidFill>
            <a:schemeClr val="tx1"/>
          </a:solidFill>
          <a:latin typeface="+mn-lt"/>
          <a:ea typeface="+mn-ea"/>
          <a:cs typeface="+mn-cs"/>
          <a:sym typeface="Calibri"/>
        </a:defRPr>
      </a:lvl6pPr>
      <a:lvl7pPr algn="r">
        <a:defRPr sz="1200">
          <a:solidFill>
            <a:schemeClr val="tx1"/>
          </a:solidFill>
          <a:latin typeface="+mn-lt"/>
          <a:ea typeface="+mn-ea"/>
          <a:cs typeface="+mn-cs"/>
          <a:sym typeface="Calibri"/>
        </a:defRPr>
      </a:lvl7pPr>
      <a:lvl8pPr algn="r">
        <a:defRPr sz="1200">
          <a:solidFill>
            <a:schemeClr val="tx1"/>
          </a:solidFill>
          <a:latin typeface="+mn-lt"/>
          <a:ea typeface="+mn-ea"/>
          <a:cs typeface="+mn-cs"/>
          <a:sym typeface="Calibri"/>
        </a:defRPr>
      </a:lvl8pPr>
      <a:lvl9pPr algn="r">
        <a:defRPr sz="1200">
          <a:solidFill>
            <a:schemeClr val="tx1"/>
          </a:solidFill>
          <a:latin typeface="+mn-lt"/>
          <a:ea typeface="+mn-ea"/>
          <a:cs typeface="+mn-cs"/>
          <a:sym typeface="Calibri"/>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2.jpg"/><Relationship Id="rId3"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4.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4.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4.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4.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4.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4.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4.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4.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4.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4.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4.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4.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4.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4.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2" name="Shape 312"/>
          <p:cNvSpPr>
            <a:spLocks noGrp="1"/>
          </p:cNvSpPr>
          <p:nvPr>
            <p:ph type="title"/>
          </p:nvPr>
        </p:nvSpPr>
        <p:spPr>
          <a:xfrm>
            <a:off x="815975" y="1910801"/>
            <a:ext cx="7772400" cy="1362075"/>
          </a:xfrm>
          <a:prstGeom prst="rect">
            <a:avLst/>
          </a:prstGeom>
        </p:spPr>
        <p:txBody>
          <a:bodyPr lIns="0" tIns="0" rIns="0" bIns="0" anchor="t">
            <a:normAutofit/>
          </a:bodyPr>
          <a:lstStyle>
            <a:lvl1pPr algn="l">
              <a:defRPr sz="4000"/>
            </a:lvl1pPr>
          </a:lstStyle>
          <a:p>
            <a:pPr lvl="0" algn="ctr">
              <a:defRPr sz="1800" b="0">
                <a:solidFill>
                  <a:srgbClr val="000000"/>
                </a:solidFill>
              </a:defRPr>
            </a:pPr>
            <a:r>
              <a:rPr lang="en-GB" sz="2800" dirty="0" smtClean="0"/>
              <a:t>Protocol </a:t>
            </a:r>
            <a:r>
              <a:rPr lang="en-GB" sz="2800" dirty="0" smtClean="0"/>
              <a:t>of</a:t>
            </a:r>
            <a:r>
              <a:rPr lang="en-GB" sz="2800" dirty="0" smtClean="0"/>
              <a:t> </a:t>
            </a:r>
            <a:r>
              <a:rPr lang="en-GB" sz="2800" dirty="0" smtClean="0"/>
              <a:t>Consular Assistance for Victims of Gender-based Violence</a:t>
            </a:r>
            <a:endParaRPr lang="en-GB" sz="5400" dirty="0">
              <a:solidFill>
                <a:srgbClr val="7F7F7F"/>
              </a:solidFill>
            </a:endParaRPr>
          </a:p>
        </p:txBody>
      </p:sp>
      <p:sp>
        <p:nvSpPr>
          <p:cNvPr id="313" name="Shape 313"/>
          <p:cNvSpPr/>
          <p:nvPr/>
        </p:nvSpPr>
        <p:spPr>
          <a:xfrm>
            <a:off x="5320145" y="516800"/>
            <a:ext cx="3725430" cy="307777"/>
          </a:xfrm>
          <a:prstGeom prst="rect">
            <a:avLst/>
          </a:prstGeom>
          <a:ln w="12700">
            <a:miter lim="400000"/>
          </a:ln>
          <a:extLst>
            <a:ext uri="{C572A759-6A51-4108-AA02-DFA0A04FC94B}">
              <ma14:wrappingTextBoxFlag xmlns:ma14="http://schemas.microsoft.com/office/mac/drawingml/2011/main" val="1"/>
            </a:ext>
          </a:extLst>
        </p:spPr>
        <p:txBody>
          <a:bodyPr wrap="square" lIns="0" tIns="0" rIns="0" bIns="0" anchor="ctr">
            <a:spAutoFit/>
          </a:bodyPr>
          <a:lstStyle/>
          <a:p>
            <a:pPr lvl="0" algn="r">
              <a:defRPr sz="1800"/>
            </a:pPr>
            <a:r>
              <a:rPr lang="en-GB" sz="1000" b="1" dirty="0" smtClean="0">
                <a:solidFill>
                  <a:srgbClr val="7F7F7F"/>
                </a:solidFill>
                <a:latin typeface="Adobe Caslon Pro"/>
                <a:ea typeface="Adobe Caslon Pro"/>
                <a:cs typeface="Adobe Caslon Pro"/>
                <a:sym typeface="Adobe Caslon Pro"/>
              </a:rPr>
              <a:t>GENERAL OFFICE OF PROTECTION FOR MEXICANS ABROAD</a:t>
            </a:r>
            <a:endParaRPr lang="en-GB" sz="1000" b="1" dirty="0">
              <a:solidFill>
                <a:srgbClr val="7F7F7F"/>
              </a:solidFill>
              <a:latin typeface="Adobe Caslon Pro"/>
              <a:ea typeface="Adobe Caslon Pro"/>
              <a:cs typeface="Adobe Caslon Pro"/>
              <a:sym typeface="Adobe Caslon Pro"/>
            </a:endParaRPr>
          </a:p>
        </p:txBody>
      </p:sp>
      <p:sp>
        <p:nvSpPr>
          <p:cNvPr id="315" name="Shape 315"/>
          <p:cNvSpPr/>
          <p:nvPr/>
        </p:nvSpPr>
        <p:spPr>
          <a:xfrm>
            <a:off x="1628775" y="6537424"/>
            <a:ext cx="5759450" cy="307777"/>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p>
            <a:pPr lvl="0" algn="ctr">
              <a:defRPr sz="1800"/>
            </a:pPr>
            <a:r>
              <a:rPr lang="en-GB" sz="1000" dirty="0" smtClean="0">
                <a:solidFill>
                  <a:srgbClr val="7F7F7F"/>
                </a:solidFill>
                <a:latin typeface="Adobe Caslon Pro"/>
                <a:ea typeface="Adobe Caslon Pro"/>
                <a:cs typeface="Adobe Caslon Pro"/>
                <a:sym typeface="Adobe Caslon Pro"/>
              </a:rPr>
              <a:t>Avenida Juárez núm. 20, Col. Centro, Del. Cuauhtémoc, , C.P. 06010, México, D.F., </a:t>
            </a:r>
          </a:p>
          <a:p>
            <a:pPr lvl="0" algn="ctr">
              <a:defRPr sz="1800"/>
            </a:pPr>
            <a:r>
              <a:rPr lang="en-GB" sz="1000" dirty="0" smtClean="0">
                <a:solidFill>
                  <a:srgbClr val="7F7F7F"/>
                </a:solidFill>
                <a:latin typeface="Adobe Caslon Pro"/>
                <a:ea typeface="Adobe Caslon Pro"/>
                <a:cs typeface="Adobe Caslon Pro"/>
                <a:sym typeface="Adobe Caslon Pro"/>
              </a:rPr>
              <a:t>Tels.: (55) 3686 - 5100  </a:t>
            </a:r>
            <a:r>
              <a:rPr lang="en-GB" sz="1000" b="1" dirty="0" smtClean="0">
                <a:solidFill>
                  <a:srgbClr val="7F7F7F"/>
                </a:solidFill>
                <a:latin typeface="Adobe Caslon Pro"/>
                <a:ea typeface="Adobe Caslon Pro"/>
                <a:cs typeface="Adobe Caslon Pro"/>
                <a:sym typeface="Adobe Caslon Pro"/>
              </a:rPr>
              <a:t>http://www.sre.gob.mx</a:t>
            </a:r>
            <a:endParaRPr lang="en-GB" sz="1000" b="1" dirty="0">
              <a:solidFill>
                <a:srgbClr val="7F7F7F"/>
              </a:solidFill>
              <a:latin typeface="Adobe Caslon Pro"/>
              <a:ea typeface="Adobe Caslon Pro"/>
              <a:cs typeface="Adobe Caslon Pro"/>
              <a:sym typeface="Adobe Caslon Pro"/>
            </a:endParaRPr>
          </a:p>
        </p:txBody>
      </p:sp>
      <p:sp>
        <p:nvSpPr>
          <p:cNvPr id="316" name="Shape 316"/>
          <p:cNvSpPr/>
          <p:nvPr/>
        </p:nvSpPr>
        <p:spPr>
          <a:xfrm>
            <a:off x="6705600" y="6598980"/>
            <a:ext cx="2133600" cy="184666"/>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lgn="r">
              <a:defRPr sz="1200">
                <a:solidFill>
                  <a:srgbClr val="898989"/>
                </a:solidFill>
              </a:defRPr>
            </a:lvl1pPr>
          </a:lstStyle>
          <a:p>
            <a:pPr lvl="0">
              <a:defRPr sz="1800">
                <a:solidFill>
                  <a:srgbClr val="000000"/>
                </a:solidFill>
              </a:defRPr>
            </a:pPr>
            <a:r>
              <a:rPr lang="en-GB" sz="1200" dirty="0" smtClean="0">
                <a:solidFill>
                  <a:srgbClr val="898989"/>
                </a:solidFill>
              </a:rPr>
              <a:t>29</a:t>
            </a:r>
            <a:endParaRPr lang="en-GB" sz="1200" dirty="0">
              <a:solidFill>
                <a:srgbClr val="898989"/>
              </a:solidFill>
            </a:endParaRPr>
          </a:p>
        </p:txBody>
      </p:sp>
      <p:pic>
        <p:nvPicPr>
          <p:cNvPr id="4" name="Imagen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191" y="2748765"/>
            <a:ext cx="4447309" cy="3066781"/>
          </a:xfrm>
          <a:prstGeom prst="rect">
            <a:avLst/>
          </a:prstGeom>
        </p:spPr>
      </p:pic>
      <p:pic>
        <p:nvPicPr>
          <p:cNvPr id="7" name="Imagen 6"/>
          <p:cNvPicPr>
            <a:picLocks noChangeAspect="1"/>
          </p:cNvPicPr>
          <p:nvPr/>
        </p:nvPicPr>
        <p:blipFill>
          <a:blip r:embed="rId3"/>
          <a:stretch>
            <a:fillRect/>
          </a:stretch>
        </p:blipFill>
        <p:spPr>
          <a:xfrm>
            <a:off x="5004916" y="3637079"/>
            <a:ext cx="2495133" cy="1104403"/>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250">
        <p14:flip dir="l"/>
      </p:transition>
    </mc:Choice>
    <mc:Fallback xmlns="">
      <p:transition spd="slow">
        <p:fade/>
      </p:transition>
    </mc:Fallback>
  </mc:AlternateContent>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0" name="Group 120"/>
          <p:cNvGrpSpPr/>
          <p:nvPr/>
        </p:nvGrpSpPr>
        <p:grpSpPr>
          <a:xfrm>
            <a:off x="161925" y="942922"/>
            <a:ext cx="8693150" cy="4986340"/>
            <a:chOff x="0" y="-442754"/>
            <a:chExt cx="8693150" cy="4986338"/>
          </a:xfrm>
        </p:grpSpPr>
        <p:pic>
          <p:nvPicPr>
            <p:cNvPr id="118" name="image.png"/>
            <p:cNvPicPr/>
            <p:nvPr/>
          </p:nvPicPr>
          <p:blipFill>
            <a:blip r:embed="rId2">
              <a:extLst/>
            </a:blip>
            <a:stretch>
              <a:fillRect/>
            </a:stretch>
          </p:blipFill>
          <p:spPr>
            <a:xfrm>
              <a:off x="0" y="-442754"/>
              <a:ext cx="8693150" cy="4986338"/>
            </a:xfrm>
            <a:prstGeom prst="rect">
              <a:avLst/>
            </a:prstGeom>
            <a:ln w="12700" cap="flat">
              <a:noFill/>
              <a:miter lim="400000"/>
            </a:ln>
            <a:effectLst/>
          </p:spPr>
        </p:pic>
        <p:sp>
          <p:nvSpPr>
            <p:cNvPr id="119" name="Shape 119"/>
            <p:cNvSpPr/>
            <p:nvPr/>
          </p:nvSpPr>
          <p:spPr>
            <a:xfrm>
              <a:off x="231775" y="287953"/>
              <a:ext cx="8229600" cy="584773"/>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t">
              <a:spAutoFit/>
            </a:bodyPr>
            <a:lstStyle/>
            <a:p>
              <a:pPr marL="457200" indent="-457200">
                <a:buFont typeface="Arial" panose="020B0604020202020204" pitchFamily="34" charset="0"/>
                <a:buChar char="•"/>
              </a:pPr>
              <a:endParaRPr lang="en-GB" sz="3200" dirty="0"/>
            </a:p>
          </p:txBody>
        </p:sp>
      </p:grpSp>
      <p:sp>
        <p:nvSpPr>
          <p:cNvPr id="122" name="Shape 122"/>
          <p:cNvSpPr/>
          <p:nvPr/>
        </p:nvSpPr>
        <p:spPr>
          <a:xfrm>
            <a:off x="1628775" y="6537424"/>
            <a:ext cx="5759450" cy="307777"/>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p>
            <a:pPr lvl="0" algn="ctr">
              <a:defRPr sz="1800"/>
            </a:pPr>
            <a:r>
              <a:rPr lang="en-GB" sz="1000" dirty="0" smtClean="0">
                <a:solidFill>
                  <a:srgbClr val="7F7F7F"/>
                </a:solidFill>
                <a:latin typeface="Adobe Caslon Pro"/>
                <a:ea typeface="Adobe Caslon Pro"/>
                <a:cs typeface="Adobe Caslon Pro"/>
                <a:sym typeface="Adobe Caslon Pro"/>
              </a:rPr>
              <a:t>Avenida Juárez núm. 20, Col. Centro, Del. Cuauhtémoc, , C.P. 06010, México, D.F., </a:t>
            </a:r>
          </a:p>
          <a:p>
            <a:pPr lvl="0" algn="ctr">
              <a:defRPr sz="1800"/>
            </a:pPr>
            <a:r>
              <a:rPr lang="en-GB" sz="1000" dirty="0" smtClean="0">
                <a:solidFill>
                  <a:srgbClr val="7F7F7F"/>
                </a:solidFill>
                <a:latin typeface="Adobe Caslon Pro"/>
                <a:ea typeface="Adobe Caslon Pro"/>
                <a:cs typeface="Adobe Caslon Pro"/>
                <a:sym typeface="Adobe Caslon Pro"/>
              </a:rPr>
              <a:t>Tels.: (55) 3686 - 5100  </a:t>
            </a:r>
            <a:r>
              <a:rPr lang="en-GB" sz="1000" b="1" dirty="0" smtClean="0">
                <a:solidFill>
                  <a:srgbClr val="7F7F7F"/>
                </a:solidFill>
                <a:latin typeface="Adobe Caslon Pro"/>
                <a:ea typeface="Adobe Caslon Pro"/>
                <a:cs typeface="Adobe Caslon Pro"/>
                <a:sym typeface="Adobe Caslon Pro"/>
              </a:rPr>
              <a:t>http://www.sre.gob.mx</a:t>
            </a:r>
            <a:endParaRPr lang="en-GB" sz="1000" b="1" dirty="0">
              <a:solidFill>
                <a:srgbClr val="7F7F7F"/>
              </a:solidFill>
              <a:latin typeface="Adobe Caslon Pro"/>
              <a:ea typeface="Adobe Caslon Pro"/>
              <a:cs typeface="Adobe Caslon Pro"/>
              <a:sym typeface="Adobe Caslon Pro"/>
            </a:endParaRPr>
          </a:p>
        </p:txBody>
      </p:sp>
      <p:sp>
        <p:nvSpPr>
          <p:cNvPr id="123" name="Shape 123"/>
          <p:cNvSpPr/>
          <p:nvPr/>
        </p:nvSpPr>
        <p:spPr>
          <a:xfrm>
            <a:off x="6716486" y="6614369"/>
            <a:ext cx="2133600" cy="153888"/>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lgn="r">
              <a:defRPr sz="1200">
                <a:solidFill>
                  <a:srgbClr val="898989"/>
                </a:solidFill>
              </a:defRPr>
            </a:lvl1pPr>
          </a:lstStyle>
          <a:p>
            <a:pPr lvl="0">
              <a:defRPr sz="1800">
                <a:solidFill>
                  <a:srgbClr val="000000"/>
                </a:solidFill>
              </a:defRPr>
            </a:pPr>
            <a:r>
              <a:rPr lang="en-GB" sz="1000" dirty="0" smtClean="0">
                <a:solidFill>
                  <a:srgbClr val="000000"/>
                </a:solidFill>
              </a:rPr>
              <a:t>30</a:t>
            </a:r>
            <a:endParaRPr lang="en-GB" sz="1000" dirty="0">
              <a:solidFill>
                <a:srgbClr val="898989"/>
              </a:solidFill>
            </a:endParaRPr>
          </a:p>
        </p:txBody>
      </p:sp>
      <p:sp>
        <p:nvSpPr>
          <p:cNvPr id="8" name="20 Rectángulo redondeado"/>
          <p:cNvSpPr/>
          <p:nvPr/>
        </p:nvSpPr>
        <p:spPr>
          <a:xfrm>
            <a:off x="4508500" y="1891943"/>
            <a:ext cx="4038600" cy="3124200"/>
          </a:xfrm>
          <a:prstGeom prst="roundRect">
            <a:avLst/>
          </a:prstGeom>
          <a:solidFill>
            <a:srgbClr val="67B7E6">
              <a:lumMod val="50000"/>
            </a:srgbClr>
          </a:solidFill>
          <a:ln w="19050" cap="flat" cmpd="sng" algn="ctr">
            <a:solidFill>
              <a:srgbClr val="009DDC">
                <a:shade val="50000"/>
              </a:srgbClr>
            </a:solidFill>
            <a:prstDash val="solid"/>
          </a:ln>
          <a:effectLst/>
        </p:spPr>
        <p:txBody>
          <a:bodyPr rtlCol="0" anchor="ctr"/>
          <a:lstStyle/>
          <a:p>
            <a:pPr marL="0" marR="0" lvl="0" indent="0" algn="ctr" defTabSz="914400" rtl="0" eaLnBrk="0" fontAlgn="base" latinLnBrk="0" hangingPunct="0">
              <a:lnSpc>
                <a:spcPct val="90000"/>
              </a:lnSpc>
              <a:spcBef>
                <a:spcPct val="0"/>
              </a:spcBef>
              <a:spcAft>
                <a:spcPct val="0"/>
              </a:spcAft>
              <a:buClrTx/>
              <a:buSzTx/>
              <a:buFontTx/>
              <a:buNone/>
              <a:tabLst/>
              <a:defRPr/>
            </a:pPr>
            <a:r>
              <a:rPr kumimoji="0" lang="en-GB" sz="1800" b="1" i="0" u="none" strike="noStrike" kern="1200" cap="none" spc="0" normalizeH="0" baseline="0" dirty="0" smtClean="0">
                <a:ln>
                  <a:noFill/>
                </a:ln>
                <a:solidFill>
                  <a:srgbClr val="009DDC">
                    <a:lumMod val="60000"/>
                    <a:lumOff val="40000"/>
                  </a:srgbClr>
                </a:solidFill>
                <a:effectLst/>
                <a:uLnTx/>
                <a:uFillTx/>
                <a:latin typeface="Tw Cen MT"/>
                <a:ea typeface="+mn-ea"/>
                <a:cs typeface="+mn-cs"/>
              </a:rPr>
              <a:t>FOR CONSULAR STAFF</a:t>
            </a:r>
          </a:p>
          <a:p>
            <a:pPr marL="0" marR="0" lvl="0" indent="0" algn="ctr" defTabSz="914400" rtl="0" eaLnBrk="0" fontAlgn="base" latinLnBrk="0" hangingPunct="0">
              <a:lnSpc>
                <a:spcPct val="90000"/>
              </a:lnSpc>
              <a:spcBef>
                <a:spcPct val="0"/>
              </a:spcBef>
              <a:spcAft>
                <a:spcPct val="0"/>
              </a:spcAft>
              <a:buClrTx/>
              <a:buSzTx/>
              <a:buFontTx/>
              <a:buNone/>
              <a:tabLst/>
              <a:defRPr/>
            </a:pPr>
            <a:endParaRPr kumimoji="0" lang="en-GB" sz="2000" b="0" i="0" u="none" strike="noStrike" kern="1200" cap="none" spc="0" normalizeH="0" baseline="0" dirty="0" smtClean="0">
              <a:ln>
                <a:noFill/>
              </a:ln>
              <a:solidFill>
                <a:prstClr val="white">
                  <a:lumMod val="95000"/>
                </a:prstClr>
              </a:solidFill>
              <a:effectLst/>
              <a:uLnTx/>
              <a:uFillTx/>
              <a:latin typeface="Tw Cen MT"/>
              <a:ea typeface="+mn-ea"/>
              <a:cs typeface="+mn-cs"/>
            </a:endParaRPr>
          </a:p>
          <a:p>
            <a:pPr marL="0" marR="0" lvl="0" indent="0" algn="ctr" defTabSz="914400" rtl="0" eaLnBrk="0" fontAlgn="base" latinLnBrk="0" hangingPunct="0">
              <a:lnSpc>
                <a:spcPct val="90000"/>
              </a:lnSpc>
              <a:spcBef>
                <a:spcPct val="0"/>
              </a:spcBef>
              <a:spcAft>
                <a:spcPct val="0"/>
              </a:spcAft>
              <a:buClrTx/>
              <a:buSzTx/>
              <a:buFontTx/>
              <a:buNone/>
              <a:tabLst/>
              <a:defRPr/>
            </a:pPr>
            <a:r>
              <a:rPr kumimoji="0" lang="en-GB" sz="2000" b="0" i="0" u="none" strike="noStrike" kern="1200" cap="none" spc="0" normalizeH="0" baseline="0" dirty="0" smtClean="0">
                <a:ln>
                  <a:noFill/>
                </a:ln>
                <a:solidFill>
                  <a:prstClr val="white">
                    <a:lumMod val="95000"/>
                  </a:prstClr>
                </a:solidFill>
                <a:effectLst/>
                <a:uLnTx/>
                <a:uFillTx/>
                <a:latin typeface="Tw Cen MT"/>
                <a:ea typeface="+mn-ea"/>
                <a:cs typeface="+mn-cs"/>
              </a:rPr>
              <a:t>Appropriate facilities for providing comprehensive </a:t>
            </a:r>
            <a:r>
              <a:rPr kumimoji="0" lang="en-GB" sz="2000" b="0" i="0" u="none" strike="noStrike" kern="1200" cap="none" spc="0" normalizeH="0" baseline="0" dirty="0" smtClean="0">
                <a:ln>
                  <a:noFill/>
                </a:ln>
                <a:solidFill>
                  <a:prstClr val="white">
                    <a:lumMod val="95000"/>
                  </a:prstClr>
                </a:solidFill>
                <a:effectLst/>
                <a:uLnTx/>
                <a:uFillTx/>
                <a:latin typeface="Tw Cen MT"/>
                <a:ea typeface="+mn-ea"/>
                <a:cs typeface="+mn-cs"/>
              </a:rPr>
              <a:t>assistance;</a:t>
            </a:r>
            <a:endParaRPr kumimoji="0" lang="en-GB" sz="2000" b="0" i="0" u="none" strike="noStrike" kern="1200" cap="none" spc="0" normalizeH="0" baseline="0" dirty="0" smtClean="0">
              <a:ln>
                <a:noFill/>
              </a:ln>
              <a:solidFill>
                <a:prstClr val="white">
                  <a:lumMod val="95000"/>
                </a:prstClr>
              </a:solidFill>
              <a:effectLst/>
              <a:uLnTx/>
              <a:uFillTx/>
              <a:latin typeface="Tw Cen MT"/>
              <a:ea typeface="+mn-ea"/>
              <a:cs typeface="+mn-cs"/>
            </a:endParaRPr>
          </a:p>
          <a:p>
            <a:pPr marL="0" marR="0" lvl="0" indent="0" algn="ctr" defTabSz="914400" rtl="0" eaLnBrk="0" fontAlgn="base" latinLnBrk="0" hangingPunct="0">
              <a:lnSpc>
                <a:spcPct val="90000"/>
              </a:lnSpc>
              <a:spcBef>
                <a:spcPct val="0"/>
              </a:spcBef>
              <a:spcAft>
                <a:spcPct val="0"/>
              </a:spcAft>
              <a:buClrTx/>
              <a:buSzTx/>
              <a:buFontTx/>
              <a:buNone/>
              <a:tabLst/>
              <a:defRPr/>
            </a:pPr>
            <a:endParaRPr kumimoji="0" lang="en-GB" sz="2000" b="0" i="0" u="none" strike="noStrike" kern="1200" cap="none" spc="0" normalizeH="0" baseline="0" dirty="0" smtClean="0">
              <a:ln>
                <a:noFill/>
              </a:ln>
              <a:solidFill>
                <a:prstClr val="white">
                  <a:lumMod val="95000"/>
                </a:prstClr>
              </a:solidFill>
              <a:effectLst/>
              <a:uLnTx/>
              <a:uFillTx/>
              <a:latin typeface="Tw Cen MT"/>
              <a:ea typeface="+mn-ea"/>
              <a:cs typeface="+mn-cs"/>
            </a:endParaRPr>
          </a:p>
          <a:p>
            <a:pPr marL="0" marR="0" lvl="0" indent="0" algn="ctr" defTabSz="914400" rtl="0" eaLnBrk="0" fontAlgn="base" latinLnBrk="0" hangingPunct="0">
              <a:lnSpc>
                <a:spcPct val="90000"/>
              </a:lnSpc>
              <a:spcBef>
                <a:spcPct val="0"/>
              </a:spcBef>
              <a:spcAft>
                <a:spcPct val="0"/>
              </a:spcAft>
              <a:buClrTx/>
              <a:buSzTx/>
              <a:buFontTx/>
              <a:buNone/>
              <a:tabLst/>
              <a:defRPr/>
            </a:pPr>
            <a:r>
              <a:rPr lang="en-GB" sz="2000" kern="1200" dirty="0" smtClean="0">
                <a:solidFill>
                  <a:prstClr val="white">
                    <a:lumMod val="95000"/>
                  </a:prstClr>
                </a:solidFill>
                <a:latin typeface="Tw Cen MT"/>
                <a:ea typeface="+mn-ea"/>
                <a:cs typeface="+mn-cs"/>
              </a:rPr>
              <a:t>A p</a:t>
            </a:r>
            <a:r>
              <a:rPr kumimoji="0" lang="en-GB" sz="2000" b="0" i="0" u="none" strike="noStrike" kern="1200" cap="none" spc="0" normalizeH="0" baseline="0" dirty="0" smtClean="0">
                <a:ln>
                  <a:noFill/>
                </a:ln>
                <a:solidFill>
                  <a:prstClr val="white">
                    <a:lumMod val="95000"/>
                  </a:prstClr>
                </a:solidFill>
                <a:effectLst/>
                <a:uLnTx/>
                <a:uFillTx/>
                <a:latin typeface="Tw Cen MT"/>
                <a:ea typeface="+mn-ea"/>
                <a:cs typeface="+mn-cs"/>
              </a:rPr>
              <a:t>lan </a:t>
            </a:r>
            <a:r>
              <a:rPr kumimoji="0" lang="en-GB" sz="2000" b="0" i="0" u="none" strike="noStrike" kern="1200" cap="none" spc="0" normalizeH="0" baseline="0" dirty="0" smtClean="0">
                <a:ln>
                  <a:noFill/>
                </a:ln>
                <a:solidFill>
                  <a:prstClr val="white">
                    <a:lumMod val="95000"/>
                  </a:prstClr>
                </a:solidFill>
                <a:effectLst/>
                <a:uLnTx/>
                <a:uFillTx/>
                <a:latin typeface="Tw Cen MT"/>
                <a:ea typeface="+mn-ea"/>
                <a:cs typeface="+mn-cs"/>
              </a:rPr>
              <a:t>for internal coordination between consular areas and </a:t>
            </a:r>
            <a:r>
              <a:rPr kumimoji="0" lang="en-GB" sz="2000" b="0" i="0" u="none" strike="noStrike" kern="1200" cap="none" spc="0" normalizeH="0" baseline="0" dirty="0" smtClean="0">
                <a:ln>
                  <a:noFill/>
                </a:ln>
                <a:solidFill>
                  <a:prstClr val="white">
                    <a:lumMod val="95000"/>
                  </a:prstClr>
                </a:solidFill>
                <a:effectLst/>
                <a:uLnTx/>
                <a:uFillTx/>
                <a:latin typeface="Tw Cen MT"/>
                <a:ea typeface="+mn-ea"/>
                <a:cs typeface="+mn-cs"/>
              </a:rPr>
              <a:t>consulates;</a:t>
            </a:r>
            <a:endParaRPr kumimoji="0" lang="en-GB" sz="2000" b="0" i="0" u="none" strike="noStrike" kern="1200" cap="none" spc="0" normalizeH="0" baseline="0" dirty="0" smtClean="0">
              <a:ln>
                <a:noFill/>
              </a:ln>
              <a:solidFill>
                <a:prstClr val="white">
                  <a:lumMod val="95000"/>
                </a:prstClr>
              </a:solidFill>
              <a:effectLst/>
              <a:uLnTx/>
              <a:uFillTx/>
              <a:latin typeface="Tw Cen MT"/>
              <a:ea typeface="+mn-ea"/>
              <a:cs typeface="+mn-cs"/>
            </a:endParaRPr>
          </a:p>
          <a:p>
            <a:pPr marL="0" marR="0" lvl="0" indent="0" algn="ctr" defTabSz="914400" rtl="0" eaLnBrk="0" fontAlgn="base" latinLnBrk="0" hangingPunct="0">
              <a:lnSpc>
                <a:spcPct val="90000"/>
              </a:lnSpc>
              <a:spcBef>
                <a:spcPct val="0"/>
              </a:spcBef>
              <a:spcAft>
                <a:spcPct val="0"/>
              </a:spcAft>
              <a:buClrTx/>
              <a:buSzTx/>
              <a:buFontTx/>
              <a:buNone/>
              <a:tabLst/>
              <a:defRPr/>
            </a:pPr>
            <a:endParaRPr kumimoji="0" lang="en-GB" sz="2000" b="0" i="0" u="none" strike="noStrike" kern="1200" cap="none" spc="0" normalizeH="0" baseline="0" dirty="0" smtClean="0">
              <a:ln>
                <a:noFill/>
              </a:ln>
              <a:solidFill>
                <a:prstClr val="white">
                  <a:lumMod val="95000"/>
                </a:prstClr>
              </a:solidFill>
              <a:effectLst/>
              <a:uLnTx/>
              <a:uFillTx/>
              <a:latin typeface="Tw Cen MT"/>
              <a:ea typeface="+mn-ea"/>
              <a:cs typeface="+mn-cs"/>
            </a:endParaRPr>
          </a:p>
          <a:p>
            <a:pPr marL="0" marR="0" lvl="0" indent="0" algn="ctr" defTabSz="914400" rtl="0" eaLnBrk="0" fontAlgn="base" latinLnBrk="0" hangingPunct="0">
              <a:lnSpc>
                <a:spcPct val="90000"/>
              </a:lnSpc>
              <a:spcBef>
                <a:spcPct val="0"/>
              </a:spcBef>
              <a:spcAft>
                <a:spcPct val="0"/>
              </a:spcAft>
              <a:buClrTx/>
              <a:buSzTx/>
              <a:buFontTx/>
              <a:buNone/>
              <a:tabLst/>
              <a:defRPr/>
            </a:pPr>
            <a:r>
              <a:rPr kumimoji="0" lang="en-GB" sz="2000" b="0" i="0" u="none" strike="noStrike" kern="1200" cap="none" spc="0" normalizeH="0" baseline="0" dirty="0" smtClean="0">
                <a:ln>
                  <a:noFill/>
                </a:ln>
                <a:solidFill>
                  <a:prstClr val="white">
                    <a:lumMod val="95000"/>
                  </a:prstClr>
                </a:solidFill>
                <a:effectLst/>
                <a:uLnTx/>
                <a:uFillTx/>
                <a:latin typeface="Tw Cen MT"/>
                <a:ea typeface="+mn-ea"/>
                <a:cs typeface="+mn-cs"/>
              </a:rPr>
              <a:t>Training and updating of support </a:t>
            </a:r>
            <a:r>
              <a:rPr kumimoji="0" lang="en-GB" sz="2000" b="0" i="0" u="none" strike="noStrike" kern="1200" cap="none" spc="0" normalizeH="0" baseline="0" dirty="0" smtClean="0">
                <a:ln>
                  <a:noFill/>
                </a:ln>
                <a:solidFill>
                  <a:prstClr val="white">
                    <a:lumMod val="95000"/>
                  </a:prstClr>
                </a:solidFill>
                <a:effectLst/>
                <a:uLnTx/>
                <a:uFillTx/>
                <a:latin typeface="Tw Cen MT"/>
                <a:ea typeface="+mn-ea"/>
                <a:cs typeface="+mn-cs"/>
              </a:rPr>
              <a:t>networks.</a:t>
            </a:r>
            <a:endParaRPr kumimoji="0" lang="en-GB" sz="2000" b="0" i="0" u="none" strike="noStrike" kern="1200" cap="none" spc="0" normalizeH="0" baseline="0" dirty="0" smtClean="0">
              <a:ln>
                <a:noFill/>
              </a:ln>
              <a:solidFill>
                <a:prstClr val="white">
                  <a:lumMod val="95000"/>
                </a:prstClr>
              </a:solidFill>
              <a:effectLst/>
              <a:uLnTx/>
              <a:uFillTx/>
              <a:latin typeface="Tw Cen MT"/>
              <a:ea typeface="+mn-ea"/>
              <a:cs typeface="+mn-cs"/>
            </a:endParaRPr>
          </a:p>
        </p:txBody>
      </p:sp>
      <p:sp>
        <p:nvSpPr>
          <p:cNvPr id="9" name="21 Rectángulo redondeado"/>
          <p:cNvSpPr/>
          <p:nvPr/>
        </p:nvSpPr>
        <p:spPr>
          <a:xfrm>
            <a:off x="390525" y="1873992"/>
            <a:ext cx="3810000" cy="3124200"/>
          </a:xfrm>
          <a:prstGeom prst="roundRect">
            <a:avLst/>
          </a:prstGeom>
          <a:solidFill>
            <a:srgbClr val="009DDC">
              <a:lumMod val="60000"/>
              <a:lumOff val="40000"/>
            </a:srgbClr>
          </a:solidFill>
          <a:ln w="19050" cap="flat" cmpd="sng" algn="ctr">
            <a:solidFill>
              <a:srgbClr val="009DDC">
                <a:shade val="50000"/>
              </a:srgbClr>
            </a:solidFill>
            <a:prstDash val="solid"/>
          </a:ln>
          <a:effectLst/>
        </p:spPr>
        <p:txBody>
          <a:bodyPr rtlCol="0" anchor="ctr"/>
          <a:lstStyle/>
          <a:p>
            <a:pPr marL="0" marR="0" lvl="0" indent="0" algn="ctr" defTabSz="914400" rtl="0" eaLnBrk="0" fontAlgn="base" latinLnBrk="0" hangingPunct="0">
              <a:lnSpc>
                <a:spcPct val="90000"/>
              </a:lnSpc>
              <a:spcBef>
                <a:spcPct val="0"/>
              </a:spcBef>
              <a:spcAft>
                <a:spcPct val="0"/>
              </a:spcAft>
              <a:buClrTx/>
              <a:buSzTx/>
              <a:buFontTx/>
              <a:buNone/>
              <a:tabLst/>
              <a:defRPr/>
            </a:pPr>
            <a:r>
              <a:rPr kumimoji="0" lang="en-GB" sz="1800" b="1" i="0" u="none" strike="noStrike" kern="1200" cap="none" spc="0" normalizeH="0" baseline="0" dirty="0" smtClean="0">
                <a:ln>
                  <a:noFill/>
                </a:ln>
                <a:solidFill>
                  <a:srgbClr val="009DDC">
                    <a:lumMod val="50000"/>
                  </a:srgbClr>
                </a:solidFill>
                <a:effectLst/>
                <a:uLnTx/>
                <a:uFillTx/>
                <a:latin typeface="Tw Cen MT"/>
                <a:ea typeface="+mn-ea"/>
                <a:cs typeface="+mn-cs"/>
              </a:rPr>
              <a:t>FOR THE GENERAL OFFICE OF</a:t>
            </a:r>
            <a:r>
              <a:rPr kumimoji="0" lang="en-GB" sz="1800" b="1" i="0" u="none" strike="noStrike" kern="1200" cap="none" spc="0" normalizeH="0" dirty="0" smtClean="0">
                <a:ln>
                  <a:noFill/>
                </a:ln>
                <a:solidFill>
                  <a:srgbClr val="009DDC">
                    <a:lumMod val="50000"/>
                  </a:srgbClr>
                </a:solidFill>
                <a:effectLst/>
                <a:uLnTx/>
                <a:uFillTx/>
                <a:latin typeface="Tw Cen MT"/>
                <a:ea typeface="+mn-ea"/>
                <a:cs typeface="+mn-cs"/>
              </a:rPr>
              <a:t> PROTECTION FOR MEXICANS ABROAD –</a:t>
            </a:r>
            <a:r>
              <a:rPr kumimoji="0" lang="en-GB" sz="1800" b="1" i="0" u="none" strike="noStrike" kern="1200" cap="none" spc="0" normalizeH="0" baseline="0" dirty="0" smtClean="0">
                <a:ln>
                  <a:noFill/>
                </a:ln>
                <a:solidFill>
                  <a:srgbClr val="009DDC">
                    <a:lumMod val="50000"/>
                  </a:srgbClr>
                </a:solidFill>
                <a:effectLst/>
                <a:uLnTx/>
                <a:uFillTx/>
                <a:latin typeface="Tw Cen MT"/>
                <a:ea typeface="+mn-ea"/>
                <a:cs typeface="+mn-cs"/>
              </a:rPr>
              <a:t>DGPME</a:t>
            </a:r>
          </a:p>
          <a:p>
            <a:pPr marL="0" marR="0" lvl="0" indent="0" algn="l" defTabSz="914400" rtl="0" eaLnBrk="0" fontAlgn="base" latinLnBrk="0" hangingPunct="0">
              <a:lnSpc>
                <a:spcPct val="90000"/>
              </a:lnSpc>
              <a:spcBef>
                <a:spcPct val="0"/>
              </a:spcBef>
              <a:spcAft>
                <a:spcPct val="0"/>
              </a:spcAft>
              <a:buClrTx/>
              <a:buSzTx/>
              <a:buFontTx/>
              <a:buNone/>
              <a:tabLst/>
              <a:defRPr/>
            </a:pPr>
            <a:endParaRPr kumimoji="0" lang="en-GB" sz="1800" b="0" i="0" u="none" strike="noStrike" kern="1200" cap="none" spc="0" normalizeH="0" baseline="0" dirty="0" smtClean="0">
              <a:ln>
                <a:noFill/>
              </a:ln>
              <a:solidFill>
                <a:prstClr val="white"/>
              </a:solidFill>
              <a:effectLst/>
              <a:uLnTx/>
              <a:uFillTx/>
              <a:latin typeface="Tw Cen MT"/>
              <a:ea typeface="+mn-ea"/>
              <a:cs typeface="+mn-cs"/>
            </a:endParaRPr>
          </a:p>
          <a:p>
            <a:pPr marL="0" marR="0" lvl="0" indent="0" algn="ctr" defTabSz="914400" rtl="0" eaLnBrk="0" fontAlgn="base" latinLnBrk="0" hangingPunct="0">
              <a:lnSpc>
                <a:spcPct val="90000"/>
              </a:lnSpc>
              <a:spcBef>
                <a:spcPct val="0"/>
              </a:spcBef>
              <a:spcAft>
                <a:spcPct val="0"/>
              </a:spcAft>
              <a:buClrTx/>
              <a:buSzTx/>
              <a:buFontTx/>
              <a:buNone/>
              <a:tabLst/>
              <a:defRPr/>
            </a:pPr>
            <a:r>
              <a:rPr kumimoji="0" lang="en-GB" sz="2000" b="0" i="0" u="none" strike="noStrike" kern="1200" cap="none" spc="0" normalizeH="0" baseline="0" dirty="0" smtClean="0">
                <a:ln>
                  <a:noFill/>
                </a:ln>
                <a:solidFill>
                  <a:prstClr val="white"/>
                </a:solidFill>
                <a:effectLst/>
                <a:uLnTx/>
                <a:uFillTx/>
                <a:latin typeface="Tw Cen MT"/>
                <a:ea typeface="+mn-ea"/>
                <a:cs typeface="+mn-cs"/>
              </a:rPr>
              <a:t>Minimum elements for a training and awareness-</a:t>
            </a:r>
            <a:r>
              <a:rPr kumimoji="0" lang="en-GB" sz="2000" b="0" i="0" u="none" strike="noStrike" kern="1200" cap="none" spc="0" normalizeH="0" baseline="0" dirty="0" smtClean="0">
                <a:ln>
                  <a:noFill/>
                </a:ln>
                <a:solidFill>
                  <a:prstClr val="white"/>
                </a:solidFill>
                <a:effectLst/>
                <a:uLnTx/>
                <a:uFillTx/>
                <a:latin typeface="Tw Cen MT"/>
                <a:ea typeface="+mn-ea"/>
                <a:cs typeface="+mn-cs"/>
              </a:rPr>
              <a:t>plan;</a:t>
            </a:r>
            <a:endParaRPr kumimoji="0" lang="en-GB" sz="2000" b="0" i="0" u="none" strike="noStrike" kern="1200" cap="none" spc="0" normalizeH="0" baseline="0" dirty="0" smtClean="0">
              <a:ln>
                <a:noFill/>
              </a:ln>
              <a:solidFill>
                <a:prstClr val="white"/>
              </a:solidFill>
              <a:effectLst/>
              <a:uLnTx/>
              <a:uFillTx/>
              <a:latin typeface="Tw Cen MT"/>
              <a:ea typeface="+mn-ea"/>
              <a:cs typeface="+mn-cs"/>
            </a:endParaRPr>
          </a:p>
          <a:p>
            <a:pPr marL="0" marR="0" lvl="0" indent="0" algn="ctr" defTabSz="914400" rtl="0" eaLnBrk="0" fontAlgn="base" latinLnBrk="0" hangingPunct="0">
              <a:lnSpc>
                <a:spcPct val="90000"/>
              </a:lnSpc>
              <a:spcBef>
                <a:spcPct val="0"/>
              </a:spcBef>
              <a:spcAft>
                <a:spcPct val="0"/>
              </a:spcAft>
              <a:buClrTx/>
              <a:buSzTx/>
              <a:buFontTx/>
              <a:buNone/>
              <a:tabLst/>
              <a:defRPr/>
            </a:pPr>
            <a:endParaRPr kumimoji="0" lang="en-GB" sz="2000" b="0" i="0" u="none" strike="noStrike" kern="1200" cap="none" spc="0" normalizeH="0" baseline="0" dirty="0" smtClean="0">
              <a:ln>
                <a:noFill/>
              </a:ln>
              <a:solidFill>
                <a:prstClr val="white"/>
              </a:solidFill>
              <a:effectLst/>
              <a:uLnTx/>
              <a:uFillTx/>
              <a:latin typeface="Tw Cen MT"/>
              <a:ea typeface="+mn-ea"/>
              <a:cs typeface="+mn-cs"/>
            </a:endParaRPr>
          </a:p>
          <a:p>
            <a:pPr marL="0" marR="0" lvl="0" indent="0" algn="ctr" defTabSz="914400" rtl="0" eaLnBrk="0" fontAlgn="base" latinLnBrk="0" hangingPunct="0">
              <a:lnSpc>
                <a:spcPct val="90000"/>
              </a:lnSpc>
              <a:spcBef>
                <a:spcPct val="0"/>
              </a:spcBef>
              <a:spcAft>
                <a:spcPct val="0"/>
              </a:spcAft>
              <a:buClrTx/>
              <a:buSzTx/>
              <a:buFontTx/>
              <a:buNone/>
              <a:tabLst/>
              <a:defRPr/>
            </a:pPr>
            <a:r>
              <a:rPr kumimoji="0" lang="en-GB" sz="2000" b="0" i="0" u="none" strike="noStrike" kern="1200" cap="none" spc="0" normalizeH="0" baseline="0" dirty="0" smtClean="0">
                <a:ln>
                  <a:noFill/>
                </a:ln>
                <a:solidFill>
                  <a:prstClr val="white"/>
                </a:solidFill>
                <a:effectLst/>
                <a:uLnTx/>
                <a:uFillTx/>
                <a:latin typeface="Tw Cen MT"/>
                <a:ea typeface="+mn-ea"/>
                <a:cs typeface="+mn-cs"/>
              </a:rPr>
              <a:t>Features of the </a:t>
            </a:r>
            <a:r>
              <a:rPr lang="en-GB" sz="2000" kern="1200" dirty="0" smtClean="0">
                <a:solidFill>
                  <a:prstClr val="white"/>
                </a:solidFill>
                <a:latin typeface="Tw Cen MT"/>
                <a:ea typeface="+mn-ea"/>
                <a:cs typeface="+mn-cs"/>
              </a:rPr>
              <a:t>case registration </a:t>
            </a:r>
            <a:r>
              <a:rPr lang="en-GB" sz="2000" kern="1200" dirty="0" smtClean="0">
                <a:solidFill>
                  <a:prstClr val="white"/>
                </a:solidFill>
                <a:latin typeface="Tw Cen MT"/>
                <a:ea typeface="+mn-ea"/>
                <a:cs typeface="+mn-cs"/>
              </a:rPr>
              <a:t>system;</a:t>
            </a:r>
            <a:endParaRPr kumimoji="0" lang="en-GB" sz="2000" b="0" i="0" u="none" strike="noStrike" kern="1200" cap="none" spc="0" normalizeH="0" baseline="0" dirty="0" smtClean="0">
              <a:ln>
                <a:noFill/>
              </a:ln>
              <a:solidFill>
                <a:prstClr val="white"/>
              </a:solidFill>
              <a:effectLst/>
              <a:uLnTx/>
              <a:uFillTx/>
              <a:latin typeface="Tw Cen MT"/>
              <a:ea typeface="+mn-ea"/>
              <a:cs typeface="+mn-cs"/>
            </a:endParaRPr>
          </a:p>
          <a:p>
            <a:pPr marL="0" marR="0" lvl="0" indent="0" algn="ctr" defTabSz="914400" rtl="0" eaLnBrk="0" fontAlgn="base" latinLnBrk="0" hangingPunct="0">
              <a:lnSpc>
                <a:spcPct val="90000"/>
              </a:lnSpc>
              <a:spcBef>
                <a:spcPct val="0"/>
              </a:spcBef>
              <a:spcAft>
                <a:spcPct val="0"/>
              </a:spcAft>
              <a:buClrTx/>
              <a:buSzTx/>
              <a:buFontTx/>
              <a:buNone/>
              <a:tabLst/>
              <a:defRPr/>
            </a:pPr>
            <a:endParaRPr kumimoji="0" lang="en-GB" sz="2000" b="0" i="0" u="none" strike="noStrike" kern="1200" cap="none" spc="0" normalizeH="0" baseline="0" dirty="0" smtClean="0">
              <a:ln>
                <a:noFill/>
              </a:ln>
              <a:solidFill>
                <a:prstClr val="white"/>
              </a:solidFill>
              <a:effectLst/>
              <a:uLnTx/>
              <a:uFillTx/>
              <a:latin typeface="Tw Cen MT"/>
              <a:ea typeface="+mn-ea"/>
              <a:cs typeface="+mn-cs"/>
            </a:endParaRPr>
          </a:p>
          <a:p>
            <a:pPr marL="0" marR="0" lvl="0" indent="0" algn="ctr" defTabSz="914400" rtl="0" eaLnBrk="0" fontAlgn="base" latinLnBrk="0" hangingPunct="0">
              <a:lnSpc>
                <a:spcPct val="90000"/>
              </a:lnSpc>
              <a:spcBef>
                <a:spcPct val="0"/>
              </a:spcBef>
              <a:spcAft>
                <a:spcPct val="0"/>
              </a:spcAft>
              <a:buClrTx/>
              <a:buSzTx/>
              <a:buFontTx/>
              <a:buNone/>
              <a:tabLst/>
              <a:defRPr/>
            </a:pPr>
            <a:r>
              <a:rPr kumimoji="0" lang="en-GB" sz="2000" b="0" i="0" u="none" strike="noStrike" kern="1200" cap="none" spc="0" normalizeH="0" baseline="0" dirty="0" smtClean="0">
                <a:ln>
                  <a:noFill/>
                </a:ln>
                <a:solidFill>
                  <a:prstClr val="white"/>
                </a:solidFill>
                <a:effectLst/>
                <a:uLnTx/>
                <a:uFillTx/>
                <a:latin typeface="Tw Cen MT"/>
                <a:ea typeface="+mn-ea"/>
                <a:cs typeface="+mn-cs"/>
              </a:rPr>
              <a:t>Types of dissemination </a:t>
            </a:r>
            <a:r>
              <a:rPr kumimoji="0" lang="en-GB" sz="2000" b="0" i="0" u="none" strike="noStrike" kern="1200" cap="none" spc="0" normalizeH="0" baseline="0" dirty="0" smtClean="0">
                <a:ln>
                  <a:noFill/>
                </a:ln>
                <a:solidFill>
                  <a:prstClr val="white"/>
                </a:solidFill>
                <a:effectLst/>
                <a:uLnTx/>
                <a:uFillTx/>
                <a:latin typeface="Tw Cen MT"/>
                <a:ea typeface="+mn-ea"/>
                <a:cs typeface="+mn-cs"/>
              </a:rPr>
              <a:t>materials.</a:t>
            </a:r>
            <a:endParaRPr kumimoji="0" lang="en-GB" sz="2000" b="0" i="0" u="none" strike="noStrike" kern="1200" cap="none" spc="0" normalizeH="0" baseline="0" dirty="0" smtClean="0">
              <a:ln>
                <a:noFill/>
              </a:ln>
              <a:solidFill>
                <a:prstClr val="white"/>
              </a:solidFill>
              <a:effectLst/>
              <a:uLnTx/>
              <a:uFillTx/>
              <a:latin typeface="Tw Cen MT"/>
              <a:ea typeface="+mn-ea"/>
              <a:cs typeface="+mn-cs"/>
            </a:endParaRPr>
          </a:p>
        </p:txBody>
      </p:sp>
      <p:sp>
        <p:nvSpPr>
          <p:cNvPr id="10" name="Shape 313"/>
          <p:cNvSpPr/>
          <p:nvPr/>
        </p:nvSpPr>
        <p:spPr>
          <a:xfrm>
            <a:off x="5320145" y="516800"/>
            <a:ext cx="3725430" cy="307777"/>
          </a:xfrm>
          <a:prstGeom prst="rect">
            <a:avLst/>
          </a:prstGeom>
          <a:ln w="12700">
            <a:miter lim="400000"/>
          </a:ln>
          <a:extLst>
            <a:ext uri="{C572A759-6A51-4108-AA02-DFA0A04FC94B}">
              <ma14:wrappingTextBoxFlag xmlns:ma14="http://schemas.microsoft.com/office/mac/drawingml/2011/main" val="1"/>
            </a:ext>
          </a:extLst>
        </p:spPr>
        <p:txBody>
          <a:bodyPr wrap="square" lIns="0" tIns="0" rIns="0" bIns="0" anchor="ctr">
            <a:spAutoFit/>
          </a:bodyPr>
          <a:lstStyle/>
          <a:p>
            <a:pPr lvl="0" algn="r">
              <a:defRPr sz="1800"/>
            </a:pPr>
            <a:r>
              <a:rPr lang="en-GB" sz="1000" b="1" dirty="0" smtClean="0">
                <a:solidFill>
                  <a:srgbClr val="7F7F7F"/>
                </a:solidFill>
                <a:latin typeface="Adobe Caslon Pro"/>
                <a:ea typeface="Adobe Caslon Pro"/>
                <a:cs typeface="Adobe Caslon Pro"/>
                <a:sym typeface="Adobe Caslon Pro"/>
              </a:rPr>
              <a:t>GENERAL OFFICE OF PROTECTION FOR MEXICANS ABROAD</a:t>
            </a:r>
            <a:endParaRPr lang="en-GB" sz="1000" b="1" dirty="0">
              <a:solidFill>
                <a:srgbClr val="7F7F7F"/>
              </a:solidFill>
              <a:latin typeface="Adobe Caslon Pro"/>
              <a:ea typeface="Adobe Caslon Pro"/>
              <a:cs typeface="Adobe Caslon Pro"/>
              <a:sym typeface="Adobe Caslon Pro"/>
            </a:endParaRPr>
          </a:p>
        </p:txBody>
      </p:sp>
    </p:spTree>
    <p:extLst>
      <p:ext uri="{BB962C8B-B14F-4D97-AF65-F5344CB8AC3E}">
        <p14:creationId xmlns:p14="http://schemas.microsoft.com/office/powerpoint/2010/main" val="3717150311"/>
      </p:ext>
    </p:extLst>
  </p:cSld>
  <p:clrMapOvr>
    <a:masterClrMapping/>
  </p:clrMapOvr>
  <mc:AlternateContent xmlns:mc="http://schemas.openxmlformats.org/markup-compatibility/2006" xmlns:p14="http://schemas.microsoft.com/office/powerpoint/2010/main">
    <mc:Choice Requires="p14">
      <p:transition spd="slow" p14:dur="1250">
        <p14:flip dir="l"/>
      </p:transition>
    </mc:Choice>
    <mc:Fallback xmlns="">
      <p:transition spd="slow">
        <p:fade/>
      </p:transition>
    </mc:Fallback>
  </mc:AlternateContent>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0" name="Group 120"/>
          <p:cNvGrpSpPr/>
          <p:nvPr/>
        </p:nvGrpSpPr>
        <p:grpSpPr>
          <a:xfrm>
            <a:off x="161925" y="942922"/>
            <a:ext cx="8693150" cy="4986340"/>
            <a:chOff x="0" y="-442754"/>
            <a:chExt cx="8693150" cy="4986338"/>
          </a:xfrm>
        </p:grpSpPr>
        <p:pic>
          <p:nvPicPr>
            <p:cNvPr id="118" name="image.png"/>
            <p:cNvPicPr/>
            <p:nvPr/>
          </p:nvPicPr>
          <p:blipFill>
            <a:blip r:embed="rId2">
              <a:extLst/>
            </a:blip>
            <a:stretch>
              <a:fillRect/>
            </a:stretch>
          </p:blipFill>
          <p:spPr>
            <a:xfrm>
              <a:off x="0" y="-442754"/>
              <a:ext cx="8693150" cy="4986338"/>
            </a:xfrm>
            <a:prstGeom prst="rect">
              <a:avLst/>
            </a:prstGeom>
            <a:ln w="12700" cap="flat">
              <a:noFill/>
              <a:miter lim="400000"/>
            </a:ln>
            <a:effectLst/>
          </p:spPr>
        </p:pic>
        <p:sp>
          <p:nvSpPr>
            <p:cNvPr id="119" name="Shape 119"/>
            <p:cNvSpPr/>
            <p:nvPr/>
          </p:nvSpPr>
          <p:spPr>
            <a:xfrm>
              <a:off x="231775" y="287953"/>
              <a:ext cx="8229600" cy="584773"/>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t">
              <a:spAutoFit/>
            </a:bodyPr>
            <a:lstStyle/>
            <a:p>
              <a:pPr marL="457200" indent="-457200">
                <a:buFont typeface="Arial" panose="020B0604020202020204" pitchFamily="34" charset="0"/>
                <a:buChar char="•"/>
              </a:pPr>
              <a:endParaRPr lang="en-GB" sz="3200" dirty="0"/>
            </a:p>
          </p:txBody>
        </p:sp>
      </p:grpSp>
      <p:sp>
        <p:nvSpPr>
          <p:cNvPr id="122" name="Shape 122"/>
          <p:cNvSpPr/>
          <p:nvPr/>
        </p:nvSpPr>
        <p:spPr>
          <a:xfrm>
            <a:off x="1628775" y="6537424"/>
            <a:ext cx="5759450" cy="307777"/>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p>
            <a:pPr lvl="0" algn="ctr">
              <a:defRPr sz="1800"/>
            </a:pPr>
            <a:r>
              <a:rPr lang="en-GB" sz="1000" dirty="0" smtClean="0">
                <a:solidFill>
                  <a:srgbClr val="7F7F7F"/>
                </a:solidFill>
                <a:latin typeface="Adobe Caslon Pro"/>
                <a:ea typeface="Adobe Caslon Pro"/>
                <a:cs typeface="Adobe Caslon Pro"/>
                <a:sym typeface="Adobe Caslon Pro"/>
              </a:rPr>
              <a:t>Avenida Juárez núm. 20, Col. Centro, Del. Cuauhtémoc, , C.P. 06010, México, D.F., </a:t>
            </a:r>
          </a:p>
          <a:p>
            <a:pPr lvl="0" algn="ctr">
              <a:defRPr sz="1800"/>
            </a:pPr>
            <a:r>
              <a:rPr lang="en-GB" sz="1000" dirty="0" smtClean="0">
                <a:solidFill>
                  <a:srgbClr val="7F7F7F"/>
                </a:solidFill>
                <a:latin typeface="Adobe Caslon Pro"/>
                <a:ea typeface="Adobe Caslon Pro"/>
                <a:cs typeface="Adobe Caslon Pro"/>
                <a:sym typeface="Adobe Caslon Pro"/>
              </a:rPr>
              <a:t>Tels.: (55) 3686 - 5100  </a:t>
            </a:r>
            <a:r>
              <a:rPr lang="en-GB" sz="1000" b="1" dirty="0" smtClean="0">
                <a:solidFill>
                  <a:srgbClr val="7F7F7F"/>
                </a:solidFill>
                <a:latin typeface="Adobe Caslon Pro"/>
                <a:ea typeface="Adobe Caslon Pro"/>
                <a:cs typeface="Adobe Caslon Pro"/>
                <a:sym typeface="Adobe Caslon Pro"/>
              </a:rPr>
              <a:t>http://www.sre.gob.mx</a:t>
            </a:r>
            <a:endParaRPr lang="en-GB" sz="1000" b="1" dirty="0">
              <a:solidFill>
                <a:srgbClr val="7F7F7F"/>
              </a:solidFill>
              <a:latin typeface="Adobe Caslon Pro"/>
              <a:ea typeface="Adobe Caslon Pro"/>
              <a:cs typeface="Adobe Caslon Pro"/>
              <a:sym typeface="Adobe Caslon Pro"/>
            </a:endParaRPr>
          </a:p>
        </p:txBody>
      </p:sp>
      <p:sp>
        <p:nvSpPr>
          <p:cNvPr id="123" name="Shape 123"/>
          <p:cNvSpPr/>
          <p:nvPr/>
        </p:nvSpPr>
        <p:spPr>
          <a:xfrm>
            <a:off x="6716486" y="6614369"/>
            <a:ext cx="2133600" cy="153888"/>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lgn="r">
              <a:defRPr sz="1200">
                <a:solidFill>
                  <a:srgbClr val="898989"/>
                </a:solidFill>
              </a:defRPr>
            </a:lvl1pPr>
          </a:lstStyle>
          <a:p>
            <a:pPr lvl="0">
              <a:defRPr sz="1800">
                <a:solidFill>
                  <a:srgbClr val="000000"/>
                </a:solidFill>
              </a:defRPr>
            </a:pPr>
            <a:r>
              <a:rPr lang="en-GB" sz="1000" dirty="0" smtClean="0">
                <a:solidFill>
                  <a:srgbClr val="000000"/>
                </a:solidFill>
              </a:rPr>
              <a:t>30</a:t>
            </a:r>
            <a:endParaRPr lang="en-GB" sz="1000" dirty="0">
              <a:solidFill>
                <a:srgbClr val="898989"/>
              </a:solidFill>
            </a:endParaRPr>
          </a:p>
        </p:txBody>
      </p:sp>
      <p:sp>
        <p:nvSpPr>
          <p:cNvPr id="10" name="5 Rectángulo redondeado"/>
          <p:cNvSpPr/>
          <p:nvPr/>
        </p:nvSpPr>
        <p:spPr>
          <a:xfrm>
            <a:off x="533400" y="1600200"/>
            <a:ext cx="3657600" cy="4648200"/>
          </a:xfrm>
          <a:prstGeom prst="roundRect">
            <a:avLst/>
          </a:prstGeom>
          <a:solidFill>
            <a:srgbClr val="67B7E6">
              <a:lumMod val="60000"/>
              <a:lumOff val="40000"/>
            </a:srgbClr>
          </a:solidFill>
          <a:ln w="28575" cap="flat" cmpd="sng" algn="ctr">
            <a:solidFill>
              <a:srgbClr val="009DDC">
                <a:shade val="50000"/>
              </a:srgbClr>
            </a:solidFill>
            <a:prstDash val="solid"/>
          </a:ln>
          <a:effectLst/>
        </p:spPr>
        <p:txBody>
          <a:bodyPr rtlCol="0" anchor="ctr"/>
          <a:lstStyle/>
          <a:p>
            <a:pPr marL="0" marR="0" lvl="0" indent="0" algn="ctr" defTabSz="914400" rtl="0" eaLnBrk="0" fontAlgn="base" latinLnBrk="0" hangingPunct="0">
              <a:lnSpc>
                <a:spcPct val="100000"/>
              </a:lnSpc>
              <a:spcBef>
                <a:spcPct val="0"/>
              </a:spcBef>
              <a:spcAft>
                <a:spcPct val="0"/>
              </a:spcAft>
              <a:buClrTx/>
              <a:buSzTx/>
              <a:buFont typeface="Wingdings" pitchFamily="2" charset="2"/>
              <a:buChar char="ü"/>
              <a:tabLst/>
              <a:defRPr/>
            </a:pPr>
            <a:r>
              <a:rPr kumimoji="0" lang="en-GB" sz="2000" b="0" i="0" u="none" strike="noStrike" kern="1200" cap="none" spc="0" normalizeH="0" baseline="0" dirty="0" smtClean="0">
                <a:ln>
                  <a:noFill/>
                </a:ln>
                <a:solidFill>
                  <a:srgbClr val="009DDC">
                    <a:lumMod val="75000"/>
                  </a:srgbClr>
                </a:solidFill>
                <a:effectLst/>
                <a:uLnTx/>
                <a:uFillTx/>
                <a:latin typeface="Tw Cen MT"/>
                <a:ea typeface="+mn-ea"/>
                <a:cs typeface="+mn-cs"/>
              </a:rPr>
              <a:t> </a:t>
            </a:r>
            <a:r>
              <a:rPr kumimoji="0" lang="en-GB" sz="2000" b="0" i="0" u="none" strike="noStrike" kern="1200" cap="none" spc="0" normalizeH="0" baseline="0" dirty="0" smtClean="0">
                <a:ln>
                  <a:noFill/>
                </a:ln>
                <a:solidFill>
                  <a:schemeClr val="tx1"/>
                </a:solidFill>
                <a:effectLst/>
                <a:uLnTx/>
                <a:uFillTx/>
                <a:latin typeface="Soberana Sans" panose="02000000000000000000" pitchFamily="50" charset="0"/>
                <a:ea typeface="+mn-ea"/>
                <a:cs typeface="+mn-cs"/>
              </a:rPr>
              <a:t>Interview </a:t>
            </a:r>
            <a:r>
              <a:rPr kumimoji="0" lang="en-GB" sz="2000" b="0" i="0" u="none" strike="noStrike" kern="1200" cap="none" spc="0" normalizeH="0" baseline="0" dirty="0" smtClean="0">
                <a:ln>
                  <a:noFill/>
                </a:ln>
                <a:solidFill>
                  <a:schemeClr val="tx1"/>
                </a:solidFill>
                <a:effectLst/>
                <a:uLnTx/>
                <a:uFillTx/>
                <a:latin typeface="Soberana Sans" panose="02000000000000000000" pitchFamily="50" charset="0"/>
                <a:ea typeface="+mn-ea"/>
                <a:cs typeface="+mn-cs"/>
              </a:rPr>
              <a:t>Guide</a:t>
            </a:r>
          </a:p>
          <a:p>
            <a:pPr marL="0" marR="0" lvl="0" indent="0" algn="ctr" defTabSz="914400" rtl="0" eaLnBrk="0" fontAlgn="base" latinLnBrk="0" hangingPunct="0">
              <a:lnSpc>
                <a:spcPct val="100000"/>
              </a:lnSpc>
              <a:spcBef>
                <a:spcPct val="0"/>
              </a:spcBef>
              <a:spcAft>
                <a:spcPct val="0"/>
              </a:spcAft>
              <a:buClrTx/>
              <a:buSzTx/>
              <a:buFont typeface="Wingdings" pitchFamily="2" charset="2"/>
              <a:buChar char="ü"/>
              <a:tabLst/>
              <a:defRPr/>
            </a:pPr>
            <a:endParaRPr kumimoji="0" lang="en-GB" sz="2000" b="0" i="0" u="none" strike="noStrike" kern="1200" cap="none" spc="0" normalizeH="0" baseline="0" dirty="0" smtClean="0">
              <a:ln>
                <a:noFill/>
              </a:ln>
              <a:solidFill>
                <a:schemeClr val="tx1"/>
              </a:solidFill>
              <a:effectLst/>
              <a:uLnTx/>
              <a:uFillTx/>
              <a:latin typeface="Soberana Sans" panose="02000000000000000000" pitchFamily="50" charset="0"/>
              <a:ea typeface="+mn-ea"/>
              <a:cs typeface="+mn-cs"/>
            </a:endParaRPr>
          </a:p>
          <a:p>
            <a:pPr marL="0" marR="0" lvl="0" indent="0" algn="ctr" defTabSz="914400" rtl="0" eaLnBrk="0" fontAlgn="base" latinLnBrk="0" hangingPunct="0">
              <a:lnSpc>
                <a:spcPct val="100000"/>
              </a:lnSpc>
              <a:spcBef>
                <a:spcPct val="0"/>
              </a:spcBef>
              <a:spcAft>
                <a:spcPct val="0"/>
              </a:spcAft>
              <a:buClrTx/>
              <a:buSzTx/>
              <a:buFont typeface="Wingdings" pitchFamily="2" charset="2"/>
              <a:buChar char="ü"/>
              <a:tabLst/>
              <a:defRPr/>
            </a:pPr>
            <a:r>
              <a:rPr kumimoji="0" lang="en-GB" sz="2000" b="0" i="0" u="none" strike="noStrike" kern="1200" cap="none" spc="0" normalizeH="0" baseline="0" dirty="0" smtClean="0">
                <a:ln>
                  <a:noFill/>
                </a:ln>
                <a:solidFill>
                  <a:schemeClr val="tx1"/>
                </a:solidFill>
                <a:effectLst/>
                <a:uLnTx/>
                <a:uFillTx/>
                <a:latin typeface="Soberana Sans" panose="02000000000000000000" pitchFamily="50" charset="0"/>
                <a:ea typeface="+mn-ea"/>
                <a:cs typeface="+mn-cs"/>
              </a:rPr>
              <a:t> Guidance for initial emotional support and crisis management;</a:t>
            </a:r>
          </a:p>
          <a:p>
            <a:pPr marL="0" marR="0" lvl="0" indent="0" algn="ctr" defTabSz="914400" rtl="0" eaLnBrk="0" fontAlgn="base" latinLnBrk="0" hangingPunct="0">
              <a:lnSpc>
                <a:spcPct val="100000"/>
              </a:lnSpc>
              <a:spcBef>
                <a:spcPct val="0"/>
              </a:spcBef>
              <a:spcAft>
                <a:spcPct val="0"/>
              </a:spcAft>
              <a:buClrTx/>
              <a:buSzTx/>
              <a:tabLst/>
              <a:defRPr/>
            </a:pPr>
            <a:endParaRPr kumimoji="0" lang="en-GB" sz="2000" b="0" i="0" u="none" strike="noStrike" kern="1200" cap="none" spc="0" normalizeH="0" baseline="0" dirty="0" smtClean="0">
              <a:ln>
                <a:noFill/>
              </a:ln>
              <a:solidFill>
                <a:schemeClr val="tx1"/>
              </a:solidFill>
              <a:effectLst/>
              <a:uLnTx/>
              <a:uFillTx/>
              <a:latin typeface="Soberana Sans" panose="02000000000000000000" pitchFamily="50" charset="0"/>
              <a:ea typeface="+mn-ea"/>
              <a:cs typeface="+mn-cs"/>
            </a:endParaRPr>
          </a:p>
          <a:p>
            <a:pPr marL="0" marR="0" lvl="0" indent="0" algn="ctr" defTabSz="914400" rtl="0" eaLnBrk="0" fontAlgn="base" latinLnBrk="0" hangingPunct="0">
              <a:lnSpc>
                <a:spcPct val="100000"/>
              </a:lnSpc>
              <a:spcBef>
                <a:spcPct val="0"/>
              </a:spcBef>
              <a:spcAft>
                <a:spcPct val="0"/>
              </a:spcAft>
              <a:buClrTx/>
              <a:buSzTx/>
              <a:buFont typeface="Wingdings" pitchFamily="2" charset="2"/>
              <a:buChar char="ü"/>
              <a:tabLst/>
              <a:defRPr/>
            </a:pPr>
            <a:r>
              <a:rPr kumimoji="0" lang="en-GB" sz="2000" b="0" i="0" u="none" strike="noStrike" kern="1200" cap="none" spc="0" normalizeH="0" baseline="0" dirty="0" smtClean="0">
                <a:ln>
                  <a:noFill/>
                </a:ln>
                <a:solidFill>
                  <a:schemeClr val="tx1"/>
                </a:solidFill>
                <a:effectLst/>
                <a:uLnTx/>
                <a:uFillTx/>
                <a:latin typeface="Soberana Sans" panose="02000000000000000000" pitchFamily="50" charset="0"/>
                <a:ea typeface="+mn-ea"/>
                <a:cs typeface="+mn-cs"/>
              </a:rPr>
              <a:t> Guidance for risk and danger</a:t>
            </a:r>
            <a:r>
              <a:rPr kumimoji="0" lang="en-GB" sz="2000" b="0" i="0" u="none" strike="noStrike" kern="1200" cap="none" spc="0" normalizeH="0" dirty="0" smtClean="0">
                <a:ln>
                  <a:noFill/>
                </a:ln>
                <a:solidFill>
                  <a:schemeClr val="tx1"/>
                </a:solidFill>
                <a:effectLst/>
                <a:uLnTx/>
                <a:uFillTx/>
                <a:latin typeface="Soberana Sans" panose="02000000000000000000" pitchFamily="50" charset="0"/>
                <a:ea typeface="+mn-ea"/>
                <a:cs typeface="+mn-cs"/>
              </a:rPr>
              <a:t> assessment;</a:t>
            </a:r>
            <a:endParaRPr kumimoji="0" lang="en-GB" sz="2000" b="0" i="0" u="none" strike="noStrike" kern="1200" cap="none" spc="0" normalizeH="0" baseline="0" dirty="0" smtClean="0">
              <a:ln>
                <a:noFill/>
              </a:ln>
              <a:solidFill>
                <a:schemeClr val="tx1"/>
              </a:solidFill>
              <a:effectLst/>
              <a:uLnTx/>
              <a:uFillTx/>
              <a:latin typeface="Soberana Sans" panose="02000000000000000000" pitchFamily="50" charset="0"/>
              <a:ea typeface="+mn-ea"/>
              <a:cs typeface="+mn-cs"/>
            </a:endParaRPr>
          </a:p>
          <a:p>
            <a:pPr marL="0" marR="0" lvl="0" indent="0" algn="ctr" defTabSz="914400" rtl="0" eaLnBrk="0" fontAlgn="base" latinLnBrk="0" hangingPunct="0">
              <a:lnSpc>
                <a:spcPct val="100000"/>
              </a:lnSpc>
              <a:spcBef>
                <a:spcPct val="0"/>
              </a:spcBef>
              <a:spcAft>
                <a:spcPct val="0"/>
              </a:spcAft>
              <a:buClrTx/>
              <a:buSzTx/>
              <a:buFont typeface="Wingdings" pitchFamily="2" charset="2"/>
              <a:buChar char="ü"/>
              <a:tabLst/>
              <a:defRPr/>
            </a:pPr>
            <a:endParaRPr kumimoji="0" lang="en-GB" sz="2000" b="0" i="0" u="none" strike="noStrike" kern="1200" cap="none" spc="0" normalizeH="0" baseline="0" dirty="0" smtClean="0">
              <a:ln>
                <a:noFill/>
              </a:ln>
              <a:solidFill>
                <a:schemeClr val="tx1"/>
              </a:solidFill>
              <a:effectLst/>
              <a:uLnTx/>
              <a:uFillTx/>
              <a:latin typeface="Soberana Sans" panose="02000000000000000000" pitchFamily="50" charset="0"/>
              <a:ea typeface="+mn-ea"/>
              <a:cs typeface="+mn-cs"/>
            </a:endParaRPr>
          </a:p>
          <a:p>
            <a:pPr marL="0" marR="0" lvl="0" indent="0" algn="ctr" defTabSz="914400" rtl="0" eaLnBrk="0" fontAlgn="base" latinLnBrk="0" hangingPunct="0">
              <a:lnSpc>
                <a:spcPct val="100000"/>
              </a:lnSpc>
              <a:spcBef>
                <a:spcPct val="0"/>
              </a:spcBef>
              <a:spcAft>
                <a:spcPct val="0"/>
              </a:spcAft>
              <a:buClrTx/>
              <a:buSzTx/>
              <a:buFont typeface="Wingdings" pitchFamily="2" charset="2"/>
              <a:buChar char="ü"/>
              <a:tabLst/>
              <a:defRPr/>
            </a:pPr>
            <a:r>
              <a:rPr kumimoji="0" lang="en-GB" sz="2000" b="0" i="0" u="none" strike="noStrike" kern="1200" cap="none" spc="0" normalizeH="0" baseline="0" dirty="0" smtClean="0">
                <a:ln>
                  <a:noFill/>
                </a:ln>
                <a:solidFill>
                  <a:schemeClr val="tx1"/>
                </a:solidFill>
                <a:effectLst/>
                <a:uLnTx/>
                <a:uFillTx/>
                <a:latin typeface="Soberana Sans" panose="02000000000000000000" pitchFamily="50" charset="0"/>
                <a:ea typeface="+mn-ea"/>
                <a:cs typeface="+mn-cs"/>
              </a:rPr>
              <a:t> Recommendations for self-care of consular officers.</a:t>
            </a:r>
          </a:p>
          <a:p>
            <a:pPr marL="0" marR="0" lvl="0" indent="0" algn="ctr" defTabSz="914400" rtl="0" eaLnBrk="0" fontAlgn="base" latinLnBrk="0" hangingPunct="0">
              <a:lnSpc>
                <a:spcPct val="100000"/>
              </a:lnSpc>
              <a:spcBef>
                <a:spcPct val="0"/>
              </a:spcBef>
              <a:spcAft>
                <a:spcPct val="0"/>
              </a:spcAft>
              <a:buClrTx/>
              <a:buSzTx/>
              <a:buFont typeface="Wingdings" pitchFamily="2" charset="2"/>
              <a:buChar char="ü"/>
              <a:tabLst/>
              <a:defRPr/>
            </a:pPr>
            <a:endParaRPr kumimoji="0" lang="en-GB" sz="2300" b="0" i="0" u="none" strike="noStrike" kern="1200" cap="none" spc="0" normalizeH="0" baseline="0" dirty="0" smtClean="0">
              <a:ln>
                <a:noFill/>
              </a:ln>
              <a:solidFill>
                <a:srgbClr val="009DDC">
                  <a:lumMod val="75000"/>
                </a:srgbClr>
              </a:solidFill>
              <a:effectLst/>
              <a:uLnTx/>
              <a:uFillTx/>
              <a:latin typeface="Tw Cen MT"/>
              <a:ea typeface="+mn-ea"/>
              <a:cs typeface="+mn-cs"/>
            </a:endParaRPr>
          </a:p>
        </p:txBody>
      </p:sp>
      <p:sp>
        <p:nvSpPr>
          <p:cNvPr id="11" name="4 Rectángulo redondeado"/>
          <p:cNvSpPr/>
          <p:nvPr/>
        </p:nvSpPr>
        <p:spPr>
          <a:xfrm>
            <a:off x="4648200" y="1828800"/>
            <a:ext cx="3733800" cy="4038600"/>
          </a:xfrm>
          <a:prstGeom prst="roundRect">
            <a:avLst/>
          </a:prstGeom>
          <a:solidFill>
            <a:srgbClr val="67B7E6">
              <a:lumMod val="60000"/>
              <a:lumOff val="40000"/>
            </a:srgbClr>
          </a:solidFill>
          <a:ln w="28575" cap="flat" cmpd="sng" algn="ctr">
            <a:solidFill>
              <a:srgbClr val="009DDC">
                <a:shade val="50000"/>
              </a:srgbClr>
            </a:solidFill>
            <a:prstDash val="solid"/>
          </a:ln>
          <a:effectLst/>
        </p:spPr>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GB" sz="2300" b="0" i="0" u="none" strike="noStrike" kern="1200" cap="none" spc="0" normalizeH="0" baseline="0" dirty="0" smtClean="0">
              <a:ln>
                <a:noFill/>
              </a:ln>
              <a:solidFill>
                <a:srgbClr val="009DDC">
                  <a:lumMod val="75000"/>
                </a:srgbClr>
              </a:solidFill>
              <a:effectLst/>
              <a:uLnTx/>
              <a:uFillTx/>
              <a:latin typeface="Tw Cen MT"/>
              <a:ea typeface="+mn-ea"/>
              <a:cs typeface="+mn-cs"/>
            </a:endParaRPr>
          </a:p>
          <a:p>
            <a:pPr marL="0" marR="0" lvl="0" indent="0" algn="ctr" defTabSz="914400" rtl="0" eaLnBrk="0" fontAlgn="base" latinLnBrk="0" hangingPunct="0">
              <a:lnSpc>
                <a:spcPct val="100000"/>
              </a:lnSpc>
              <a:spcBef>
                <a:spcPct val="0"/>
              </a:spcBef>
              <a:spcAft>
                <a:spcPct val="0"/>
              </a:spcAft>
              <a:buClrTx/>
              <a:buSzTx/>
              <a:buFont typeface="Wingdings" pitchFamily="2" charset="2"/>
              <a:buChar char="ü"/>
              <a:tabLst/>
              <a:defRPr/>
            </a:pPr>
            <a:r>
              <a:rPr kumimoji="0" lang="en-GB" sz="2300" b="0" i="0" u="none" strike="noStrike" kern="1200" cap="none" spc="0" normalizeH="0" baseline="0" dirty="0" smtClean="0">
                <a:ln>
                  <a:noFill/>
                </a:ln>
                <a:solidFill>
                  <a:schemeClr val="tx1"/>
                </a:solidFill>
                <a:effectLst/>
                <a:uLnTx/>
                <a:uFillTx/>
                <a:latin typeface="Tw Cen MT"/>
                <a:ea typeface="+mn-ea"/>
                <a:cs typeface="+mn-cs"/>
              </a:rPr>
              <a:t> </a:t>
            </a:r>
            <a:r>
              <a:rPr lang="en-GB" sz="2000" kern="1200" dirty="0" smtClean="0">
                <a:solidFill>
                  <a:schemeClr val="tx1"/>
                </a:solidFill>
                <a:latin typeface="Soberana Sans" panose="02000000000000000000" pitchFamily="50" charset="0"/>
                <a:ea typeface="+mn-ea"/>
                <a:cs typeface="+mn-cs"/>
              </a:rPr>
              <a:t>Guidance </a:t>
            </a:r>
            <a:r>
              <a:rPr kumimoji="0" lang="en-GB" sz="2000" b="0" i="0" u="none" strike="noStrike" kern="1200" cap="none" spc="0" normalizeH="0" baseline="0" dirty="0" smtClean="0">
                <a:ln>
                  <a:noFill/>
                </a:ln>
                <a:solidFill>
                  <a:schemeClr val="tx1"/>
                </a:solidFill>
                <a:effectLst/>
                <a:uLnTx/>
                <a:uFillTx/>
                <a:latin typeface="Soberana Sans" panose="02000000000000000000" pitchFamily="50" charset="0"/>
                <a:ea typeface="+mn-ea"/>
                <a:cs typeface="+mn-cs"/>
              </a:rPr>
              <a:t>for actions to assist persons in vulnerable situations </a:t>
            </a:r>
            <a:r>
              <a:rPr kumimoji="0" lang="en-GB" sz="2000" b="0" i="0" u="none" strike="noStrike" kern="1200" cap="none" spc="0" normalizeH="0" baseline="0" dirty="0" smtClean="0">
                <a:ln>
                  <a:noFill/>
                </a:ln>
                <a:solidFill>
                  <a:schemeClr val="tx1"/>
                </a:solidFill>
                <a:effectLst/>
                <a:uLnTx/>
                <a:uFillTx/>
                <a:latin typeface="Soberana Sans" panose="02000000000000000000" pitchFamily="50" charset="0"/>
                <a:ea typeface="+mn-ea"/>
                <a:cs typeface="+mn-cs"/>
              </a:rPr>
              <a:t>who are dependents </a:t>
            </a:r>
            <a:r>
              <a:rPr kumimoji="0" lang="en-GB" sz="2000" b="0" i="0" u="none" strike="noStrike" kern="1200" cap="none" spc="0" normalizeH="0" baseline="0" dirty="0" smtClean="0">
                <a:ln>
                  <a:noFill/>
                </a:ln>
                <a:solidFill>
                  <a:schemeClr val="tx1"/>
                </a:solidFill>
                <a:effectLst/>
                <a:uLnTx/>
                <a:uFillTx/>
                <a:latin typeface="Soberana Sans" panose="02000000000000000000" pitchFamily="50" charset="0"/>
                <a:ea typeface="+mn-ea"/>
                <a:cs typeface="+mn-cs"/>
              </a:rPr>
              <a:t>of women victims of violence;</a:t>
            </a:r>
          </a:p>
          <a:p>
            <a:pPr marL="0" marR="0" lvl="0" indent="0" algn="ctr" defTabSz="914400" rtl="0" eaLnBrk="0" fontAlgn="base" latinLnBrk="0" hangingPunct="0">
              <a:lnSpc>
                <a:spcPct val="100000"/>
              </a:lnSpc>
              <a:spcBef>
                <a:spcPct val="0"/>
              </a:spcBef>
              <a:spcAft>
                <a:spcPct val="0"/>
              </a:spcAft>
              <a:buClrTx/>
              <a:buSzTx/>
              <a:buFont typeface="Wingdings" pitchFamily="2" charset="2"/>
              <a:buChar char="ü"/>
              <a:tabLst/>
              <a:defRPr/>
            </a:pPr>
            <a:endParaRPr lang="en-GB" sz="2000" kern="1200" dirty="0">
              <a:solidFill>
                <a:schemeClr val="tx1"/>
              </a:solidFill>
              <a:latin typeface="Soberana Sans" panose="02000000000000000000" pitchFamily="50" charset="0"/>
              <a:ea typeface="+mn-ea"/>
              <a:cs typeface="+mn-cs"/>
            </a:endParaRPr>
          </a:p>
          <a:p>
            <a:pPr marL="0" marR="0" lvl="0" indent="0" algn="ctr" defTabSz="914400" rtl="0" eaLnBrk="0" fontAlgn="base" latinLnBrk="0" hangingPunct="0">
              <a:lnSpc>
                <a:spcPct val="100000"/>
              </a:lnSpc>
              <a:spcBef>
                <a:spcPct val="0"/>
              </a:spcBef>
              <a:spcAft>
                <a:spcPct val="0"/>
              </a:spcAft>
              <a:buClrTx/>
              <a:buSzTx/>
              <a:buFont typeface="Wingdings" pitchFamily="2" charset="2"/>
              <a:buChar char="ü"/>
              <a:tabLst/>
              <a:defRPr/>
            </a:pPr>
            <a:r>
              <a:rPr lang="en-GB" sz="2000" kern="1200" dirty="0" smtClean="0">
                <a:solidFill>
                  <a:schemeClr val="tx1"/>
                </a:solidFill>
                <a:latin typeface="Soberana Sans" panose="02000000000000000000" pitchFamily="50" charset="0"/>
                <a:ea typeface="+mn-ea"/>
                <a:cs typeface="+mn-cs"/>
              </a:rPr>
              <a:t>Guidance </a:t>
            </a:r>
            <a:r>
              <a:rPr kumimoji="0" lang="en-GB" sz="2000" b="0" i="0" u="none" strike="noStrike" kern="1200" cap="none" spc="0" normalizeH="0" baseline="0" dirty="0" smtClean="0">
                <a:ln>
                  <a:noFill/>
                </a:ln>
                <a:solidFill>
                  <a:schemeClr val="tx1"/>
                </a:solidFill>
                <a:effectLst/>
                <a:uLnTx/>
                <a:uFillTx/>
                <a:latin typeface="Soberana Sans" panose="02000000000000000000" pitchFamily="50" charset="0"/>
                <a:ea typeface="+mn-ea"/>
                <a:cs typeface="+mn-cs"/>
              </a:rPr>
              <a:t>for actions to assist women in highly vulnerable situations;</a:t>
            </a:r>
          </a:p>
          <a:p>
            <a:pPr marL="0" marR="0" lvl="0" indent="0" algn="ctr" defTabSz="914400" rtl="0" eaLnBrk="0" fontAlgn="base" latinLnBrk="0" hangingPunct="0">
              <a:lnSpc>
                <a:spcPct val="100000"/>
              </a:lnSpc>
              <a:spcBef>
                <a:spcPct val="0"/>
              </a:spcBef>
              <a:spcAft>
                <a:spcPct val="0"/>
              </a:spcAft>
              <a:buClrTx/>
              <a:buSzTx/>
              <a:buFont typeface="Wingdings" pitchFamily="2" charset="2"/>
              <a:buChar char="ü"/>
              <a:tabLst/>
              <a:defRPr/>
            </a:pPr>
            <a:endParaRPr kumimoji="0" lang="en-GB" sz="2000" b="0" i="0" u="none" strike="noStrike" kern="1200" cap="none" spc="0" normalizeH="0" baseline="0" dirty="0" smtClean="0">
              <a:ln>
                <a:noFill/>
              </a:ln>
              <a:solidFill>
                <a:schemeClr val="tx1"/>
              </a:solidFill>
              <a:effectLst/>
              <a:uLnTx/>
              <a:uFillTx/>
              <a:latin typeface="Soberana Sans" panose="02000000000000000000" pitchFamily="50" charset="0"/>
              <a:ea typeface="+mn-ea"/>
              <a:cs typeface="+mn-cs"/>
            </a:endParaRPr>
          </a:p>
          <a:p>
            <a:pPr marL="0" marR="0" lvl="0" indent="0" algn="ctr" defTabSz="914400" rtl="0" eaLnBrk="0" fontAlgn="base" latinLnBrk="0" hangingPunct="0">
              <a:lnSpc>
                <a:spcPct val="100000"/>
              </a:lnSpc>
              <a:spcBef>
                <a:spcPct val="0"/>
              </a:spcBef>
              <a:spcAft>
                <a:spcPct val="0"/>
              </a:spcAft>
              <a:buClrTx/>
              <a:buSzTx/>
              <a:buFont typeface="Wingdings" pitchFamily="2" charset="2"/>
              <a:buChar char="ü"/>
              <a:tabLst/>
              <a:defRPr/>
            </a:pPr>
            <a:r>
              <a:rPr kumimoji="0" lang="en-GB" sz="2000" b="0" i="0" u="none" strike="noStrike" kern="1200" cap="none" spc="0" normalizeH="0" baseline="0" dirty="0" smtClean="0">
                <a:ln>
                  <a:noFill/>
                </a:ln>
                <a:solidFill>
                  <a:schemeClr val="tx1"/>
                </a:solidFill>
                <a:effectLst/>
                <a:uLnTx/>
                <a:uFillTx/>
                <a:latin typeface="Soberana Sans" panose="02000000000000000000" pitchFamily="50" charset="0"/>
                <a:ea typeface="+mn-ea"/>
                <a:cs typeface="+mn-cs"/>
              </a:rPr>
              <a:t>Guidance for referral to specialized services.</a:t>
            </a:r>
          </a:p>
          <a:p>
            <a:pPr marL="0" marR="0" lvl="0" indent="0" algn="ctr" defTabSz="914400" rtl="0" eaLnBrk="0" fontAlgn="base" latinLnBrk="0" hangingPunct="0">
              <a:lnSpc>
                <a:spcPct val="100000"/>
              </a:lnSpc>
              <a:spcBef>
                <a:spcPct val="0"/>
              </a:spcBef>
              <a:spcAft>
                <a:spcPct val="0"/>
              </a:spcAft>
              <a:buClrTx/>
              <a:buSzTx/>
              <a:buFont typeface="Wingdings" pitchFamily="2" charset="2"/>
              <a:buChar char="ü"/>
              <a:tabLst/>
              <a:defRPr/>
            </a:pPr>
            <a:endParaRPr kumimoji="0" lang="en-GB" sz="2300" b="0" i="0" u="none" strike="noStrike" kern="1200" cap="none" spc="0" normalizeH="0" baseline="0" dirty="0" smtClean="0">
              <a:ln>
                <a:noFill/>
              </a:ln>
              <a:solidFill>
                <a:srgbClr val="009DDC">
                  <a:lumMod val="75000"/>
                </a:srgbClr>
              </a:solidFill>
              <a:effectLst/>
              <a:uLnTx/>
              <a:uFillTx/>
              <a:latin typeface="Tw Cen MT"/>
              <a:ea typeface="+mn-ea"/>
              <a:cs typeface="+mn-cs"/>
            </a:endParaRPr>
          </a:p>
        </p:txBody>
      </p:sp>
      <p:sp>
        <p:nvSpPr>
          <p:cNvPr id="12" name="Título 1"/>
          <p:cNvSpPr txBox="1">
            <a:spLocks/>
          </p:cNvSpPr>
          <p:nvPr/>
        </p:nvSpPr>
        <p:spPr>
          <a:xfrm>
            <a:off x="469900" y="398502"/>
            <a:ext cx="8153400" cy="990600"/>
          </a:xfrm>
          <a:prstGeom prst="rect">
            <a:avLst/>
          </a:prstGeom>
        </p:spPr>
        <p:txBody>
          <a:bodyPr>
            <a:noAutofit/>
          </a:bodyPr>
          <a:lstStyle>
            <a:lvl1pPr algn="r">
              <a:defRPr sz="1000" b="1">
                <a:solidFill>
                  <a:srgbClr val="7F7F7F"/>
                </a:solidFill>
                <a:latin typeface="Adobe Caslon Pro"/>
                <a:ea typeface="Adobe Caslon Pro"/>
                <a:cs typeface="Adobe Caslon Pro"/>
                <a:sym typeface="Adobe Caslon Pro"/>
              </a:defRPr>
            </a:lvl1pPr>
            <a:lvl2pPr algn="r">
              <a:defRPr sz="1000" b="1">
                <a:solidFill>
                  <a:srgbClr val="7F7F7F"/>
                </a:solidFill>
                <a:latin typeface="Adobe Caslon Pro"/>
                <a:ea typeface="Adobe Caslon Pro"/>
                <a:cs typeface="Adobe Caslon Pro"/>
                <a:sym typeface="Adobe Caslon Pro"/>
              </a:defRPr>
            </a:lvl2pPr>
            <a:lvl3pPr algn="r">
              <a:defRPr sz="1000" b="1">
                <a:solidFill>
                  <a:srgbClr val="7F7F7F"/>
                </a:solidFill>
                <a:latin typeface="Adobe Caslon Pro"/>
                <a:ea typeface="Adobe Caslon Pro"/>
                <a:cs typeface="Adobe Caslon Pro"/>
                <a:sym typeface="Adobe Caslon Pro"/>
              </a:defRPr>
            </a:lvl3pPr>
            <a:lvl4pPr algn="r">
              <a:defRPr sz="1000" b="1">
                <a:solidFill>
                  <a:srgbClr val="7F7F7F"/>
                </a:solidFill>
                <a:latin typeface="Adobe Caslon Pro"/>
                <a:ea typeface="Adobe Caslon Pro"/>
                <a:cs typeface="Adobe Caslon Pro"/>
                <a:sym typeface="Adobe Caslon Pro"/>
              </a:defRPr>
            </a:lvl4pPr>
            <a:lvl5pPr algn="r">
              <a:defRPr sz="1000" b="1">
                <a:solidFill>
                  <a:srgbClr val="7F7F7F"/>
                </a:solidFill>
                <a:latin typeface="Adobe Caslon Pro"/>
                <a:ea typeface="Adobe Caslon Pro"/>
                <a:cs typeface="Adobe Caslon Pro"/>
                <a:sym typeface="Adobe Caslon Pro"/>
              </a:defRPr>
            </a:lvl5pPr>
            <a:lvl6pPr indent="457200" algn="r">
              <a:defRPr sz="1000" b="1">
                <a:solidFill>
                  <a:srgbClr val="7F7F7F"/>
                </a:solidFill>
                <a:latin typeface="Adobe Caslon Pro"/>
                <a:ea typeface="Adobe Caslon Pro"/>
                <a:cs typeface="Adobe Caslon Pro"/>
                <a:sym typeface="Adobe Caslon Pro"/>
              </a:defRPr>
            </a:lvl6pPr>
            <a:lvl7pPr indent="914400" algn="r">
              <a:defRPr sz="1000" b="1">
                <a:solidFill>
                  <a:srgbClr val="7F7F7F"/>
                </a:solidFill>
                <a:latin typeface="Adobe Caslon Pro"/>
                <a:ea typeface="Adobe Caslon Pro"/>
                <a:cs typeface="Adobe Caslon Pro"/>
                <a:sym typeface="Adobe Caslon Pro"/>
              </a:defRPr>
            </a:lvl7pPr>
            <a:lvl8pPr indent="1371600" algn="r">
              <a:defRPr sz="1000" b="1">
                <a:solidFill>
                  <a:srgbClr val="7F7F7F"/>
                </a:solidFill>
                <a:latin typeface="Adobe Caslon Pro"/>
                <a:ea typeface="Adobe Caslon Pro"/>
                <a:cs typeface="Adobe Caslon Pro"/>
                <a:sym typeface="Adobe Caslon Pro"/>
              </a:defRPr>
            </a:lvl8pPr>
            <a:lvl9pPr indent="1828800" algn="r">
              <a:defRPr sz="1000" b="1">
                <a:solidFill>
                  <a:srgbClr val="7F7F7F"/>
                </a:solidFill>
                <a:latin typeface="Adobe Caslon Pro"/>
                <a:ea typeface="Adobe Caslon Pro"/>
                <a:cs typeface="Adobe Caslon Pro"/>
                <a:sym typeface="Adobe Caslon Pro"/>
              </a:defRPr>
            </a:lvl9pPr>
          </a:lstStyle>
          <a:p>
            <a:pPr algn="ctr">
              <a:defRPr/>
            </a:pPr>
            <a:r>
              <a:rPr lang="en-GB" dirty="0" smtClean="0">
                <a:solidFill>
                  <a:srgbClr val="0000FF"/>
                </a:solidFill>
              </a:rPr>
              <a:t/>
            </a:r>
            <a:br>
              <a:rPr lang="en-GB" dirty="0" smtClean="0">
                <a:solidFill>
                  <a:srgbClr val="0000FF"/>
                </a:solidFill>
              </a:rPr>
            </a:br>
            <a:r>
              <a:rPr lang="en-GB" sz="2800" b="0" dirty="0" smtClean="0">
                <a:solidFill>
                  <a:schemeClr val="tx1"/>
                </a:solidFill>
                <a:latin typeface="Soberana Sans" panose="02000000000000000000" pitchFamily="50" charset="0"/>
                <a:cs typeface="+mn-cs"/>
              </a:rPr>
              <a:t>Assistance Tools</a:t>
            </a:r>
            <a:r>
              <a:rPr lang="en-GB" sz="4800" dirty="0" smtClean="0"/>
              <a:t/>
            </a:r>
            <a:br>
              <a:rPr lang="en-GB" sz="4800" dirty="0" smtClean="0"/>
            </a:br>
            <a:endParaRPr lang="en-GB" sz="4800" dirty="0"/>
          </a:p>
        </p:txBody>
      </p:sp>
      <p:sp>
        <p:nvSpPr>
          <p:cNvPr id="13" name="Shape 313"/>
          <p:cNvSpPr/>
          <p:nvPr/>
        </p:nvSpPr>
        <p:spPr>
          <a:xfrm>
            <a:off x="5320145" y="516800"/>
            <a:ext cx="3725430" cy="307777"/>
          </a:xfrm>
          <a:prstGeom prst="rect">
            <a:avLst/>
          </a:prstGeom>
          <a:ln w="12700">
            <a:miter lim="400000"/>
          </a:ln>
          <a:extLst>
            <a:ext uri="{C572A759-6A51-4108-AA02-DFA0A04FC94B}">
              <ma14:wrappingTextBoxFlag xmlns:ma14="http://schemas.microsoft.com/office/mac/drawingml/2011/main" val="1"/>
            </a:ext>
          </a:extLst>
        </p:spPr>
        <p:txBody>
          <a:bodyPr wrap="square" lIns="0" tIns="0" rIns="0" bIns="0" anchor="ctr">
            <a:spAutoFit/>
          </a:bodyPr>
          <a:lstStyle/>
          <a:p>
            <a:pPr lvl="0" algn="r">
              <a:defRPr sz="1800"/>
            </a:pPr>
            <a:r>
              <a:rPr lang="en-GB" sz="1000" b="1" dirty="0" smtClean="0">
                <a:solidFill>
                  <a:srgbClr val="7F7F7F"/>
                </a:solidFill>
                <a:latin typeface="Adobe Caslon Pro"/>
                <a:ea typeface="Adobe Caslon Pro"/>
                <a:cs typeface="Adobe Caslon Pro"/>
                <a:sym typeface="Adobe Caslon Pro"/>
              </a:rPr>
              <a:t>GENERAL OFFICE OF PROTECTION FOR MEXICANS ABROAD</a:t>
            </a:r>
            <a:endParaRPr lang="en-GB" sz="1000" b="1" dirty="0">
              <a:solidFill>
                <a:srgbClr val="7F7F7F"/>
              </a:solidFill>
              <a:latin typeface="Adobe Caslon Pro"/>
              <a:ea typeface="Adobe Caslon Pro"/>
              <a:cs typeface="Adobe Caslon Pro"/>
              <a:sym typeface="Adobe Caslon Pro"/>
            </a:endParaRPr>
          </a:p>
        </p:txBody>
      </p:sp>
    </p:spTree>
    <p:extLst>
      <p:ext uri="{BB962C8B-B14F-4D97-AF65-F5344CB8AC3E}">
        <p14:creationId xmlns:p14="http://schemas.microsoft.com/office/powerpoint/2010/main" val="379810283"/>
      </p:ext>
    </p:extLst>
  </p:cSld>
  <p:clrMapOvr>
    <a:masterClrMapping/>
  </p:clrMapOvr>
  <mc:AlternateContent xmlns:mc="http://schemas.openxmlformats.org/markup-compatibility/2006" xmlns:p14="http://schemas.microsoft.com/office/powerpoint/2010/main">
    <mc:Choice Requires="p14">
      <p:transition spd="slow" p14:dur="1250">
        <p14:flip dir="l"/>
      </p:transition>
    </mc:Choice>
    <mc:Fallback xmlns="">
      <p:transition spd="slow">
        <p:fade/>
      </p:transition>
    </mc:Fallback>
  </mc:AlternateContent>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0" name="Group 120"/>
          <p:cNvGrpSpPr/>
          <p:nvPr/>
        </p:nvGrpSpPr>
        <p:grpSpPr>
          <a:xfrm>
            <a:off x="161925" y="942922"/>
            <a:ext cx="8693150" cy="4986340"/>
            <a:chOff x="0" y="-442754"/>
            <a:chExt cx="8693150" cy="4986338"/>
          </a:xfrm>
        </p:grpSpPr>
        <p:pic>
          <p:nvPicPr>
            <p:cNvPr id="118" name="image.png"/>
            <p:cNvPicPr/>
            <p:nvPr/>
          </p:nvPicPr>
          <p:blipFill>
            <a:blip r:embed="rId2">
              <a:extLst/>
            </a:blip>
            <a:stretch>
              <a:fillRect/>
            </a:stretch>
          </p:blipFill>
          <p:spPr>
            <a:xfrm>
              <a:off x="0" y="-442754"/>
              <a:ext cx="8693150" cy="4986338"/>
            </a:xfrm>
            <a:prstGeom prst="rect">
              <a:avLst/>
            </a:prstGeom>
            <a:ln w="12700" cap="flat">
              <a:noFill/>
              <a:miter lim="400000"/>
            </a:ln>
            <a:effectLst/>
          </p:spPr>
        </p:pic>
        <p:sp>
          <p:nvSpPr>
            <p:cNvPr id="119" name="Shape 119"/>
            <p:cNvSpPr/>
            <p:nvPr/>
          </p:nvSpPr>
          <p:spPr>
            <a:xfrm>
              <a:off x="231775" y="287953"/>
              <a:ext cx="8229600" cy="584773"/>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t">
              <a:spAutoFit/>
            </a:bodyPr>
            <a:lstStyle/>
            <a:p>
              <a:pPr marL="457200" indent="-457200">
                <a:buFont typeface="Arial" panose="020B0604020202020204" pitchFamily="34" charset="0"/>
                <a:buChar char="•"/>
              </a:pPr>
              <a:endParaRPr lang="en-GB" sz="3200" dirty="0"/>
            </a:p>
          </p:txBody>
        </p:sp>
      </p:grpSp>
      <p:sp>
        <p:nvSpPr>
          <p:cNvPr id="122" name="Shape 122"/>
          <p:cNvSpPr/>
          <p:nvPr/>
        </p:nvSpPr>
        <p:spPr>
          <a:xfrm>
            <a:off x="1628775" y="6537424"/>
            <a:ext cx="5759450" cy="307777"/>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p>
            <a:pPr lvl="0" algn="ctr">
              <a:defRPr sz="1800"/>
            </a:pPr>
            <a:r>
              <a:rPr lang="en-GB" sz="1000" dirty="0" smtClean="0">
                <a:solidFill>
                  <a:srgbClr val="7F7F7F"/>
                </a:solidFill>
                <a:latin typeface="Adobe Caslon Pro"/>
                <a:ea typeface="Adobe Caslon Pro"/>
                <a:cs typeface="Adobe Caslon Pro"/>
                <a:sym typeface="Adobe Caslon Pro"/>
              </a:rPr>
              <a:t>Avenida Juárez núm. 20, Col. Centro, Del. Cuauhtémoc, , C.P. 06010, México, D.F., </a:t>
            </a:r>
          </a:p>
          <a:p>
            <a:pPr lvl="0" algn="ctr">
              <a:defRPr sz="1800"/>
            </a:pPr>
            <a:r>
              <a:rPr lang="en-GB" sz="1000" dirty="0" smtClean="0">
                <a:solidFill>
                  <a:srgbClr val="7F7F7F"/>
                </a:solidFill>
                <a:latin typeface="Adobe Caslon Pro"/>
                <a:ea typeface="Adobe Caslon Pro"/>
                <a:cs typeface="Adobe Caslon Pro"/>
                <a:sym typeface="Adobe Caslon Pro"/>
              </a:rPr>
              <a:t>Tels.: (55) 3686 - 5100  </a:t>
            </a:r>
            <a:r>
              <a:rPr lang="en-GB" sz="1000" b="1" dirty="0" smtClean="0">
                <a:solidFill>
                  <a:srgbClr val="7F7F7F"/>
                </a:solidFill>
                <a:latin typeface="Adobe Caslon Pro"/>
                <a:ea typeface="Adobe Caslon Pro"/>
                <a:cs typeface="Adobe Caslon Pro"/>
                <a:sym typeface="Adobe Caslon Pro"/>
              </a:rPr>
              <a:t>http://www.sre.gob.mx</a:t>
            </a:r>
            <a:endParaRPr lang="en-GB" sz="1000" b="1" dirty="0">
              <a:solidFill>
                <a:srgbClr val="7F7F7F"/>
              </a:solidFill>
              <a:latin typeface="Adobe Caslon Pro"/>
              <a:ea typeface="Adobe Caslon Pro"/>
              <a:cs typeface="Adobe Caslon Pro"/>
              <a:sym typeface="Adobe Caslon Pro"/>
            </a:endParaRPr>
          </a:p>
        </p:txBody>
      </p:sp>
      <p:sp>
        <p:nvSpPr>
          <p:cNvPr id="123" name="Shape 123"/>
          <p:cNvSpPr/>
          <p:nvPr/>
        </p:nvSpPr>
        <p:spPr>
          <a:xfrm>
            <a:off x="6716486" y="6614369"/>
            <a:ext cx="2133600" cy="153888"/>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lgn="r">
              <a:defRPr sz="1200">
                <a:solidFill>
                  <a:srgbClr val="898989"/>
                </a:solidFill>
              </a:defRPr>
            </a:lvl1pPr>
          </a:lstStyle>
          <a:p>
            <a:pPr lvl="0">
              <a:defRPr sz="1800">
                <a:solidFill>
                  <a:srgbClr val="000000"/>
                </a:solidFill>
              </a:defRPr>
            </a:pPr>
            <a:r>
              <a:rPr lang="en-GB" sz="1000" dirty="0" smtClean="0">
                <a:solidFill>
                  <a:srgbClr val="000000"/>
                </a:solidFill>
              </a:rPr>
              <a:t>30</a:t>
            </a:r>
            <a:endParaRPr lang="en-GB" sz="1000" dirty="0">
              <a:solidFill>
                <a:srgbClr val="898989"/>
              </a:solidFill>
            </a:endParaRPr>
          </a:p>
        </p:txBody>
      </p:sp>
      <p:sp>
        <p:nvSpPr>
          <p:cNvPr id="12" name="Título 1"/>
          <p:cNvSpPr txBox="1">
            <a:spLocks/>
          </p:cNvSpPr>
          <p:nvPr/>
        </p:nvSpPr>
        <p:spPr>
          <a:xfrm>
            <a:off x="469900" y="330466"/>
            <a:ext cx="8153400" cy="990600"/>
          </a:xfrm>
          <a:prstGeom prst="rect">
            <a:avLst/>
          </a:prstGeom>
        </p:spPr>
        <p:txBody>
          <a:bodyPr>
            <a:noAutofit/>
          </a:bodyPr>
          <a:lstStyle>
            <a:lvl1pPr algn="r">
              <a:defRPr sz="1000" b="1">
                <a:solidFill>
                  <a:srgbClr val="7F7F7F"/>
                </a:solidFill>
                <a:latin typeface="Adobe Caslon Pro"/>
                <a:ea typeface="Adobe Caslon Pro"/>
                <a:cs typeface="Adobe Caslon Pro"/>
                <a:sym typeface="Adobe Caslon Pro"/>
              </a:defRPr>
            </a:lvl1pPr>
            <a:lvl2pPr algn="r">
              <a:defRPr sz="1000" b="1">
                <a:solidFill>
                  <a:srgbClr val="7F7F7F"/>
                </a:solidFill>
                <a:latin typeface="Adobe Caslon Pro"/>
                <a:ea typeface="Adobe Caslon Pro"/>
                <a:cs typeface="Adobe Caslon Pro"/>
                <a:sym typeface="Adobe Caslon Pro"/>
              </a:defRPr>
            </a:lvl2pPr>
            <a:lvl3pPr algn="r">
              <a:defRPr sz="1000" b="1">
                <a:solidFill>
                  <a:srgbClr val="7F7F7F"/>
                </a:solidFill>
                <a:latin typeface="Adobe Caslon Pro"/>
                <a:ea typeface="Adobe Caslon Pro"/>
                <a:cs typeface="Adobe Caslon Pro"/>
                <a:sym typeface="Adobe Caslon Pro"/>
              </a:defRPr>
            </a:lvl3pPr>
            <a:lvl4pPr algn="r">
              <a:defRPr sz="1000" b="1">
                <a:solidFill>
                  <a:srgbClr val="7F7F7F"/>
                </a:solidFill>
                <a:latin typeface="Adobe Caslon Pro"/>
                <a:ea typeface="Adobe Caslon Pro"/>
                <a:cs typeface="Adobe Caslon Pro"/>
                <a:sym typeface="Adobe Caslon Pro"/>
              </a:defRPr>
            </a:lvl4pPr>
            <a:lvl5pPr algn="r">
              <a:defRPr sz="1000" b="1">
                <a:solidFill>
                  <a:srgbClr val="7F7F7F"/>
                </a:solidFill>
                <a:latin typeface="Adobe Caslon Pro"/>
                <a:ea typeface="Adobe Caslon Pro"/>
                <a:cs typeface="Adobe Caslon Pro"/>
                <a:sym typeface="Adobe Caslon Pro"/>
              </a:defRPr>
            </a:lvl5pPr>
            <a:lvl6pPr indent="457200" algn="r">
              <a:defRPr sz="1000" b="1">
                <a:solidFill>
                  <a:srgbClr val="7F7F7F"/>
                </a:solidFill>
                <a:latin typeface="Adobe Caslon Pro"/>
                <a:ea typeface="Adobe Caslon Pro"/>
                <a:cs typeface="Adobe Caslon Pro"/>
                <a:sym typeface="Adobe Caslon Pro"/>
              </a:defRPr>
            </a:lvl6pPr>
            <a:lvl7pPr indent="914400" algn="r">
              <a:defRPr sz="1000" b="1">
                <a:solidFill>
                  <a:srgbClr val="7F7F7F"/>
                </a:solidFill>
                <a:latin typeface="Adobe Caslon Pro"/>
                <a:ea typeface="Adobe Caslon Pro"/>
                <a:cs typeface="Adobe Caslon Pro"/>
                <a:sym typeface="Adobe Caslon Pro"/>
              </a:defRPr>
            </a:lvl7pPr>
            <a:lvl8pPr indent="1371600" algn="r">
              <a:defRPr sz="1000" b="1">
                <a:solidFill>
                  <a:srgbClr val="7F7F7F"/>
                </a:solidFill>
                <a:latin typeface="Adobe Caslon Pro"/>
                <a:ea typeface="Adobe Caslon Pro"/>
                <a:cs typeface="Adobe Caslon Pro"/>
                <a:sym typeface="Adobe Caslon Pro"/>
              </a:defRPr>
            </a:lvl8pPr>
            <a:lvl9pPr indent="1828800" algn="r">
              <a:defRPr sz="1000" b="1">
                <a:solidFill>
                  <a:srgbClr val="7F7F7F"/>
                </a:solidFill>
                <a:latin typeface="Adobe Caslon Pro"/>
                <a:ea typeface="Adobe Caslon Pro"/>
                <a:cs typeface="Adobe Caslon Pro"/>
                <a:sym typeface="Adobe Caslon Pro"/>
              </a:defRPr>
            </a:lvl9pPr>
          </a:lstStyle>
          <a:p>
            <a:pPr algn="ctr">
              <a:defRPr/>
            </a:pPr>
            <a:r>
              <a:rPr lang="en-GB" dirty="0" smtClean="0">
                <a:solidFill>
                  <a:srgbClr val="0000FF"/>
                </a:solidFill>
              </a:rPr>
              <a:t/>
            </a:r>
            <a:br>
              <a:rPr lang="en-GB" dirty="0" smtClean="0">
                <a:solidFill>
                  <a:srgbClr val="0000FF"/>
                </a:solidFill>
              </a:rPr>
            </a:br>
            <a:r>
              <a:rPr lang="en-GB" sz="2800" b="0" dirty="0" smtClean="0">
                <a:solidFill>
                  <a:schemeClr val="tx1"/>
                </a:solidFill>
                <a:latin typeface="Soberana Sans" panose="02000000000000000000" pitchFamily="50" charset="0"/>
                <a:cs typeface="+mn-cs"/>
              </a:rPr>
              <a:t>Assistance Tools</a:t>
            </a:r>
            <a:r>
              <a:rPr lang="en-GB" sz="4800" dirty="0" smtClean="0"/>
              <a:t/>
            </a:r>
            <a:br>
              <a:rPr lang="en-GB" sz="4800" dirty="0" smtClean="0"/>
            </a:br>
            <a:endParaRPr lang="en-GB" sz="4800" dirty="0"/>
          </a:p>
        </p:txBody>
      </p:sp>
      <p:graphicFrame>
        <p:nvGraphicFramePr>
          <p:cNvPr id="3" name="Tabla 2"/>
          <p:cNvGraphicFramePr>
            <a:graphicFrameLocks noGrp="1"/>
          </p:cNvGraphicFramePr>
          <p:nvPr>
            <p:extLst>
              <p:ext uri="{D42A27DB-BD31-4B8C-83A1-F6EECF244321}">
                <p14:modId xmlns:p14="http://schemas.microsoft.com/office/powerpoint/2010/main" val="3301392334"/>
              </p:ext>
            </p:extLst>
          </p:nvPr>
        </p:nvGraphicFramePr>
        <p:xfrm>
          <a:off x="1617318" y="1348890"/>
          <a:ext cx="5484818" cy="5139436"/>
        </p:xfrm>
        <a:graphic>
          <a:graphicData uri="http://schemas.openxmlformats.org/drawingml/2006/table">
            <a:tbl>
              <a:tblPr>
                <a:tableStyleId>{5940675A-B579-460E-94D1-54222C63F5DA}</a:tableStyleId>
              </a:tblPr>
              <a:tblGrid>
                <a:gridCol w="5484818"/>
              </a:tblGrid>
              <a:tr h="4572000">
                <a:tc>
                  <a:txBody>
                    <a:bodyPr/>
                    <a:lstStyle/>
                    <a:p>
                      <a:pPr algn="ctr">
                        <a:lnSpc>
                          <a:spcPct val="115000"/>
                        </a:lnSpc>
                        <a:spcAft>
                          <a:spcPts val="0"/>
                        </a:spcAft>
                        <a:tabLst>
                          <a:tab pos="139700" algn="l"/>
                          <a:tab pos="457200" algn="l"/>
                          <a:tab pos="1710690" algn="l"/>
                        </a:tabLst>
                      </a:pPr>
                      <a:r>
                        <a:rPr lang="en-GB" sz="1200" b="1" dirty="0" smtClean="0">
                          <a:effectLst/>
                          <a:uFill>
                            <a:solidFill>
                              <a:srgbClr val="000000"/>
                            </a:solidFill>
                          </a:uFill>
                        </a:rPr>
                        <a:t>What questions NOT to</a:t>
                      </a:r>
                      <a:r>
                        <a:rPr lang="en-GB" sz="1200" b="1" baseline="0" dirty="0" smtClean="0">
                          <a:effectLst/>
                          <a:uFill>
                            <a:solidFill>
                              <a:srgbClr val="000000"/>
                            </a:solidFill>
                          </a:uFill>
                        </a:rPr>
                        <a:t> ask</a:t>
                      </a:r>
                      <a:endParaRPr lang="en-GB" sz="1200" b="1" dirty="0" smtClean="0">
                        <a:effectLst/>
                        <a:uFill>
                          <a:solidFill>
                            <a:srgbClr val="000000"/>
                          </a:solidFill>
                        </a:uFill>
                      </a:endParaRPr>
                    </a:p>
                    <a:p>
                      <a:pPr marL="90170" marR="202565" algn="just">
                        <a:lnSpc>
                          <a:spcPct val="115000"/>
                        </a:lnSpc>
                        <a:spcBef>
                          <a:spcPts val="500"/>
                        </a:spcBef>
                        <a:spcAft>
                          <a:spcPts val="500"/>
                        </a:spcAft>
                      </a:pPr>
                      <a:r>
                        <a:rPr lang="en-GB" sz="1100" noProof="0" dirty="0" smtClean="0">
                          <a:effectLst/>
                        </a:rPr>
                        <a:t>“Why do you</a:t>
                      </a:r>
                      <a:r>
                        <a:rPr lang="en-GB" sz="1100" baseline="0" noProof="0" dirty="0" smtClean="0">
                          <a:effectLst/>
                        </a:rPr>
                        <a:t> think that this happened to you</a:t>
                      </a:r>
                      <a:r>
                        <a:rPr lang="en-GB" sz="1100" noProof="0" dirty="0" smtClean="0">
                          <a:effectLst/>
                        </a:rPr>
                        <a:t>?” Searching for causes of the problem serves no useful purpose. In addition, it can lead to revictimization. </a:t>
                      </a:r>
                    </a:p>
                    <a:p>
                      <a:pPr marL="90170" marR="202565" algn="just">
                        <a:lnSpc>
                          <a:spcPct val="115000"/>
                        </a:lnSpc>
                        <a:spcAft>
                          <a:spcPts val="0"/>
                        </a:spcAft>
                        <a:tabLst>
                          <a:tab pos="139700" algn="l"/>
                          <a:tab pos="457200" algn="l"/>
                          <a:tab pos="1710690" algn="l"/>
                        </a:tabLst>
                      </a:pPr>
                      <a:r>
                        <a:rPr lang="en-GB" sz="1200" noProof="0" dirty="0" smtClean="0">
                          <a:effectLst/>
                          <a:uFill>
                            <a:solidFill>
                              <a:srgbClr val="000000"/>
                            </a:solidFill>
                          </a:uFill>
                        </a:rPr>
                        <a:t>“Why didn’t you ask for assistance before?” Something</a:t>
                      </a:r>
                      <a:r>
                        <a:rPr lang="en-GB" sz="1200" baseline="0" noProof="0" dirty="0" smtClean="0">
                          <a:effectLst/>
                          <a:uFill>
                            <a:solidFill>
                              <a:srgbClr val="000000"/>
                            </a:solidFill>
                          </a:uFill>
                        </a:rPr>
                        <a:t> that the person did not know how to handle before m</a:t>
                      </a:r>
                      <a:r>
                        <a:rPr lang="en-GB" sz="1200" noProof="0" dirty="0" smtClean="0">
                          <a:effectLst/>
                          <a:uFill>
                            <a:solidFill>
                              <a:srgbClr val="000000"/>
                            </a:solidFill>
                          </a:uFill>
                        </a:rPr>
                        <a:t>ay cause feelings of guilt. What is important is that the person is seeking assistance now, and</a:t>
                      </a:r>
                      <a:r>
                        <a:rPr lang="en-GB" sz="1200" baseline="0" noProof="0" dirty="0" smtClean="0">
                          <a:effectLst/>
                          <a:uFill>
                            <a:solidFill>
                              <a:srgbClr val="000000"/>
                            </a:solidFill>
                          </a:uFill>
                        </a:rPr>
                        <a:t> it should be provided</a:t>
                      </a:r>
                      <a:r>
                        <a:rPr lang="en-GB" sz="1200" noProof="0" dirty="0" smtClean="0">
                          <a:effectLst/>
                          <a:uFill>
                            <a:solidFill>
                              <a:srgbClr val="000000"/>
                            </a:solidFill>
                          </a:uFill>
                        </a:rPr>
                        <a:t>. </a:t>
                      </a:r>
                    </a:p>
                    <a:p>
                      <a:pPr marL="90170" marR="202565" algn="just">
                        <a:lnSpc>
                          <a:spcPct val="115000"/>
                        </a:lnSpc>
                        <a:spcAft>
                          <a:spcPts val="0"/>
                        </a:spcAft>
                        <a:tabLst>
                          <a:tab pos="139700" algn="l"/>
                          <a:tab pos="457200" algn="l"/>
                          <a:tab pos="1710690" algn="l"/>
                        </a:tabLst>
                      </a:pPr>
                      <a:r>
                        <a:rPr lang="en-GB" sz="1200" noProof="0" dirty="0" smtClean="0">
                          <a:effectLst/>
                          <a:uFill>
                            <a:solidFill>
                              <a:srgbClr val="000000"/>
                            </a:solidFill>
                          </a:uFill>
                        </a:rPr>
                        <a:t> </a:t>
                      </a:r>
                    </a:p>
                    <a:p>
                      <a:pPr marL="90170" marR="202565" algn="just">
                        <a:lnSpc>
                          <a:spcPct val="115000"/>
                        </a:lnSpc>
                        <a:spcAft>
                          <a:spcPts val="0"/>
                        </a:spcAft>
                        <a:tabLst>
                          <a:tab pos="139700" algn="l"/>
                          <a:tab pos="457200" algn="l"/>
                          <a:tab pos="1710690" algn="l"/>
                        </a:tabLst>
                      </a:pPr>
                      <a:r>
                        <a:rPr lang="en-GB" sz="1200" noProof="0" dirty="0" smtClean="0">
                          <a:effectLst/>
                          <a:uFill>
                            <a:solidFill>
                              <a:srgbClr val="000000"/>
                            </a:solidFill>
                          </a:uFill>
                        </a:rPr>
                        <a:t>“Do you think that you could have defended yourself?” This is another question that causes feelings of guilt and possibly,</a:t>
                      </a:r>
                      <a:r>
                        <a:rPr lang="en-GB" sz="1200" baseline="0" noProof="0" dirty="0" smtClean="0">
                          <a:effectLst/>
                          <a:uFill>
                            <a:solidFill>
                              <a:srgbClr val="000000"/>
                            </a:solidFill>
                          </a:uFill>
                        </a:rPr>
                        <a:t> </a:t>
                      </a:r>
                      <a:r>
                        <a:rPr lang="en-GB" sz="1200" noProof="0" dirty="0" smtClean="0">
                          <a:effectLst/>
                          <a:uFill>
                            <a:solidFill>
                              <a:srgbClr val="000000"/>
                            </a:solidFill>
                          </a:uFill>
                        </a:rPr>
                        <a:t>helplessness. In addition, it</a:t>
                      </a:r>
                      <a:r>
                        <a:rPr lang="en-GB" sz="1200" baseline="0" noProof="0" dirty="0" smtClean="0">
                          <a:effectLst/>
                          <a:uFill>
                            <a:solidFill>
                              <a:srgbClr val="000000"/>
                            </a:solidFill>
                          </a:uFill>
                        </a:rPr>
                        <a:t> could be a closed question</a:t>
                      </a:r>
                      <a:r>
                        <a:rPr lang="en-GB" sz="1200" noProof="0" dirty="0" smtClean="0">
                          <a:effectLst/>
                          <a:uFill>
                            <a:solidFill>
                              <a:srgbClr val="000000"/>
                            </a:solidFill>
                          </a:uFill>
                        </a:rPr>
                        <a:t>. </a:t>
                      </a:r>
                    </a:p>
                    <a:p>
                      <a:pPr marL="90170" marR="202565" algn="just">
                        <a:lnSpc>
                          <a:spcPct val="115000"/>
                        </a:lnSpc>
                        <a:spcAft>
                          <a:spcPts val="0"/>
                        </a:spcAft>
                        <a:tabLst>
                          <a:tab pos="139700" algn="l"/>
                          <a:tab pos="457200" algn="l"/>
                          <a:tab pos="1710690" algn="l"/>
                        </a:tabLst>
                      </a:pPr>
                      <a:r>
                        <a:rPr lang="en-GB" sz="1200" noProof="0" dirty="0" smtClean="0">
                          <a:effectLst/>
                          <a:uFill>
                            <a:solidFill>
                              <a:srgbClr val="000000"/>
                            </a:solidFill>
                          </a:uFill>
                        </a:rPr>
                        <a:t> </a:t>
                      </a:r>
                    </a:p>
                    <a:p>
                      <a:pPr marL="90170" marR="202565" algn="just">
                        <a:lnSpc>
                          <a:spcPct val="115000"/>
                        </a:lnSpc>
                        <a:spcAft>
                          <a:spcPts val="0"/>
                        </a:spcAft>
                        <a:tabLst>
                          <a:tab pos="139700" algn="l"/>
                          <a:tab pos="457200" algn="l"/>
                          <a:tab pos="1710690" algn="l"/>
                        </a:tabLst>
                      </a:pPr>
                      <a:r>
                        <a:rPr lang="en-GB" sz="1200" noProof="0" dirty="0" smtClean="0">
                          <a:effectLst/>
                          <a:uFill>
                            <a:solidFill>
                              <a:srgbClr val="000000"/>
                            </a:solidFill>
                          </a:uFill>
                        </a:rPr>
                        <a:t>“You don’t need to cry, everything will work out.” This disqualifies the feelings of</a:t>
                      </a:r>
                      <a:r>
                        <a:rPr lang="en-GB" sz="1200" baseline="0" noProof="0" dirty="0" smtClean="0">
                          <a:effectLst/>
                          <a:uFill>
                            <a:solidFill>
                              <a:srgbClr val="000000"/>
                            </a:solidFill>
                          </a:uFill>
                        </a:rPr>
                        <a:t> the person, and in addition, we don’t know what will happen in the future</a:t>
                      </a:r>
                      <a:r>
                        <a:rPr lang="en-GB" sz="1200" noProof="0" dirty="0" smtClean="0">
                          <a:effectLst/>
                          <a:uFill>
                            <a:solidFill>
                              <a:srgbClr val="000000"/>
                            </a:solidFill>
                          </a:uFill>
                        </a:rPr>
                        <a:t>. </a:t>
                      </a:r>
                    </a:p>
                    <a:p>
                      <a:pPr marL="90170" marR="202565" algn="just">
                        <a:lnSpc>
                          <a:spcPct val="115000"/>
                        </a:lnSpc>
                        <a:spcAft>
                          <a:spcPts val="0"/>
                        </a:spcAft>
                        <a:tabLst>
                          <a:tab pos="139700" algn="l"/>
                          <a:tab pos="457200" algn="l"/>
                          <a:tab pos="1710690" algn="l"/>
                        </a:tabLst>
                      </a:pPr>
                      <a:r>
                        <a:rPr lang="en-GB" sz="1200" noProof="0" dirty="0" smtClean="0">
                          <a:effectLst/>
                          <a:uFill>
                            <a:solidFill>
                              <a:srgbClr val="000000"/>
                            </a:solidFill>
                          </a:uFill>
                        </a:rPr>
                        <a:t> </a:t>
                      </a:r>
                    </a:p>
                    <a:p>
                      <a:pPr marL="90170" marR="202565" algn="just">
                        <a:lnSpc>
                          <a:spcPct val="115000"/>
                        </a:lnSpc>
                        <a:spcAft>
                          <a:spcPts val="0"/>
                        </a:spcAft>
                        <a:tabLst>
                          <a:tab pos="139700" algn="l"/>
                          <a:tab pos="457200" algn="l"/>
                          <a:tab pos="1710690" algn="l"/>
                        </a:tabLst>
                      </a:pPr>
                      <a:r>
                        <a:rPr lang="en-GB" sz="1200" noProof="0" dirty="0" smtClean="0">
                          <a:effectLst/>
                          <a:uFill>
                            <a:solidFill>
                              <a:srgbClr val="000000"/>
                            </a:solidFill>
                          </a:uFill>
                        </a:rPr>
                        <a:t>“Why</a:t>
                      </a:r>
                      <a:r>
                        <a:rPr lang="en-GB" sz="1200" baseline="0" noProof="0" dirty="0" smtClean="0">
                          <a:effectLst/>
                          <a:uFill>
                            <a:solidFill>
                              <a:srgbClr val="000000"/>
                            </a:solidFill>
                          </a:uFill>
                        </a:rPr>
                        <a:t> haven’t you left the person who attacks you</a:t>
                      </a:r>
                      <a:r>
                        <a:rPr lang="en-GB" sz="1200" noProof="0" dirty="0" smtClean="0">
                          <a:effectLst/>
                          <a:uFill>
                            <a:solidFill>
                              <a:srgbClr val="000000"/>
                            </a:solidFill>
                          </a:uFill>
                        </a:rPr>
                        <a:t>?” An</a:t>
                      </a:r>
                      <a:r>
                        <a:rPr lang="en-GB" sz="1200" baseline="0" noProof="0" dirty="0" smtClean="0">
                          <a:effectLst/>
                          <a:uFill>
                            <a:solidFill>
                              <a:srgbClr val="000000"/>
                            </a:solidFill>
                          </a:uFill>
                        </a:rPr>
                        <a:t> endless number of reasons exist to maintain a relationship where one of the partners is violent. Any decision will have side effects. Therefore, it is necessary to gain a contextual perspective of each case to be able to take action</a:t>
                      </a:r>
                      <a:r>
                        <a:rPr lang="en-GB" sz="1200" noProof="0" dirty="0" smtClean="0">
                          <a:effectLst/>
                          <a:uFill>
                            <a:solidFill>
                              <a:srgbClr val="000000"/>
                            </a:solidFill>
                          </a:uFill>
                        </a:rPr>
                        <a:t>. The interview includes comprehensive</a:t>
                      </a:r>
                      <a:r>
                        <a:rPr lang="en-GB" sz="1200" baseline="0" noProof="0" dirty="0" smtClean="0">
                          <a:effectLst/>
                          <a:uFill>
                            <a:solidFill>
                              <a:srgbClr val="000000"/>
                            </a:solidFill>
                          </a:uFill>
                        </a:rPr>
                        <a:t> information about what each decision would involve. Therefore, any process should be implemented together and in collaboration with the victim</a:t>
                      </a:r>
                      <a:r>
                        <a:rPr lang="en-GB" sz="1200" noProof="0" dirty="0" smtClean="0">
                          <a:effectLst/>
                          <a:uFill>
                            <a:solidFill>
                              <a:srgbClr val="000000"/>
                            </a:solidFill>
                          </a:uFill>
                        </a:rPr>
                        <a:t>. </a:t>
                      </a:r>
                    </a:p>
                    <a:p>
                      <a:pPr marL="90170" marR="202565" algn="just">
                        <a:lnSpc>
                          <a:spcPct val="115000"/>
                        </a:lnSpc>
                        <a:spcAft>
                          <a:spcPts val="0"/>
                        </a:spcAft>
                        <a:tabLst>
                          <a:tab pos="139700" algn="l"/>
                          <a:tab pos="457200" algn="l"/>
                          <a:tab pos="1710690" algn="l"/>
                        </a:tabLst>
                      </a:pPr>
                      <a:r>
                        <a:rPr lang="en-GB" sz="1200" dirty="0" smtClean="0">
                          <a:effectLst/>
                          <a:uFill>
                            <a:solidFill>
                              <a:srgbClr val="000000"/>
                            </a:solidFill>
                          </a:uFill>
                        </a:rPr>
                        <a:t> </a:t>
                      </a:r>
                      <a:endParaRPr lang="en-GB" sz="1200" dirty="0">
                        <a:solidFill>
                          <a:srgbClr val="000000"/>
                        </a:solidFill>
                        <a:effectLst/>
                        <a:uFill>
                          <a:solidFill>
                            <a:srgbClr val="000000"/>
                          </a:solidFill>
                        </a:uFill>
                        <a:latin typeface="Cambria" panose="02040503050406030204" pitchFamily="18" charset="0"/>
                        <a:ea typeface="Cambria" panose="02040503050406030204" pitchFamily="18" charset="0"/>
                        <a:cs typeface="Cambria" panose="02040503050406030204" pitchFamily="18" charset="0"/>
                      </a:endParaRPr>
                    </a:p>
                  </a:txBody>
                  <a:tcPr marL="44450" marR="44450" marT="0" marB="0"/>
                </a:tc>
              </a:tr>
            </a:tbl>
          </a:graphicData>
        </a:graphic>
      </p:graphicFrame>
      <p:sp>
        <p:nvSpPr>
          <p:cNvPr id="10" name="Shape 313"/>
          <p:cNvSpPr/>
          <p:nvPr/>
        </p:nvSpPr>
        <p:spPr>
          <a:xfrm>
            <a:off x="5320145" y="516800"/>
            <a:ext cx="3725430" cy="307777"/>
          </a:xfrm>
          <a:prstGeom prst="rect">
            <a:avLst/>
          </a:prstGeom>
          <a:ln w="12700">
            <a:miter lim="400000"/>
          </a:ln>
          <a:extLst>
            <a:ext uri="{C572A759-6A51-4108-AA02-DFA0A04FC94B}">
              <ma14:wrappingTextBoxFlag xmlns:ma14="http://schemas.microsoft.com/office/mac/drawingml/2011/main" val="1"/>
            </a:ext>
          </a:extLst>
        </p:spPr>
        <p:txBody>
          <a:bodyPr wrap="square" lIns="0" tIns="0" rIns="0" bIns="0" anchor="ctr">
            <a:spAutoFit/>
          </a:bodyPr>
          <a:lstStyle/>
          <a:p>
            <a:pPr lvl="0" algn="r">
              <a:defRPr sz="1800"/>
            </a:pPr>
            <a:r>
              <a:rPr lang="en-GB" sz="1000" b="1" dirty="0" smtClean="0">
                <a:solidFill>
                  <a:srgbClr val="7F7F7F"/>
                </a:solidFill>
                <a:latin typeface="Adobe Caslon Pro"/>
                <a:ea typeface="Adobe Caslon Pro"/>
                <a:cs typeface="Adobe Caslon Pro"/>
                <a:sym typeface="Adobe Caslon Pro"/>
              </a:rPr>
              <a:t>GENERAL OFFICE OF PROTECTION FOR MEXICANS ABROAD</a:t>
            </a:r>
            <a:endParaRPr lang="en-GB" sz="1000" b="1" dirty="0">
              <a:solidFill>
                <a:srgbClr val="7F7F7F"/>
              </a:solidFill>
              <a:latin typeface="Adobe Caslon Pro"/>
              <a:ea typeface="Adobe Caslon Pro"/>
              <a:cs typeface="Adobe Caslon Pro"/>
              <a:sym typeface="Adobe Caslon Pro"/>
            </a:endParaRPr>
          </a:p>
        </p:txBody>
      </p:sp>
    </p:spTree>
    <p:extLst>
      <p:ext uri="{BB962C8B-B14F-4D97-AF65-F5344CB8AC3E}">
        <p14:creationId xmlns:p14="http://schemas.microsoft.com/office/powerpoint/2010/main" val="1385121734"/>
      </p:ext>
    </p:extLst>
  </p:cSld>
  <p:clrMapOvr>
    <a:masterClrMapping/>
  </p:clrMapOvr>
  <mc:AlternateContent xmlns:mc="http://schemas.openxmlformats.org/markup-compatibility/2006" xmlns:p14="http://schemas.microsoft.com/office/powerpoint/2010/main">
    <mc:Choice Requires="p14">
      <p:transition spd="slow" p14:dur="1250">
        <p14:flip dir="l"/>
      </p:transition>
    </mc:Choice>
    <mc:Fallback xmlns="">
      <p:transition spd="slow">
        <p:fade/>
      </p:transition>
    </mc:Fallback>
  </mc:AlternateContent>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0" name="Group 120"/>
          <p:cNvGrpSpPr/>
          <p:nvPr/>
        </p:nvGrpSpPr>
        <p:grpSpPr>
          <a:xfrm>
            <a:off x="161925" y="942922"/>
            <a:ext cx="8693150" cy="4986340"/>
            <a:chOff x="0" y="-442754"/>
            <a:chExt cx="8693150" cy="4986338"/>
          </a:xfrm>
        </p:grpSpPr>
        <p:pic>
          <p:nvPicPr>
            <p:cNvPr id="118" name="image.png"/>
            <p:cNvPicPr/>
            <p:nvPr/>
          </p:nvPicPr>
          <p:blipFill>
            <a:blip r:embed="rId2">
              <a:extLst/>
            </a:blip>
            <a:stretch>
              <a:fillRect/>
            </a:stretch>
          </p:blipFill>
          <p:spPr>
            <a:xfrm>
              <a:off x="0" y="-442754"/>
              <a:ext cx="8693150" cy="4986338"/>
            </a:xfrm>
            <a:prstGeom prst="rect">
              <a:avLst/>
            </a:prstGeom>
            <a:ln w="12700" cap="flat">
              <a:noFill/>
              <a:miter lim="400000"/>
            </a:ln>
            <a:effectLst/>
          </p:spPr>
        </p:pic>
        <p:sp>
          <p:nvSpPr>
            <p:cNvPr id="119" name="Shape 119"/>
            <p:cNvSpPr/>
            <p:nvPr/>
          </p:nvSpPr>
          <p:spPr>
            <a:xfrm>
              <a:off x="231775" y="287953"/>
              <a:ext cx="8229600" cy="584773"/>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t">
              <a:spAutoFit/>
            </a:bodyPr>
            <a:lstStyle/>
            <a:p>
              <a:pPr marL="457200" indent="-457200">
                <a:buFont typeface="Arial" panose="020B0604020202020204" pitchFamily="34" charset="0"/>
                <a:buChar char="•"/>
              </a:pPr>
              <a:endParaRPr lang="en-GB" sz="3200" dirty="0"/>
            </a:p>
          </p:txBody>
        </p:sp>
      </p:grpSp>
      <p:sp>
        <p:nvSpPr>
          <p:cNvPr id="122" name="Shape 122"/>
          <p:cNvSpPr/>
          <p:nvPr/>
        </p:nvSpPr>
        <p:spPr>
          <a:xfrm>
            <a:off x="1628775" y="6537424"/>
            <a:ext cx="5759450" cy="307777"/>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p>
            <a:pPr lvl="0" algn="ctr">
              <a:defRPr sz="1800"/>
            </a:pPr>
            <a:r>
              <a:rPr lang="en-GB" sz="1000" dirty="0" smtClean="0">
                <a:solidFill>
                  <a:srgbClr val="7F7F7F"/>
                </a:solidFill>
                <a:latin typeface="Adobe Caslon Pro"/>
                <a:ea typeface="Adobe Caslon Pro"/>
                <a:cs typeface="Adobe Caslon Pro"/>
                <a:sym typeface="Adobe Caslon Pro"/>
              </a:rPr>
              <a:t>Avenida Juárez núm. 20, Col. Centro, Del. Cuauhtémoc, , C.P. 06010, México, D.F., </a:t>
            </a:r>
          </a:p>
          <a:p>
            <a:pPr lvl="0" algn="ctr">
              <a:defRPr sz="1800"/>
            </a:pPr>
            <a:r>
              <a:rPr lang="en-GB" sz="1000" dirty="0" smtClean="0">
                <a:solidFill>
                  <a:srgbClr val="7F7F7F"/>
                </a:solidFill>
                <a:latin typeface="Adobe Caslon Pro"/>
                <a:ea typeface="Adobe Caslon Pro"/>
                <a:cs typeface="Adobe Caslon Pro"/>
                <a:sym typeface="Adobe Caslon Pro"/>
              </a:rPr>
              <a:t>Tels.: (55) 3686 - 5100  </a:t>
            </a:r>
            <a:r>
              <a:rPr lang="en-GB" sz="1000" b="1" dirty="0" smtClean="0">
                <a:solidFill>
                  <a:srgbClr val="7F7F7F"/>
                </a:solidFill>
                <a:latin typeface="Adobe Caslon Pro"/>
                <a:ea typeface="Adobe Caslon Pro"/>
                <a:cs typeface="Adobe Caslon Pro"/>
                <a:sym typeface="Adobe Caslon Pro"/>
              </a:rPr>
              <a:t>http://www.sre.gob.mx</a:t>
            </a:r>
            <a:endParaRPr lang="en-GB" sz="1000" b="1" dirty="0">
              <a:solidFill>
                <a:srgbClr val="7F7F7F"/>
              </a:solidFill>
              <a:latin typeface="Adobe Caslon Pro"/>
              <a:ea typeface="Adobe Caslon Pro"/>
              <a:cs typeface="Adobe Caslon Pro"/>
              <a:sym typeface="Adobe Caslon Pro"/>
            </a:endParaRPr>
          </a:p>
        </p:txBody>
      </p:sp>
      <p:sp>
        <p:nvSpPr>
          <p:cNvPr id="123" name="Shape 123"/>
          <p:cNvSpPr/>
          <p:nvPr/>
        </p:nvSpPr>
        <p:spPr>
          <a:xfrm>
            <a:off x="6716486" y="6614369"/>
            <a:ext cx="2133600" cy="153888"/>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lgn="r">
              <a:defRPr sz="1200">
                <a:solidFill>
                  <a:srgbClr val="898989"/>
                </a:solidFill>
              </a:defRPr>
            </a:lvl1pPr>
          </a:lstStyle>
          <a:p>
            <a:pPr lvl="0">
              <a:defRPr sz="1800">
                <a:solidFill>
                  <a:srgbClr val="000000"/>
                </a:solidFill>
              </a:defRPr>
            </a:pPr>
            <a:r>
              <a:rPr lang="en-GB" sz="1000" dirty="0" smtClean="0">
                <a:solidFill>
                  <a:srgbClr val="000000"/>
                </a:solidFill>
              </a:rPr>
              <a:t>30</a:t>
            </a:r>
            <a:endParaRPr lang="en-GB" sz="1000" dirty="0">
              <a:solidFill>
                <a:srgbClr val="898989"/>
              </a:solidFill>
            </a:endParaRPr>
          </a:p>
        </p:txBody>
      </p:sp>
      <p:sp>
        <p:nvSpPr>
          <p:cNvPr id="12" name="Título 1"/>
          <p:cNvSpPr txBox="1">
            <a:spLocks/>
          </p:cNvSpPr>
          <p:nvPr/>
        </p:nvSpPr>
        <p:spPr>
          <a:xfrm>
            <a:off x="469900" y="447449"/>
            <a:ext cx="8153400" cy="1023159"/>
          </a:xfrm>
          <a:prstGeom prst="rect">
            <a:avLst/>
          </a:prstGeom>
        </p:spPr>
        <p:txBody>
          <a:bodyPr>
            <a:noAutofit/>
          </a:bodyPr>
          <a:lstStyle>
            <a:lvl1pPr algn="r">
              <a:defRPr sz="1000" b="1">
                <a:solidFill>
                  <a:srgbClr val="7F7F7F"/>
                </a:solidFill>
                <a:latin typeface="Adobe Caslon Pro"/>
                <a:ea typeface="Adobe Caslon Pro"/>
                <a:cs typeface="Adobe Caslon Pro"/>
                <a:sym typeface="Adobe Caslon Pro"/>
              </a:defRPr>
            </a:lvl1pPr>
            <a:lvl2pPr algn="r">
              <a:defRPr sz="1000" b="1">
                <a:solidFill>
                  <a:srgbClr val="7F7F7F"/>
                </a:solidFill>
                <a:latin typeface="Adobe Caslon Pro"/>
                <a:ea typeface="Adobe Caslon Pro"/>
                <a:cs typeface="Adobe Caslon Pro"/>
                <a:sym typeface="Adobe Caslon Pro"/>
              </a:defRPr>
            </a:lvl2pPr>
            <a:lvl3pPr algn="r">
              <a:defRPr sz="1000" b="1">
                <a:solidFill>
                  <a:srgbClr val="7F7F7F"/>
                </a:solidFill>
                <a:latin typeface="Adobe Caslon Pro"/>
                <a:ea typeface="Adobe Caslon Pro"/>
                <a:cs typeface="Adobe Caslon Pro"/>
                <a:sym typeface="Adobe Caslon Pro"/>
              </a:defRPr>
            </a:lvl3pPr>
            <a:lvl4pPr algn="r">
              <a:defRPr sz="1000" b="1">
                <a:solidFill>
                  <a:srgbClr val="7F7F7F"/>
                </a:solidFill>
                <a:latin typeface="Adobe Caslon Pro"/>
                <a:ea typeface="Adobe Caslon Pro"/>
                <a:cs typeface="Adobe Caslon Pro"/>
                <a:sym typeface="Adobe Caslon Pro"/>
              </a:defRPr>
            </a:lvl4pPr>
            <a:lvl5pPr algn="r">
              <a:defRPr sz="1000" b="1">
                <a:solidFill>
                  <a:srgbClr val="7F7F7F"/>
                </a:solidFill>
                <a:latin typeface="Adobe Caslon Pro"/>
                <a:ea typeface="Adobe Caslon Pro"/>
                <a:cs typeface="Adobe Caslon Pro"/>
                <a:sym typeface="Adobe Caslon Pro"/>
              </a:defRPr>
            </a:lvl5pPr>
            <a:lvl6pPr indent="457200" algn="r">
              <a:defRPr sz="1000" b="1">
                <a:solidFill>
                  <a:srgbClr val="7F7F7F"/>
                </a:solidFill>
                <a:latin typeface="Adobe Caslon Pro"/>
                <a:ea typeface="Adobe Caslon Pro"/>
                <a:cs typeface="Adobe Caslon Pro"/>
                <a:sym typeface="Adobe Caslon Pro"/>
              </a:defRPr>
            </a:lvl6pPr>
            <a:lvl7pPr indent="914400" algn="r">
              <a:defRPr sz="1000" b="1">
                <a:solidFill>
                  <a:srgbClr val="7F7F7F"/>
                </a:solidFill>
                <a:latin typeface="Adobe Caslon Pro"/>
                <a:ea typeface="Adobe Caslon Pro"/>
                <a:cs typeface="Adobe Caslon Pro"/>
                <a:sym typeface="Adobe Caslon Pro"/>
              </a:defRPr>
            </a:lvl7pPr>
            <a:lvl8pPr indent="1371600" algn="r">
              <a:defRPr sz="1000" b="1">
                <a:solidFill>
                  <a:srgbClr val="7F7F7F"/>
                </a:solidFill>
                <a:latin typeface="Adobe Caslon Pro"/>
                <a:ea typeface="Adobe Caslon Pro"/>
                <a:cs typeface="Adobe Caslon Pro"/>
                <a:sym typeface="Adobe Caslon Pro"/>
              </a:defRPr>
            </a:lvl8pPr>
            <a:lvl9pPr indent="1828800" algn="r">
              <a:defRPr sz="1000" b="1">
                <a:solidFill>
                  <a:srgbClr val="7F7F7F"/>
                </a:solidFill>
                <a:latin typeface="Adobe Caslon Pro"/>
                <a:ea typeface="Adobe Caslon Pro"/>
                <a:cs typeface="Adobe Caslon Pro"/>
                <a:sym typeface="Adobe Caslon Pro"/>
              </a:defRPr>
            </a:lvl9pPr>
          </a:lstStyle>
          <a:p>
            <a:pPr algn="ctr">
              <a:defRPr/>
            </a:pPr>
            <a:r>
              <a:rPr lang="en-GB" dirty="0" smtClean="0">
                <a:solidFill>
                  <a:srgbClr val="0000FF"/>
                </a:solidFill>
              </a:rPr>
              <a:t/>
            </a:r>
            <a:br>
              <a:rPr lang="en-GB" dirty="0" smtClean="0">
                <a:solidFill>
                  <a:srgbClr val="0000FF"/>
                </a:solidFill>
              </a:rPr>
            </a:br>
            <a:r>
              <a:rPr lang="en-GB" sz="2800" b="0" dirty="0" smtClean="0">
                <a:solidFill>
                  <a:schemeClr val="tx1"/>
                </a:solidFill>
                <a:latin typeface="Soberana Sans" panose="02000000000000000000" pitchFamily="50" charset="0"/>
                <a:cs typeface="+mn-cs"/>
              </a:rPr>
              <a:t>Assistance Tools</a:t>
            </a:r>
            <a:r>
              <a:rPr lang="en-GB" sz="4800" dirty="0" smtClean="0"/>
              <a:t/>
            </a:r>
            <a:br>
              <a:rPr lang="en-GB" sz="4800" dirty="0" smtClean="0"/>
            </a:br>
            <a:endParaRPr lang="en-GB" sz="4800" dirty="0"/>
          </a:p>
        </p:txBody>
      </p:sp>
      <p:graphicFrame>
        <p:nvGraphicFramePr>
          <p:cNvPr id="2" name="Tabla 1"/>
          <p:cNvGraphicFramePr>
            <a:graphicFrameLocks noGrp="1"/>
          </p:cNvGraphicFramePr>
          <p:nvPr>
            <p:extLst>
              <p:ext uri="{D42A27DB-BD31-4B8C-83A1-F6EECF244321}">
                <p14:modId xmlns:p14="http://schemas.microsoft.com/office/powerpoint/2010/main" val="332308071"/>
              </p:ext>
            </p:extLst>
          </p:nvPr>
        </p:nvGraphicFramePr>
        <p:xfrm>
          <a:off x="1726294" y="1578039"/>
          <a:ext cx="5683827" cy="4669588"/>
        </p:xfrm>
        <a:graphic>
          <a:graphicData uri="http://schemas.openxmlformats.org/drawingml/2006/table">
            <a:tbl>
              <a:tblPr>
                <a:tableStyleId>{5940675A-B579-460E-94D1-54222C63F5DA}</a:tableStyleId>
              </a:tblPr>
              <a:tblGrid>
                <a:gridCol w="5683827"/>
              </a:tblGrid>
              <a:tr h="4669588">
                <a:tc>
                  <a:txBody>
                    <a:bodyPr/>
                    <a:lstStyle/>
                    <a:p>
                      <a:pPr algn="ctr">
                        <a:lnSpc>
                          <a:spcPct val="115000"/>
                        </a:lnSpc>
                        <a:spcAft>
                          <a:spcPts val="1200"/>
                        </a:spcAft>
                      </a:pPr>
                      <a:r>
                        <a:rPr lang="en-GB" sz="1200" b="1" noProof="0" dirty="0" smtClean="0">
                          <a:effectLst/>
                        </a:rPr>
                        <a:t>What NOT to do in situations requiring emotional support and crisis management</a:t>
                      </a:r>
                    </a:p>
                    <a:p>
                      <a:pPr marL="342900" marR="89535" lvl="0" indent="-342900" algn="just">
                        <a:lnSpc>
                          <a:spcPct val="115000"/>
                        </a:lnSpc>
                        <a:spcAft>
                          <a:spcPts val="0"/>
                        </a:spcAft>
                        <a:buFont typeface="+mj-lt"/>
                        <a:buAutoNum type="arabicPeriod"/>
                      </a:pPr>
                      <a:r>
                        <a:rPr lang="en-GB" sz="1100" noProof="0" dirty="0" smtClean="0">
                          <a:effectLst/>
                        </a:rPr>
                        <a:t>Treating the woman victim of violence from a position of power, thinking that we have all information before verifying this with her in order to know</a:t>
                      </a:r>
                      <a:r>
                        <a:rPr lang="en-GB" sz="1100" baseline="0" noProof="0" dirty="0" smtClean="0">
                          <a:effectLst/>
                        </a:rPr>
                        <a:t> what to do. For example, taking action without consulting with her</a:t>
                      </a:r>
                      <a:r>
                        <a:rPr lang="en-GB" sz="1100" noProof="0" dirty="0" smtClean="0">
                          <a:effectLst/>
                        </a:rPr>
                        <a:t>.</a:t>
                      </a:r>
                    </a:p>
                    <a:p>
                      <a:pPr marL="342900" marR="89535" lvl="0" indent="-342900" algn="just">
                        <a:lnSpc>
                          <a:spcPct val="115000"/>
                        </a:lnSpc>
                        <a:spcAft>
                          <a:spcPts val="0"/>
                        </a:spcAft>
                        <a:buFont typeface="+mj-lt"/>
                        <a:buAutoNum type="arabicPeriod"/>
                      </a:pPr>
                      <a:r>
                        <a:rPr lang="en-GB" sz="1100" noProof="0" dirty="0" smtClean="0">
                          <a:effectLst/>
                        </a:rPr>
                        <a:t>Treating the woman victim</a:t>
                      </a:r>
                      <a:r>
                        <a:rPr lang="en-GB" sz="1100" baseline="0" noProof="0" dirty="0" smtClean="0">
                          <a:effectLst/>
                        </a:rPr>
                        <a:t> of violence as guilty of the situation she is experiencing. This would be revictimizing her instead of supporting her in the process</a:t>
                      </a:r>
                      <a:r>
                        <a:rPr lang="en-GB" sz="1100" noProof="0" dirty="0" smtClean="0">
                          <a:effectLst/>
                        </a:rPr>
                        <a:t>. </a:t>
                      </a:r>
                    </a:p>
                    <a:p>
                      <a:pPr marL="342900" marR="89535" lvl="0" indent="-342900" algn="just">
                        <a:lnSpc>
                          <a:spcPct val="115000"/>
                        </a:lnSpc>
                        <a:spcAft>
                          <a:spcPts val="0"/>
                        </a:spcAft>
                        <a:buFont typeface="+mj-lt"/>
                        <a:buAutoNum type="arabicPeriod"/>
                      </a:pPr>
                      <a:r>
                        <a:rPr lang="en-GB" sz="1100" noProof="0" dirty="0" smtClean="0">
                          <a:effectLst/>
                        </a:rPr>
                        <a:t>Getting upset when we provide assistance to a woman victim of violence who seems to be in</a:t>
                      </a:r>
                      <a:r>
                        <a:rPr lang="en-GB" sz="1100" baseline="0" noProof="0" dirty="0" smtClean="0">
                          <a:effectLst/>
                        </a:rPr>
                        <a:t> a</a:t>
                      </a:r>
                      <a:r>
                        <a:rPr lang="en-GB" sz="1100" noProof="0" dirty="0" smtClean="0">
                          <a:effectLst/>
                        </a:rPr>
                        <a:t> crisis situation. If consular officers do not feel prepared to act in a crisis situation,</a:t>
                      </a:r>
                      <a:r>
                        <a:rPr lang="en-GB" sz="1100" baseline="0" noProof="0" dirty="0" smtClean="0">
                          <a:effectLst/>
                        </a:rPr>
                        <a:t> contact information should be readily available of specialized staff that can accompany the woman and to whom she should be referred</a:t>
                      </a:r>
                      <a:r>
                        <a:rPr lang="en-GB" sz="1100" noProof="0" dirty="0" smtClean="0">
                          <a:effectLst/>
                        </a:rPr>
                        <a:t>. </a:t>
                      </a:r>
                    </a:p>
                    <a:p>
                      <a:pPr marL="342900" marR="89535" lvl="0" indent="-342900" algn="just">
                        <a:lnSpc>
                          <a:spcPct val="115000"/>
                        </a:lnSpc>
                        <a:spcAft>
                          <a:spcPts val="0"/>
                        </a:spcAft>
                        <a:buFont typeface="+mj-lt"/>
                        <a:buAutoNum type="arabicPeriod"/>
                      </a:pPr>
                      <a:r>
                        <a:rPr lang="en-GB" sz="1100" noProof="0" dirty="0" smtClean="0">
                          <a:effectLst/>
                        </a:rPr>
                        <a:t>Promising the woman victim of violence that any situation she is experiencing will be resolved, without considering the scope of the actions of consular staff and the implications</a:t>
                      </a:r>
                      <a:r>
                        <a:rPr lang="en-GB" sz="1100" baseline="0" noProof="0" dirty="0" smtClean="0">
                          <a:effectLst/>
                        </a:rPr>
                        <a:t> of each decision for the woman’s life</a:t>
                      </a:r>
                      <a:r>
                        <a:rPr lang="en-GB" sz="1100" noProof="0" dirty="0" smtClean="0">
                          <a:effectLst/>
                        </a:rPr>
                        <a:t>. </a:t>
                      </a:r>
                    </a:p>
                    <a:p>
                      <a:pPr marL="342900" marR="89535" lvl="0" indent="-342900" algn="just">
                        <a:lnSpc>
                          <a:spcPct val="115000"/>
                        </a:lnSpc>
                        <a:spcAft>
                          <a:spcPts val="0"/>
                        </a:spcAft>
                        <a:buFont typeface="+mj-lt"/>
                        <a:buAutoNum type="arabicPeriod"/>
                      </a:pPr>
                      <a:r>
                        <a:rPr lang="en-GB" sz="1100" noProof="0" dirty="0" smtClean="0">
                          <a:effectLst/>
                        </a:rPr>
                        <a:t>Disregarding situations where women have been injured by their aggressors. Some injuries could be serious or proof</a:t>
                      </a:r>
                      <a:r>
                        <a:rPr lang="en-GB" sz="1100" baseline="0" noProof="0" dirty="0" smtClean="0">
                          <a:effectLst/>
                        </a:rPr>
                        <a:t> of a crime. It is important not to underestimate this situation and to refer the victim immediately</a:t>
                      </a:r>
                      <a:r>
                        <a:rPr lang="en-GB" sz="1100" noProof="0" dirty="0" smtClean="0">
                          <a:effectLst/>
                        </a:rPr>
                        <a:t>. </a:t>
                      </a:r>
                    </a:p>
                    <a:p>
                      <a:pPr marL="342900" marR="89535" lvl="0" indent="-342900" algn="just">
                        <a:lnSpc>
                          <a:spcPct val="115000"/>
                        </a:lnSpc>
                        <a:spcAft>
                          <a:spcPts val="0"/>
                        </a:spcAft>
                        <a:buFont typeface="+mj-lt"/>
                        <a:buAutoNum type="arabicPeriod"/>
                      </a:pPr>
                      <a:r>
                        <a:rPr lang="en-GB" sz="1100" noProof="0" dirty="0" smtClean="0">
                          <a:effectLst/>
                        </a:rPr>
                        <a:t>Referring the woman victim of violence without providing to her, step by step, the information she</a:t>
                      </a:r>
                      <a:r>
                        <a:rPr lang="en-GB" sz="1100" baseline="0" noProof="0" dirty="0" smtClean="0">
                          <a:effectLst/>
                        </a:rPr>
                        <a:t> needs. Before referring her to any specialist or network of specialized services, she needs to understand clearly the steps she needs to take.</a:t>
                      </a:r>
                      <a:endParaRPr lang="en-GB" sz="1100" noProof="0" dirty="0">
                        <a:effectLst/>
                        <a:latin typeface="Times" panose="02020603050405020304" pitchFamily="18" charset="0"/>
                        <a:ea typeface="MS Mincho" panose="02020609040205080304" pitchFamily="49" charset="-128"/>
                        <a:cs typeface="Times New Roman" panose="02020603050405020304" pitchFamily="18" charset="0"/>
                      </a:endParaRPr>
                    </a:p>
                  </a:txBody>
                  <a:tcPr marL="44450" marR="44450" marT="0" marB="0"/>
                </a:tc>
              </a:tr>
            </a:tbl>
          </a:graphicData>
        </a:graphic>
      </p:graphicFrame>
      <p:sp>
        <p:nvSpPr>
          <p:cNvPr id="10" name="Shape 313"/>
          <p:cNvSpPr/>
          <p:nvPr/>
        </p:nvSpPr>
        <p:spPr>
          <a:xfrm>
            <a:off x="5320145" y="516800"/>
            <a:ext cx="3725430" cy="307777"/>
          </a:xfrm>
          <a:prstGeom prst="rect">
            <a:avLst/>
          </a:prstGeom>
          <a:ln w="12700">
            <a:miter lim="400000"/>
          </a:ln>
          <a:extLst>
            <a:ext uri="{C572A759-6A51-4108-AA02-DFA0A04FC94B}">
              <ma14:wrappingTextBoxFlag xmlns:ma14="http://schemas.microsoft.com/office/mac/drawingml/2011/main" val="1"/>
            </a:ext>
          </a:extLst>
        </p:spPr>
        <p:txBody>
          <a:bodyPr wrap="square" lIns="0" tIns="0" rIns="0" bIns="0" anchor="ctr">
            <a:spAutoFit/>
          </a:bodyPr>
          <a:lstStyle/>
          <a:p>
            <a:pPr lvl="0" algn="r">
              <a:defRPr sz="1800"/>
            </a:pPr>
            <a:r>
              <a:rPr lang="en-GB" sz="1000" b="1" dirty="0" smtClean="0">
                <a:solidFill>
                  <a:srgbClr val="7F7F7F"/>
                </a:solidFill>
                <a:latin typeface="Adobe Caslon Pro"/>
                <a:ea typeface="Adobe Caslon Pro"/>
                <a:cs typeface="Adobe Caslon Pro"/>
                <a:sym typeface="Adobe Caslon Pro"/>
              </a:rPr>
              <a:t>GENERAL OFFICE OF PROTECTION FOR MEXICANS ABROAD</a:t>
            </a:r>
            <a:endParaRPr lang="en-GB" sz="1000" b="1" dirty="0">
              <a:solidFill>
                <a:srgbClr val="7F7F7F"/>
              </a:solidFill>
              <a:latin typeface="Adobe Caslon Pro"/>
              <a:ea typeface="Adobe Caslon Pro"/>
              <a:cs typeface="Adobe Caslon Pro"/>
              <a:sym typeface="Adobe Caslon Pro"/>
            </a:endParaRPr>
          </a:p>
        </p:txBody>
      </p:sp>
    </p:spTree>
    <p:extLst>
      <p:ext uri="{BB962C8B-B14F-4D97-AF65-F5344CB8AC3E}">
        <p14:creationId xmlns:p14="http://schemas.microsoft.com/office/powerpoint/2010/main" val="2038199687"/>
      </p:ext>
    </p:extLst>
  </p:cSld>
  <p:clrMapOvr>
    <a:masterClrMapping/>
  </p:clrMapOvr>
  <mc:AlternateContent xmlns:mc="http://schemas.openxmlformats.org/markup-compatibility/2006" xmlns:p14="http://schemas.microsoft.com/office/powerpoint/2010/main">
    <mc:Choice Requires="p14">
      <p:transition spd="slow" p14:dur="1250">
        <p14:flip dir="l"/>
      </p:transition>
    </mc:Choice>
    <mc:Fallback xmlns="">
      <p:transition spd="slow">
        <p:fade/>
      </p:transition>
    </mc:Fallback>
  </mc:AlternateContent>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0" name="Group 120"/>
          <p:cNvGrpSpPr/>
          <p:nvPr/>
        </p:nvGrpSpPr>
        <p:grpSpPr>
          <a:xfrm>
            <a:off x="161925" y="942922"/>
            <a:ext cx="8693150" cy="4986340"/>
            <a:chOff x="0" y="-442754"/>
            <a:chExt cx="8693150" cy="4986338"/>
          </a:xfrm>
        </p:grpSpPr>
        <p:pic>
          <p:nvPicPr>
            <p:cNvPr id="118" name="image.png"/>
            <p:cNvPicPr/>
            <p:nvPr/>
          </p:nvPicPr>
          <p:blipFill>
            <a:blip r:embed="rId2">
              <a:extLst/>
            </a:blip>
            <a:stretch>
              <a:fillRect/>
            </a:stretch>
          </p:blipFill>
          <p:spPr>
            <a:xfrm>
              <a:off x="0" y="-442754"/>
              <a:ext cx="8693150" cy="4986338"/>
            </a:xfrm>
            <a:prstGeom prst="rect">
              <a:avLst/>
            </a:prstGeom>
            <a:ln w="12700" cap="flat">
              <a:noFill/>
              <a:miter lim="400000"/>
            </a:ln>
            <a:effectLst/>
          </p:spPr>
        </p:pic>
        <p:sp>
          <p:nvSpPr>
            <p:cNvPr id="119" name="Shape 119"/>
            <p:cNvSpPr/>
            <p:nvPr/>
          </p:nvSpPr>
          <p:spPr>
            <a:xfrm>
              <a:off x="231775" y="287953"/>
              <a:ext cx="8229600" cy="584773"/>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t">
              <a:spAutoFit/>
            </a:bodyPr>
            <a:lstStyle/>
            <a:p>
              <a:pPr marL="457200" indent="-457200">
                <a:buFont typeface="Arial" panose="020B0604020202020204" pitchFamily="34" charset="0"/>
                <a:buChar char="•"/>
              </a:pPr>
              <a:endParaRPr lang="en-GB" sz="3200" dirty="0"/>
            </a:p>
          </p:txBody>
        </p:sp>
      </p:grpSp>
      <p:sp>
        <p:nvSpPr>
          <p:cNvPr id="122" name="Shape 122"/>
          <p:cNvSpPr/>
          <p:nvPr/>
        </p:nvSpPr>
        <p:spPr>
          <a:xfrm>
            <a:off x="1628775" y="6537424"/>
            <a:ext cx="5759450" cy="307777"/>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p>
            <a:pPr lvl="0" algn="ctr">
              <a:defRPr sz="1800"/>
            </a:pPr>
            <a:r>
              <a:rPr lang="en-GB" sz="1000" dirty="0" smtClean="0">
                <a:solidFill>
                  <a:srgbClr val="7F7F7F"/>
                </a:solidFill>
                <a:latin typeface="Adobe Caslon Pro"/>
                <a:ea typeface="Adobe Caslon Pro"/>
                <a:cs typeface="Adobe Caslon Pro"/>
                <a:sym typeface="Adobe Caslon Pro"/>
              </a:rPr>
              <a:t>Avenida Juárez núm. 20, Col. Centro, Del. Cuauhtémoc, , C.P. 06010, México, D.F., </a:t>
            </a:r>
          </a:p>
          <a:p>
            <a:pPr lvl="0" algn="ctr">
              <a:defRPr sz="1800"/>
            </a:pPr>
            <a:r>
              <a:rPr lang="en-GB" sz="1000" dirty="0" smtClean="0">
                <a:solidFill>
                  <a:srgbClr val="7F7F7F"/>
                </a:solidFill>
                <a:latin typeface="Adobe Caslon Pro"/>
                <a:ea typeface="Adobe Caslon Pro"/>
                <a:cs typeface="Adobe Caslon Pro"/>
                <a:sym typeface="Adobe Caslon Pro"/>
              </a:rPr>
              <a:t>Tels.: (55) 3686 - 5100  </a:t>
            </a:r>
            <a:r>
              <a:rPr lang="en-GB" sz="1000" b="1" dirty="0" smtClean="0">
                <a:solidFill>
                  <a:srgbClr val="7F7F7F"/>
                </a:solidFill>
                <a:latin typeface="Adobe Caslon Pro"/>
                <a:ea typeface="Adobe Caslon Pro"/>
                <a:cs typeface="Adobe Caslon Pro"/>
                <a:sym typeface="Adobe Caslon Pro"/>
              </a:rPr>
              <a:t>http://www.sre.gob.mx</a:t>
            </a:r>
            <a:endParaRPr lang="en-GB" sz="1000" b="1" dirty="0">
              <a:solidFill>
                <a:srgbClr val="7F7F7F"/>
              </a:solidFill>
              <a:latin typeface="Adobe Caslon Pro"/>
              <a:ea typeface="Adobe Caslon Pro"/>
              <a:cs typeface="Adobe Caslon Pro"/>
              <a:sym typeface="Adobe Caslon Pro"/>
            </a:endParaRPr>
          </a:p>
        </p:txBody>
      </p:sp>
      <p:sp>
        <p:nvSpPr>
          <p:cNvPr id="123" name="Shape 123"/>
          <p:cNvSpPr/>
          <p:nvPr/>
        </p:nvSpPr>
        <p:spPr>
          <a:xfrm>
            <a:off x="6716486" y="6614369"/>
            <a:ext cx="2133600" cy="153888"/>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lgn="r">
              <a:defRPr sz="1200">
                <a:solidFill>
                  <a:srgbClr val="898989"/>
                </a:solidFill>
              </a:defRPr>
            </a:lvl1pPr>
          </a:lstStyle>
          <a:p>
            <a:pPr lvl="0">
              <a:defRPr sz="1800">
                <a:solidFill>
                  <a:srgbClr val="000000"/>
                </a:solidFill>
              </a:defRPr>
            </a:pPr>
            <a:r>
              <a:rPr lang="en-GB" sz="1000" dirty="0" smtClean="0">
                <a:solidFill>
                  <a:srgbClr val="000000"/>
                </a:solidFill>
              </a:rPr>
              <a:t>30</a:t>
            </a:r>
            <a:endParaRPr lang="en-GB" sz="1000" dirty="0">
              <a:solidFill>
                <a:srgbClr val="898989"/>
              </a:solidFill>
            </a:endParaRPr>
          </a:p>
        </p:txBody>
      </p:sp>
      <p:sp>
        <p:nvSpPr>
          <p:cNvPr id="12" name="Título 1"/>
          <p:cNvSpPr txBox="1">
            <a:spLocks/>
          </p:cNvSpPr>
          <p:nvPr/>
        </p:nvSpPr>
        <p:spPr>
          <a:xfrm>
            <a:off x="469900" y="698130"/>
            <a:ext cx="8153400" cy="990600"/>
          </a:xfrm>
          <a:prstGeom prst="rect">
            <a:avLst/>
          </a:prstGeom>
        </p:spPr>
        <p:txBody>
          <a:bodyPr>
            <a:noAutofit/>
          </a:bodyPr>
          <a:lstStyle>
            <a:lvl1pPr algn="r">
              <a:defRPr sz="1000" b="1">
                <a:solidFill>
                  <a:srgbClr val="7F7F7F"/>
                </a:solidFill>
                <a:latin typeface="Adobe Caslon Pro"/>
                <a:ea typeface="Adobe Caslon Pro"/>
                <a:cs typeface="Adobe Caslon Pro"/>
                <a:sym typeface="Adobe Caslon Pro"/>
              </a:defRPr>
            </a:lvl1pPr>
            <a:lvl2pPr algn="r">
              <a:defRPr sz="1000" b="1">
                <a:solidFill>
                  <a:srgbClr val="7F7F7F"/>
                </a:solidFill>
                <a:latin typeface="Adobe Caslon Pro"/>
                <a:ea typeface="Adobe Caslon Pro"/>
                <a:cs typeface="Adobe Caslon Pro"/>
                <a:sym typeface="Adobe Caslon Pro"/>
              </a:defRPr>
            </a:lvl2pPr>
            <a:lvl3pPr algn="r">
              <a:defRPr sz="1000" b="1">
                <a:solidFill>
                  <a:srgbClr val="7F7F7F"/>
                </a:solidFill>
                <a:latin typeface="Adobe Caslon Pro"/>
                <a:ea typeface="Adobe Caslon Pro"/>
                <a:cs typeface="Adobe Caslon Pro"/>
                <a:sym typeface="Adobe Caslon Pro"/>
              </a:defRPr>
            </a:lvl3pPr>
            <a:lvl4pPr algn="r">
              <a:defRPr sz="1000" b="1">
                <a:solidFill>
                  <a:srgbClr val="7F7F7F"/>
                </a:solidFill>
                <a:latin typeface="Adobe Caslon Pro"/>
                <a:ea typeface="Adobe Caslon Pro"/>
                <a:cs typeface="Adobe Caslon Pro"/>
                <a:sym typeface="Adobe Caslon Pro"/>
              </a:defRPr>
            </a:lvl4pPr>
            <a:lvl5pPr algn="r">
              <a:defRPr sz="1000" b="1">
                <a:solidFill>
                  <a:srgbClr val="7F7F7F"/>
                </a:solidFill>
                <a:latin typeface="Adobe Caslon Pro"/>
                <a:ea typeface="Adobe Caslon Pro"/>
                <a:cs typeface="Adobe Caslon Pro"/>
                <a:sym typeface="Adobe Caslon Pro"/>
              </a:defRPr>
            </a:lvl5pPr>
            <a:lvl6pPr indent="457200" algn="r">
              <a:defRPr sz="1000" b="1">
                <a:solidFill>
                  <a:srgbClr val="7F7F7F"/>
                </a:solidFill>
                <a:latin typeface="Adobe Caslon Pro"/>
                <a:ea typeface="Adobe Caslon Pro"/>
                <a:cs typeface="Adobe Caslon Pro"/>
                <a:sym typeface="Adobe Caslon Pro"/>
              </a:defRPr>
            </a:lvl6pPr>
            <a:lvl7pPr indent="914400" algn="r">
              <a:defRPr sz="1000" b="1">
                <a:solidFill>
                  <a:srgbClr val="7F7F7F"/>
                </a:solidFill>
                <a:latin typeface="Adobe Caslon Pro"/>
                <a:ea typeface="Adobe Caslon Pro"/>
                <a:cs typeface="Adobe Caslon Pro"/>
                <a:sym typeface="Adobe Caslon Pro"/>
              </a:defRPr>
            </a:lvl7pPr>
            <a:lvl8pPr indent="1371600" algn="r">
              <a:defRPr sz="1000" b="1">
                <a:solidFill>
                  <a:srgbClr val="7F7F7F"/>
                </a:solidFill>
                <a:latin typeface="Adobe Caslon Pro"/>
                <a:ea typeface="Adobe Caslon Pro"/>
                <a:cs typeface="Adobe Caslon Pro"/>
                <a:sym typeface="Adobe Caslon Pro"/>
              </a:defRPr>
            </a:lvl8pPr>
            <a:lvl9pPr indent="1828800" algn="r">
              <a:defRPr sz="1000" b="1">
                <a:solidFill>
                  <a:srgbClr val="7F7F7F"/>
                </a:solidFill>
                <a:latin typeface="Adobe Caslon Pro"/>
                <a:ea typeface="Adobe Caslon Pro"/>
                <a:cs typeface="Adobe Caslon Pro"/>
                <a:sym typeface="Adobe Caslon Pro"/>
              </a:defRPr>
            </a:lvl9pPr>
          </a:lstStyle>
          <a:p>
            <a:pPr algn="ctr">
              <a:defRPr/>
            </a:pPr>
            <a:r>
              <a:rPr lang="en-GB" dirty="0" smtClean="0">
                <a:solidFill>
                  <a:srgbClr val="0000FF"/>
                </a:solidFill>
              </a:rPr>
              <a:t/>
            </a:r>
            <a:br>
              <a:rPr lang="en-GB" dirty="0" smtClean="0">
                <a:solidFill>
                  <a:srgbClr val="0000FF"/>
                </a:solidFill>
              </a:rPr>
            </a:br>
            <a:r>
              <a:rPr lang="en-GB" sz="2800" b="0" dirty="0" smtClean="0">
                <a:solidFill>
                  <a:schemeClr val="tx1"/>
                </a:solidFill>
                <a:latin typeface="Soberana Sans" panose="02000000000000000000" pitchFamily="50" charset="0"/>
                <a:cs typeface="+mn-cs"/>
              </a:rPr>
              <a:t>Detection Tools</a:t>
            </a:r>
            <a:r>
              <a:rPr lang="en-GB" sz="4800" dirty="0" smtClean="0"/>
              <a:t/>
            </a:r>
            <a:br>
              <a:rPr lang="en-GB" sz="4800" dirty="0" smtClean="0"/>
            </a:br>
            <a:endParaRPr lang="en-GB" sz="4800" dirty="0"/>
          </a:p>
        </p:txBody>
      </p:sp>
      <p:sp>
        <p:nvSpPr>
          <p:cNvPr id="13" name="4 Rectángulo redondeado"/>
          <p:cNvSpPr/>
          <p:nvPr/>
        </p:nvSpPr>
        <p:spPr>
          <a:xfrm>
            <a:off x="609600" y="2608118"/>
            <a:ext cx="8013700" cy="2878282"/>
          </a:xfrm>
          <a:prstGeom prst="roundRect">
            <a:avLst/>
          </a:prstGeom>
          <a:solidFill>
            <a:srgbClr val="67B7E6">
              <a:lumMod val="60000"/>
              <a:lumOff val="40000"/>
            </a:srgbClr>
          </a:solidFill>
          <a:ln w="28575" cap="flat" cmpd="sng" algn="ctr">
            <a:solidFill>
              <a:srgbClr val="009DDC">
                <a:shade val="50000"/>
              </a:srgbClr>
            </a:solidFill>
            <a:prstDash val="solid"/>
          </a:ln>
          <a:effectLst/>
        </p:spPr>
        <p:txBody>
          <a:bodyPr rtlCol="0" anchor="ctr"/>
          <a:lstStyle/>
          <a:p>
            <a:pPr marL="0" marR="0" lvl="0" indent="0" algn="ctr" defTabSz="914400" rtl="0" eaLnBrk="0" fontAlgn="base" latinLnBrk="0" hangingPunct="0">
              <a:lnSpc>
                <a:spcPct val="100000"/>
              </a:lnSpc>
              <a:spcBef>
                <a:spcPct val="0"/>
              </a:spcBef>
              <a:spcAft>
                <a:spcPct val="0"/>
              </a:spcAft>
              <a:buClrTx/>
              <a:buSzTx/>
              <a:buFont typeface="Wingdings" pitchFamily="2" charset="2"/>
              <a:buChar char="ü"/>
              <a:tabLst/>
              <a:defRPr/>
            </a:pPr>
            <a:r>
              <a:rPr kumimoji="0" lang="en-GB" sz="3200" b="0" i="0" u="none" strike="noStrike" kern="1200" cap="none" spc="0" normalizeH="0" baseline="0" dirty="0" smtClean="0">
                <a:ln>
                  <a:noFill/>
                </a:ln>
                <a:solidFill>
                  <a:srgbClr val="009DDC">
                    <a:lumMod val="75000"/>
                  </a:srgbClr>
                </a:solidFill>
                <a:effectLst/>
                <a:uLnTx/>
                <a:uFillTx/>
                <a:latin typeface="Tw Cen MT"/>
                <a:ea typeface="+mn-ea"/>
                <a:cs typeface="+mn-cs"/>
              </a:rPr>
              <a:t> </a:t>
            </a:r>
            <a:r>
              <a:rPr kumimoji="0" lang="en-GB" sz="3200" b="0" i="0" u="none" strike="noStrike" kern="1200" cap="none" spc="0" normalizeH="0" baseline="0" dirty="0" smtClean="0">
                <a:ln>
                  <a:noFill/>
                </a:ln>
                <a:solidFill>
                  <a:schemeClr val="tx1"/>
                </a:solidFill>
                <a:effectLst/>
                <a:uLnTx/>
                <a:uFillTx/>
                <a:latin typeface="Soberana Sans" panose="02000000000000000000" pitchFamily="50" charset="0"/>
                <a:ea typeface="+mn-ea"/>
                <a:cs typeface="+mn-cs"/>
              </a:rPr>
              <a:t>Key message for detection</a:t>
            </a:r>
          </a:p>
          <a:p>
            <a:pPr marL="0" marR="0" lvl="0" indent="0" algn="ctr" defTabSz="914400" rtl="0" eaLnBrk="0" fontAlgn="base" latinLnBrk="0" hangingPunct="0">
              <a:lnSpc>
                <a:spcPct val="100000"/>
              </a:lnSpc>
              <a:spcBef>
                <a:spcPct val="0"/>
              </a:spcBef>
              <a:spcAft>
                <a:spcPct val="0"/>
              </a:spcAft>
              <a:buClrTx/>
              <a:buSzTx/>
              <a:buFont typeface="Wingdings" pitchFamily="2" charset="2"/>
              <a:buChar char="ü"/>
              <a:tabLst/>
              <a:defRPr/>
            </a:pPr>
            <a:endParaRPr kumimoji="0" lang="en-GB" sz="3200" b="0" i="0" u="none" strike="noStrike" kern="1200" cap="none" spc="0" normalizeH="0" baseline="0" dirty="0" smtClean="0">
              <a:ln>
                <a:noFill/>
              </a:ln>
              <a:solidFill>
                <a:schemeClr val="tx1"/>
              </a:solidFill>
              <a:effectLst/>
              <a:uLnTx/>
              <a:uFillTx/>
              <a:latin typeface="Soberana Sans" panose="02000000000000000000" pitchFamily="50" charset="0"/>
              <a:ea typeface="+mn-ea"/>
              <a:cs typeface="+mn-cs"/>
            </a:endParaRPr>
          </a:p>
          <a:p>
            <a:pPr marL="0" marR="0" lvl="0" indent="0" algn="ctr" defTabSz="914400" rtl="0" eaLnBrk="0" fontAlgn="base" latinLnBrk="0" hangingPunct="0">
              <a:lnSpc>
                <a:spcPct val="100000"/>
              </a:lnSpc>
              <a:spcBef>
                <a:spcPct val="0"/>
              </a:spcBef>
              <a:spcAft>
                <a:spcPct val="0"/>
              </a:spcAft>
              <a:buClrTx/>
              <a:buSzTx/>
              <a:buFont typeface="Wingdings" pitchFamily="2" charset="2"/>
              <a:buChar char="ü"/>
              <a:tabLst/>
              <a:defRPr/>
            </a:pPr>
            <a:r>
              <a:rPr kumimoji="0" lang="en-GB" sz="3200" b="0" i="0" u="none" strike="noStrike" kern="1200" cap="none" spc="0" normalizeH="0" baseline="0" dirty="0" smtClean="0">
                <a:ln>
                  <a:noFill/>
                </a:ln>
                <a:solidFill>
                  <a:schemeClr val="tx1"/>
                </a:solidFill>
                <a:effectLst/>
                <a:uLnTx/>
                <a:uFillTx/>
                <a:latin typeface="Soberana Sans" panose="02000000000000000000" pitchFamily="50" charset="0"/>
                <a:ea typeface="+mn-ea"/>
                <a:cs typeface="+mn-cs"/>
              </a:rPr>
              <a:t>Questions for detection</a:t>
            </a:r>
          </a:p>
          <a:p>
            <a:pPr marL="0" marR="0" lvl="0" indent="0" algn="ctr" defTabSz="914400" rtl="0" eaLnBrk="0" fontAlgn="base" latinLnBrk="0" hangingPunct="0">
              <a:lnSpc>
                <a:spcPct val="100000"/>
              </a:lnSpc>
              <a:spcBef>
                <a:spcPct val="0"/>
              </a:spcBef>
              <a:spcAft>
                <a:spcPct val="0"/>
              </a:spcAft>
              <a:buClrTx/>
              <a:buSzTx/>
              <a:buFont typeface="Wingdings" pitchFamily="2" charset="2"/>
              <a:buChar char="ü"/>
              <a:tabLst/>
              <a:defRPr/>
            </a:pPr>
            <a:endParaRPr kumimoji="0" lang="en-GB" sz="3200" b="0" i="0" u="none" strike="noStrike" kern="1200" cap="none" spc="0" normalizeH="0" baseline="0" dirty="0" smtClean="0">
              <a:ln>
                <a:noFill/>
              </a:ln>
              <a:solidFill>
                <a:schemeClr val="tx1"/>
              </a:solidFill>
              <a:effectLst/>
              <a:uLnTx/>
              <a:uFillTx/>
              <a:latin typeface="Soberana Sans" panose="02000000000000000000" pitchFamily="50" charset="0"/>
              <a:ea typeface="+mn-ea"/>
              <a:cs typeface="+mn-cs"/>
            </a:endParaRPr>
          </a:p>
          <a:p>
            <a:pPr marL="0" marR="0" lvl="0" indent="0" algn="ctr" defTabSz="914400" rtl="0" eaLnBrk="0" fontAlgn="base" latinLnBrk="0" hangingPunct="0">
              <a:lnSpc>
                <a:spcPct val="100000"/>
              </a:lnSpc>
              <a:spcBef>
                <a:spcPct val="0"/>
              </a:spcBef>
              <a:spcAft>
                <a:spcPct val="0"/>
              </a:spcAft>
              <a:buClrTx/>
              <a:buSzTx/>
              <a:buFont typeface="Wingdings" pitchFamily="2" charset="2"/>
              <a:buChar char="ü"/>
              <a:tabLst/>
              <a:defRPr/>
            </a:pPr>
            <a:r>
              <a:rPr kumimoji="0" lang="en-GB" sz="3200" b="0" i="0" u="none" strike="noStrike" kern="1200" cap="none" spc="0" normalizeH="0" baseline="0" dirty="0" smtClean="0">
                <a:ln>
                  <a:noFill/>
                </a:ln>
                <a:solidFill>
                  <a:schemeClr val="tx1"/>
                </a:solidFill>
                <a:effectLst/>
                <a:uLnTx/>
                <a:uFillTx/>
                <a:latin typeface="Soberana Sans" panose="02000000000000000000" pitchFamily="50" charset="0"/>
                <a:ea typeface="+mn-ea"/>
                <a:cs typeface="+mn-cs"/>
              </a:rPr>
              <a:t> Detection form</a:t>
            </a:r>
          </a:p>
          <a:p>
            <a:pPr marL="0" marR="0" lvl="0" indent="0" algn="ctr" defTabSz="914400" rtl="0" eaLnBrk="0" fontAlgn="base" latinLnBrk="0" hangingPunct="0">
              <a:lnSpc>
                <a:spcPct val="100000"/>
              </a:lnSpc>
              <a:spcBef>
                <a:spcPct val="0"/>
              </a:spcBef>
              <a:spcAft>
                <a:spcPct val="0"/>
              </a:spcAft>
              <a:buClrTx/>
              <a:buSzTx/>
              <a:buFont typeface="Wingdings" pitchFamily="2" charset="2"/>
              <a:buChar char="ü"/>
              <a:tabLst/>
              <a:defRPr/>
            </a:pPr>
            <a:endParaRPr kumimoji="0" lang="en-GB" sz="3200" b="0" i="0" u="none" strike="noStrike" kern="1200" cap="none" spc="0" normalizeH="0" baseline="0" dirty="0" smtClean="0">
              <a:ln>
                <a:noFill/>
              </a:ln>
              <a:solidFill>
                <a:srgbClr val="009DDC">
                  <a:lumMod val="75000"/>
                </a:srgbClr>
              </a:solidFill>
              <a:effectLst/>
              <a:uLnTx/>
              <a:uFillTx/>
              <a:latin typeface="Tw Cen MT"/>
              <a:ea typeface="+mn-ea"/>
              <a:cs typeface="+mn-cs"/>
            </a:endParaRPr>
          </a:p>
        </p:txBody>
      </p:sp>
      <p:sp>
        <p:nvSpPr>
          <p:cNvPr id="10" name="Shape 313"/>
          <p:cNvSpPr/>
          <p:nvPr/>
        </p:nvSpPr>
        <p:spPr>
          <a:xfrm>
            <a:off x="5320145" y="516800"/>
            <a:ext cx="3725430" cy="307777"/>
          </a:xfrm>
          <a:prstGeom prst="rect">
            <a:avLst/>
          </a:prstGeom>
          <a:ln w="12700">
            <a:miter lim="400000"/>
          </a:ln>
          <a:extLst>
            <a:ext uri="{C572A759-6A51-4108-AA02-DFA0A04FC94B}">
              <ma14:wrappingTextBoxFlag xmlns:ma14="http://schemas.microsoft.com/office/mac/drawingml/2011/main" val="1"/>
            </a:ext>
          </a:extLst>
        </p:spPr>
        <p:txBody>
          <a:bodyPr wrap="square" lIns="0" tIns="0" rIns="0" bIns="0" anchor="ctr">
            <a:spAutoFit/>
          </a:bodyPr>
          <a:lstStyle/>
          <a:p>
            <a:pPr lvl="0" algn="r">
              <a:defRPr sz="1800"/>
            </a:pPr>
            <a:r>
              <a:rPr lang="en-GB" sz="1000" b="1" dirty="0" smtClean="0">
                <a:solidFill>
                  <a:srgbClr val="7F7F7F"/>
                </a:solidFill>
                <a:latin typeface="Adobe Caslon Pro"/>
                <a:ea typeface="Adobe Caslon Pro"/>
                <a:cs typeface="Adobe Caslon Pro"/>
                <a:sym typeface="Adobe Caslon Pro"/>
              </a:rPr>
              <a:t>GENERAL OFFICE OF PROTECTION FOR MEXICANS ABROAD</a:t>
            </a:r>
            <a:endParaRPr lang="en-GB" sz="1000" b="1" dirty="0">
              <a:solidFill>
                <a:srgbClr val="7F7F7F"/>
              </a:solidFill>
              <a:latin typeface="Adobe Caslon Pro"/>
              <a:ea typeface="Adobe Caslon Pro"/>
              <a:cs typeface="Adobe Caslon Pro"/>
              <a:sym typeface="Adobe Caslon Pro"/>
            </a:endParaRPr>
          </a:p>
        </p:txBody>
      </p:sp>
    </p:spTree>
    <p:extLst>
      <p:ext uri="{BB962C8B-B14F-4D97-AF65-F5344CB8AC3E}">
        <p14:creationId xmlns:p14="http://schemas.microsoft.com/office/powerpoint/2010/main" val="2916399340"/>
      </p:ext>
    </p:extLst>
  </p:cSld>
  <p:clrMapOvr>
    <a:masterClrMapping/>
  </p:clrMapOvr>
  <mc:AlternateContent xmlns:mc="http://schemas.openxmlformats.org/markup-compatibility/2006" xmlns:p14="http://schemas.microsoft.com/office/powerpoint/2010/main">
    <mc:Choice Requires="p14">
      <p:transition spd="slow" p14:dur="1250">
        <p14:flip dir="l"/>
      </p:transition>
    </mc:Choice>
    <mc:Fallback xmlns="">
      <p:transition spd="slow">
        <p:fade/>
      </p:transition>
    </mc:Fallback>
  </mc:AlternateContent>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0" name="Group 120"/>
          <p:cNvGrpSpPr/>
          <p:nvPr/>
        </p:nvGrpSpPr>
        <p:grpSpPr>
          <a:xfrm>
            <a:off x="161925" y="942922"/>
            <a:ext cx="8693150" cy="4986340"/>
            <a:chOff x="0" y="-442754"/>
            <a:chExt cx="8693150" cy="4986338"/>
          </a:xfrm>
        </p:grpSpPr>
        <p:pic>
          <p:nvPicPr>
            <p:cNvPr id="118" name="image.png"/>
            <p:cNvPicPr/>
            <p:nvPr/>
          </p:nvPicPr>
          <p:blipFill>
            <a:blip r:embed="rId2">
              <a:extLst/>
            </a:blip>
            <a:stretch>
              <a:fillRect/>
            </a:stretch>
          </p:blipFill>
          <p:spPr>
            <a:xfrm>
              <a:off x="0" y="-442754"/>
              <a:ext cx="8693150" cy="4986338"/>
            </a:xfrm>
            <a:prstGeom prst="rect">
              <a:avLst/>
            </a:prstGeom>
            <a:ln w="12700" cap="flat">
              <a:noFill/>
              <a:miter lim="400000"/>
            </a:ln>
            <a:effectLst/>
          </p:spPr>
        </p:pic>
        <p:sp>
          <p:nvSpPr>
            <p:cNvPr id="119" name="Shape 119"/>
            <p:cNvSpPr/>
            <p:nvPr/>
          </p:nvSpPr>
          <p:spPr>
            <a:xfrm>
              <a:off x="231775" y="287953"/>
              <a:ext cx="8229600" cy="584773"/>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t">
              <a:spAutoFit/>
            </a:bodyPr>
            <a:lstStyle/>
            <a:p>
              <a:pPr marL="457200" indent="-457200">
                <a:buFont typeface="Arial" panose="020B0604020202020204" pitchFamily="34" charset="0"/>
                <a:buChar char="•"/>
              </a:pPr>
              <a:endParaRPr lang="en-GB" sz="3200" dirty="0"/>
            </a:p>
          </p:txBody>
        </p:sp>
      </p:grpSp>
      <p:sp>
        <p:nvSpPr>
          <p:cNvPr id="122" name="Shape 122"/>
          <p:cNvSpPr/>
          <p:nvPr/>
        </p:nvSpPr>
        <p:spPr>
          <a:xfrm>
            <a:off x="1628775" y="6537424"/>
            <a:ext cx="5759450" cy="307777"/>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p>
            <a:pPr lvl="0" algn="ctr">
              <a:defRPr sz="1800"/>
            </a:pPr>
            <a:r>
              <a:rPr lang="en-GB" sz="1000" dirty="0" smtClean="0">
                <a:solidFill>
                  <a:srgbClr val="7F7F7F"/>
                </a:solidFill>
                <a:latin typeface="Adobe Caslon Pro"/>
                <a:ea typeface="Adobe Caslon Pro"/>
                <a:cs typeface="Adobe Caslon Pro"/>
                <a:sym typeface="Adobe Caslon Pro"/>
              </a:rPr>
              <a:t>Avenida Juárez núm. 20, Col. Centro, Del. Cuauhtémoc, , C.P. 06010, México, D.F., </a:t>
            </a:r>
          </a:p>
          <a:p>
            <a:pPr lvl="0" algn="ctr">
              <a:defRPr sz="1800"/>
            </a:pPr>
            <a:r>
              <a:rPr lang="en-GB" sz="1000" dirty="0" smtClean="0">
                <a:solidFill>
                  <a:srgbClr val="7F7F7F"/>
                </a:solidFill>
                <a:latin typeface="Adobe Caslon Pro"/>
                <a:ea typeface="Adobe Caslon Pro"/>
                <a:cs typeface="Adobe Caslon Pro"/>
                <a:sym typeface="Adobe Caslon Pro"/>
              </a:rPr>
              <a:t>Tels.: (55) 3686 - 5100  </a:t>
            </a:r>
            <a:r>
              <a:rPr lang="en-GB" sz="1000" b="1" dirty="0" smtClean="0">
                <a:solidFill>
                  <a:srgbClr val="7F7F7F"/>
                </a:solidFill>
                <a:latin typeface="Adobe Caslon Pro"/>
                <a:ea typeface="Adobe Caslon Pro"/>
                <a:cs typeface="Adobe Caslon Pro"/>
                <a:sym typeface="Adobe Caslon Pro"/>
              </a:rPr>
              <a:t>http://www.sre.gob.mx</a:t>
            </a:r>
            <a:endParaRPr lang="en-GB" sz="1000" b="1" dirty="0">
              <a:solidFill>
                <a:srgbClr val="7F7F7F"/>
              </a:solidFill>
              <a:latin typeface="Adobe Caslon Pro"/>
              <a:ea typeface="Adobe Caslon Pro"/>
              <a:cs typeface="Adobe Caslon Pro"/>
              <a:sym typeface="Adobe Caslon Pro"/>
            </a:endParaRPr>
          </a:p>
        </p:txBody>
      </p:sp>
      <p:sp>
        <p:nvSpPr>
          <p:cNvPr id="123" name="Shape 123"/>
          <p:cNvSpPr/>
          <p:nvPr/>
        </p:nvSpPr>
        <p:spPr>
          <a:xfrm>
            <a:off x="6716486" y="6614369"/>
            <a:ext cx="2133600" cy="153888"/>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lgn="r">
              <a:defRPr sz="1200">
                <a:solidFill>
                  <a:srgbClr val="898989"/>
                </a:solidFill>
              </a:defRPr>
            </a:lvl1pPr>
          </a:lstStyle>
          <a:p>
            <a:pPr lvl="0">
              <a:defRPr sz="1800">
                <a:solidFill>
                  <a:srgbClr val="000000"/>
                </a:solidFill>
              </a:defRPr>
            </a:pPr>
            <a:r>
              <a:rPr lang="en-GB" sz="1000" dirty="0" smtClean="0">
                <a:solidFill>
                  <a:srgbClr val="000000"/>
                </a:solidFill>
              </a:rPr>
              <a:t>30</a:t>
            </a:r>
            <a:endParaRPr lang="en-GB" sz="1000" dirty="0">
              <a:solidFill>
                <a:srgbClr val="898989"/>
              </a:solidFill>
            </a:endParaRPr>
          </a:p>
        </p:txBody>
      </p:sp>
      <p:sp>
        <p:nvSpPr>
          <p:cNvPr id="12" name="Título 1"/>
          <p:cNvSpPr txBox="1">
            <a:spLocks/>
          </p:cNvSpPr>
          <p:nvPr/>
        </p:nvSpPr>
        <p:spPr>
          <a:xfrm>
            <a:off x="469900" y="505942"/>
            <a:ext cx="8153400" cy="990600"/>
          </a:xfrm>
          <a:prstGeom prst="rect">
            <a:avLst/>
          </a:prstGeom>
        </p:spPr>
        <p:txBody>
          <a:bodyPr>
            <a:noAutofit/>
          </a:bodyPr>
          <a:lstStyle>
            <a:lvl1pPr algn="r">
              <a:defRPr sz="1000" b="1">
                <a:solidFill>
                  <a:srgbClr val="7F7F7F"/>
                </a:solidFill>
                <a:latin typeface="Adobe Caslon Pro"/>
                <a:ea typeface="Adobe Caslon Pro"/>
                <a:cs typeface="Adobe Caslon Pro"/>
                <a:sym typeface="Adobe Caslon Pro"/>
              </a:defRPr>
            </a:lvl1pPr>
            <a:lvl2pPr algn="r">
              <a:defRPr sz="1000" b="1">
                <a:solidFill>
                  <a:srgbClr val="7F7F7F"/>
                </a:solidFill>
                <a:latin typeface="Adobe Caslon Pro"/>
                <a:ea typeface="Adobe Caslon Pro"/>
                <a:cs typeface="Adobe Caslon Pro"/>
                <a:sym typeface="Adobe Caslon Pro"/>
              </a:defRPr>
            </a:lvl2pPr>
            <a:lvl3pPr algn="r">
              <a:defRPr sz="1000" b="1">
                <a:solidFill>
                  <a:srgbClr val="7F7F7F"/>
                </a:solidFill>
                <a:latin typeface="Adobe Caslon Pro"/>
                <a:ea typeface="Adobe Caslon Pro"/>
                <a:cs typeface="Adobe Caslon Pro"/>
                <a:sym typeface="Adobe Caslon Pro"/>
              </a:defRPr>
            </a:lvl3pPr>
            <a:lvl4pPr algn="r">
              <a:defRPr sz="1000" b="1">
                <a:solidFill>
                  <a:srgbClr val="7F7F7F"/>
                </a:solidFill>
                <a:latin typeface="Adobe Caslon Pro"/>
                <a:ea typeface="Adobe Caslon Pro"/>
                <a:cs typeface="Adobe Caslon Pro"/>
                <a:sym typeface="Adobe Caslon Pro"/>
              </a:defRPr>
            </a:lvl4pPr>
            <a:lvl5pPr algn="r">
              <a:defRPr sz="1000" b="1">
                <a:solidFill>
                  <a:srgbClr val="7F7F7F"/>
                </a:solidFill>
                <a:latin typeface="Adobe Caslon Pro"/>
                <a:ea typeface="Adobe Caslon Pro"/>
                <a:cs typeface="Adobe Caslon Pro"/>
                <a:sym typeface="Adobe Caslon Pro"/>
              </a:defRPr>
            </a:lvl5pPr>
            <a:lvl6pPr indent="457200" algn="r">
              <a:defRPr sz="1000" b="1">
                <a:solidFill>
                  <a:srgbClr val="7F7F7F"/>
                </a:solidFill>
                <a:latin typeface="Adobe Caslon Pro"/>
                <a:ea typeface="Adobe Caslon Pro"/>
                <a:cs typeface="Adobe Caslon Pro"/>
                <a:sym typeface="Adobe Caslon Pro"/>
              </a:defRPr>
            </a:lvl6pPr>
            <a:lvl7pPr indent="914400" algn="r">
              <a:defRPr sz="1000" b="1">
                <a:solidFill>
                  <a:srgbClr val="7F7F7F"/>
                </a:solidFill>
                <a:latin typeface="Adobe Caslon Pro"/>
                <a:ea typeface="Adobe Caslon Pro"/>
                <a:cs typeface="Adobe Caslon Pro"/>
                <a:sym typeface="Adobe Caslon Pro"/>
              </a:defRPr>
            </a:lvl7pPr>
            <a:lvl8pPr indent="1371600" algn="r">
              <a:defRPr sz="1000" b="1">
                <a:solidFill>
                  <a:srgbClr val="7F7F7F"/>
                </a:solidFill>
                <a:latin typeface="Adobe Caslon Pro"/>
                <a:ea typeface="Adobe Caslon Pro"/>
                <a:cs typeface="Adobe Caslon Pro"/>
                <a:sym typeface="Adobe Caslon Pro"/>
              </a:defRPr>
            </a:lvl8pPr>
            <a:lvl9pPr indent="1828800" algn="r">
              <a:defRPr sz="1000" b="1">
                <a:solidFill>
                  <a:srgbClr val="7F7F7F"/>
                </a:solidFill>
                <a:latin typeface="Adobe Caslon Pro"/>
                <a:ea typeface="Adobe Caslon Pro"/>
                <a:cs typeface="Adobe Caslon Pro"/>
                <a:sym typeface="Adobe Caslon Pro"/>
              </a:defRPr>
            </a:lvl9pPr>
          </a:lstStyle>
          <a:p>
            <a:pPr algn="ctr">
              <a:defRPr/>
            </a:pPr>
            <a:r>
              <a:rPr lang="en-GB" dirty="0" smtClean="0">
                <a:solidFill>
                  <a:srgbClr val="0000FF"/>
                </a:solidFill>
              </a:rPr>
              <a:t/>
            </a:r>
            <a:br>
              <a:rPr lang="en-GB" dirty="0" smtClean="0">
                <a:solidFill>
                  <a:srgbClr val="0000FF"/>
                </a:solidFill>
              </a:rPr>
            </a:br>
            <a:r>
              <a:rPr lang="en-GB" sz="2800" b="0" dirty="0" smtClean="0">
                <a:solidFill>
                  <a:schemeClr val="tx1"/>
                </a:solidFill>
                <a:latin typeface="Soberana Sans" panose="02000000000000000000" pitchFamily="50" charset="0"/>
                <a:cs typeface="+mn-cs"/>
              </a:rPr>
              <a:t>Detection Tools</a:t>
            </a:r>
            <a:r>
              <a:rPr lang="en-GB" sz="4800" dirty="0" smtClean="0"/>
              <a:t/>
            </a:r>
            <a:br>
              <a:rPr lang="en-GB" sz="4800" dirty="0" smtClean="0"/>
            </a:br>
            <a:endParaRPr lang="en-GB" sz="4800" dirty="0"/>
          </a:p>
        </p:txBody>
      </p:sp>
      <p:graphicFrame>
        <p:nvGraphicFramePr>
          <p:cNvPr id="2" name="Tabla 1"/>
          <p:cNvGraphicFramePr>
            <a:graphicFrameLocks noGrp="1"/>
          </p:cNvGraphicFramePr>
          <p:nvPr>
            <p:extLst>
              <p:ext uri="{D42A27DB-BD31-4B8C-83A1-F6EECF244321}">
                <p14:modId xmlns:p14="http://schemas.microsoft.com/office/powerpoint/2010/main" val="2151074680"/>
              </p:ext>
            </p:extLst>
          </p:nvPr>
        </p:nvGraphicFramePr>
        <p:xfrm>
          <a:off x="1839191" y="1589809"/>
          <a:ext cx="5549034" cy="4394367"/>
        </p:xfrm>
        <a:graphic>
          <a:graphicData uri="http://schemas.openxmlformats.org/drawingml/2006/table">
            <a:tbl>
              <a:tblPr firstRow="1" firstCol="1" bandRow="1">
                <a:tableStyleId>{5940675A-B579-460E-94D1-54222C63F5DA}</a:tableStyleId>
              </a:tblPr>
              <a:tblGrid>
                <a:gridCol w="2748907"/>
                <a:gridCol w="2800127"/>
              </a:tblGrid>
              <a:tr h="445749">
                <a:tc gridSpan="2">
                  <a:txBody>
                    <a:bodyPr/>
                    <a:lstStyle/>
                    <a:p>
                      <a:pPr algn="ctr">
                        <a:lnSpc>
                          <a:spcPct val="115000"/>
                        </a:lnSpc>
                        <a:spcAft>
                          <a:spcPts val="0"/>
                        </a:spcAft>
                      </a:pPr>
                      <a:r>
                        <a:rPr lang="en-GB" sz="1200" noProof="0" dirty="0" smtClean="0">
                          <a:effectLst/>
                          <a:latin typeface="Soberana Sans" panose="02000000000000000000" pitchFamily="50" charset="0"/>
                        </a:rPr>
                        <a:t>OBSERVING THE WOMAN VICTIM OF VIOLENCE</a:t>
                      </a:r>
                      <a:endParaRPr lang="en-GB" sz="1400" noProof="0" dirty="0">
                        <a:effectLst/>
                        <a:latin typeface="Soberana Sans" panose="02000000000000000000" pitchFamily="50" charset="0"/>
                        <a:ea typeface="MS Mincho" panose="02020609040205080304" pitchFamily="49" charset="-128"/>
                        <a:cs typeface="Times New Roman" panose="02020603050405020304" pitchFamily="18" charset="0"/>
                      </a:endParaRPr>
                    </a:p>
                  </a:txBody>
                  <a:tcPr marL="44450" marR="44450" marT="0" marB="0" anchor="ctr"/>
                </a:tc>
                <a:tc hMerge="1">
                  <a:txBody>
                    <a:bodyPr/>
                    <a:lstStyle/>
                    <a:p>
                      <a:endParaRPr lang="es-MX"/>
                    </a:p>
                  </a:txBody>
                  <a:tcPr/>
                </a:tc>
              </a:tr>
              <a:tr h="466953">
                <a:tc>
                  <a:txBody>
                    <a:bodyPr/>
                    <a:lstStyle/>
                    <a:p>
                      <a:pPr algn="ctr">
                        <a:lnSpc>
                          <a:spcPct val="115000"/>
                        </a:lnSpc>
                        <a:spcAft>
                          <a:spcPts val="0"/>
                        </a:spcAft>
                      </a:pPr>
                      <a:r>
                        <a:rPr lang="en-GB" sz="1200" noProof="0" dirty="0" smtClean="0">
                          <a:effectLst/>
                          <a:latin typeface="Soberana Sans" panose="02000000000000000000" pitchFamily="50" charset="0"/>
                        </a:rPr>
                        <a:t>Physical</a:t>
                      </a:r>
                      <a:r>
                        <a:rPr lang="en-GB" sz="1200" baseline="0" noProof="0" dirty="0" smtClean="0">
                          <a:effectLst/>
                          <a:latin typeface="Soberana Sans" panose="02000000000000000000" pitchFamily="50" charset="0"/>
                        </a:rPr>
                        <a:t> Aspects</a:t>
                      </a:r>
                      <a:endParaRPr lang="en-GB" sz="1400" noProof="0" dirty="0">
                        <a:effectLst/>
                        <a:latin typeface="Soberana Sans" panose="02000000000000000000" pitchFamily="50" charset="0"/>
                        <a:ea typeface="MS Mincho" panose="02020609040205080304" pitchFamily="49" charset="-128"/>
                        <a:cs typeface="Times New Roman" panose="02020603050405020304" pitchFamily="18" charset="0"/>
                      </a:endParaRPr>
                    </a:p>
                  </a:txBody>
                  <a:tcPr marL="44450" marR="44450" marT="0" marB="0" anchor="ctr"/>
                </a:tc>
                <a:tc>
                  <a:txBody>
                    <a:bodyPr/>
                    <a:lstStyle/>
                    <a:p>
                      <a:pPr algn="ctr">
                        <a:lnSpc>
                          <a:spcPct val="115000"/>
                        </a:lnSpc>
                        <a:spcAft>
                          <a:spcPts val="0"/>
                        </a:spcAft>
                      </a:pPr>
                      <a:r>
                        <a:rPr lang="en-GB" sz="1200" noProof="0" dirty="0" smtClean="0">
                          <a:effectLst/>
                          <a:latin typeface="Soberana Sans" panose="02000000000000000000" pitchFamily="50" charset="0"/>
                          <a:ea typeface="+mn-ea"/>
                          <a:cs typeface="+mn-cs"/>
                        </a:rPr>
                        <a:t>Emotional</a:t>
                      </a:r>
                      <a:r>
                        <a:rPr lang="en-GB" sz="1200" baseline="0" noProof="0" dirty="0" smtClean="0">
                          <a:effectLst/>
                          <a:latin typeface="Soberana Sans" panose="02000000000000000000" pitchFamily="50" charset="0"/>
                          <a:ea typeface="+mn-ea"/>
                          <a:cs typeface="+mn-cs"/>
                        </a:rPr>
                        <a:t> Aspects, Attitude</a:t>
                      </a:r>
                      <a:endParaRPr lang="en-GB" sz="1400" noProof="0" dirty="0">
                        <a:effectLst/>
                        <a:latin typeface="Soberana Sans" panose="02000000000000000000" pitchFamily="50" charset="0"/>
                        <a:ea typeface="MS Mincho" panose="02020609040205080304" pitchFamily="49" charset="-128"/>
                        <a:cs typeface="Times New Roman" panose="02020603050405020304" pitchFamily="18" charset="0"/>
                      </a:endParaRPr>
                    </a:p>
                  </a:txBody>
                  <a:tcPr marL="44450" marR="44450" marT="0" marB="0" anchor="ctr"/>
                </a:tc>
              </a:tr>
              <a:tr h="3481665">
                <a:tc>
                  <a:txBody>
                    <a:bodyPr/>
                    <a:lstStyle/>
                    <a:p>
                      <a:pPr algn="l">
                        <a:lnSpc>
                          <a:spcPct val="115000"/>
                        </a:lnSpc>
                        <a:spcAft>
                          <a:spcPts val="0"/>
                        </a:spcAft>
                      </a:pPr>
                      <a:r>
                        <a:rPr lang="en-GB" sz="1200" noProof="0" dirty="0" smtClean="0">
                          <a:effectLst/>
                          <a:latin typeface="Soberana Sans" panose="02000000000000000000" pitchFamily="50" charset="0"/>
                        </a:rPr>
                        <a:t>Does she require health care?</a:t>
                      </a:r>
                      <a:br>
                        <a:rPr lang="en-GB" sz="1200" noProof="0" dirty="0" smtClean="0">
                          <a:effectLst/>
                          <a:latin typeface="Soberana Sans" panose="02000000000000000000" pitchFamily="50" charset="0"/>
                        </a:rPr>
                      </a:br>
                      <a:r>
                        <a:rPr lang="en-GB" sz="1200" noProof="0" dirty="0" smtClean="0">
                          <a:effectLst/>
                          <a:latin typeface="Soberana Sans" panose="02000000000000000000" pitchFamily="50" charset="0"/>
                        </a:rPr>
                        <a:t>Does</a:t>
                      </a:r>
                      <a:r>
                        <a:rPr lang="en-GB" sz="1200" baseline="0" noProof="0" dirty="0" smtClean="0">
                          <a:effectLst/>
                          <a:latin typeface="Soberana Sans" panose="02000000000000000000" pitchFamily="50" charset="0"/>
                        </a:rPr>
                        <a:t> she have visible injuries or bruises</a:t>
                      </a:r>
                      <a:r>
                        <a:rPr lang="en-GB" sz="1200" noProof="0" dirty="0" smtClean="0">
                          <a:effectLst/>
                          <a:latin typeface="Soberana Sans" panose="02000000000000000000" pitchFamily="50" charset="0"/>
                        </a:rPr>
                        <a:t>?  </a:t>
                      </a:r>
                      <a:br>
                        <a:rPr lang="en-GB" sz="1200" noProof="0" dirty="0" smtClean="0">
                          <a:effectLst/>
                          <a:latin typeface="Soberana Sans" panose="02000000000000000000" pitchFamily="50" charset="0"/>
                        </a:rPr>
                      </a:br>
                      <a:r>
                        <a:rPr lang="en-GB" sz="1200" noProof="0" dirty="0" smtClean="0">
                          <a:effectLst/>
                          <a:latin typeface="Soberana Sans" panose="02000000000000000000" pitchFamily="50" charset="0"/>
                        </a:rPr>
                        <a:t>Does she have difficulty walking? </a:t>
                      </a:r>
                      <a:br>
                        <a:rPr lang="en-GB" sz="1200" noProof="0" dirty="0" smtClean="0">
                          <a:effectLst/>
                          <a:latin typeface="Soberana Sans" panose="02000000000000000000" pitchFamily="50" charset="0"/>
                        </a:rPr>
                      </a:br>
                      <a:r>
                        <a:rPr lang="en-GB" sz="1200" noProof="0" dirty="0" smtClean="0">
                          <a:effectLst/>
                          <a:latin typeface="Soberana Sans" panose="02000000000000000000" pitchFamily="50" charset="0"/>
                        </a:rPr>
                        <a:t>Does she have difficulty breathing? </a:t>
                      </a:r>
                      <a:br>
                        <a:rPr lang="en-GB" sz="1200" noProof="0" dirty="0" smtClean="0">
                          <a:effectLst/>
                          <a:latin typeface="Soberana Sans" panose="02000000000000000000" pitchFamily="50" charset="0"/>
                        </a:rPr>
                      </a:br>
                      <a:r>
                        <a:rPr lang="en-GB" sz="1200" noProof="0" dirty="0" smtClean="0">
                          <a:effectLst/>
                          <a:latin typeface="Soberana Sans" panose="02000000000000000000" pitchFamily="50" charset="0"/>
                        </a:rPr>
                        <a:t>Does she look tired? </a:t>
                      </a:r>
                      <a:endParaRPr lang="en-GB" sz="1400" noProof="0" dirty="0" smtClean="0">
                        <a:effectLst/>
                        <a:latin typeface="Soberana Sans" panose="02000000000000000000" pitchFamily="50" charset="0"/>
                      </a:endParaRPr>
                    </a:p>
                    <a:p>
                      <a:pPr algn="l">
                        <a:lnSpc>
                          <a:spcPct val="115000"/>
                        </a:lnSpc>
                        <a:spcAft>
                          <a:spcPts val="0"/>
                        </a:spcAft>
                      </a:pPr>
                      <a:r>
                        <a:rPr lang="en-GB" sz="1200" noProof="0" dirty="0" smtClean="0">
                          <a:effectLst/>
                          <a:latin typeface="Soberana Sans" panose="02000000000000000000" pitchFamily="50" charset="0"/>
                        </a:rPr>
                        <a:t>Is she visibly sleepy? </a:t>
                      </a:r>
                      <a:endParaRPr lang="en-GB" sz="1400" noProof="0" dirty="0">
                        <a:effectLst/>
                        <a:latin typeface="Soberana Sans" panose="02000000000000000000" pitchFamily="50" charset="0"/>
                        <a:ea typeface="MS Mincho" panose="02020609040205080304" pitchFamily="49" charset="-128"/>
                        <a:cs typeface="Times New Roman" panose="02020603050405020304" pitchFamily="18" charset="0"/>
                      </a:endParaRPr>
                    </a:p>
                  </a:txBody>
                  <a:tcPr marL="44450" marR="44450" marT="0" marB="0" anchor="ctr"/>
                </a:tc>
                <a:tc>
                  <a:txBody>
                    <a:bodyPr/>
                    <a:lstStyle/>
                    <a:p>
                      <a:pPr algn="l">
                        <a:lnSpc>
                          <a:spcPct val="115000"/>
                        </a:lnSpc>
                        <a:spcAft>
                          <a:spcPts val="0"/>
                        </a:spcAft>
                      </a:pPr>
                      <a:r>
                        <a:rPr lang="en-GB" sz="1200" noProof="0" dirty="0" smtClean="0">
                          <a:effectLst/>
                          <a:latin typeface="Soberana Sans" panose="02000000000000000000" pitchFamily="50" charset="0"/>
                        </a:rPr>
                        <a:t>How is her posture and movement? </a:t>
                      </a:r>
                    </a:p>
                    <a:p>
                      <a:pPr algn="l">
                        <a:lnSpc>
                          <a:spcPct val="115000"/>
                        </a:lnSpc>
                        <a:spcAft>
                          <a:spcPts val="0"/>
                        </a:spcAft>
                      </a:pPr>
                      <a:r>
                        <a:rPr lang="en-GB" sz="1200" noProof="0" dirty="0" smtClean="0">
                          <a:effectLst/>
                          <a:latin typeface="Soberana Sans" panose="02000000000000000000" pitchFamily="50" charset="0"/>
                        </a:rPr>
                        <a:t>Is she hunched?</a:t>
                      </a:r>
                      <a:br>
                        <a:rPr lang="en-GB" sz="1200" noProof="0" dirty="0" smtClean="0">
                          <a:effectLst/>
                          <a:latin typeface="Soberana Sans" panose="02000000000000000000" pitchFamily="50" charset="0"/>
                        </a:rPr>
                      </a:br>
                      <a:r>
                        <a:rPr lang="en-GB" sz="1200" noProof="0" dirty="0" smtClean="0">
                          <a:effectLst/>
                          <a:latin typeface="Soberana Sans" panose="02000000000000000000" pitchFamily="50" charset="0"/>
                        </a:rPr>
                        <a:t>Is she shy or insecure?</a:t>
                      </a:r>
                      <a:br>
                        <a:rPr lang="en-GB" sz="1200" noProof="0" dirty="0" smtClean="0">
                          <a:effectLst/>
                          <a:latin typeface="Soberana Sans" panose="02000000000000000000" pitchFamily="50" charset="0"/>
                        </a:rPr>
                      </a:br>
                      <a:r>
                        <a:rPr lang="en-GB" sz="1200" noProof="0" dirty="0" smtClean="0">
                          <a:effectLst/>
                          <a:latin typeface="Soberana Sans" panose="02000000000000000000" pitchFamily="50" charset="0"/>
                        </a:rPr>
                        <a:t>Is she able to maintain a coherent conversation?</a:t>
                      </a:r>
                      <a:br>
                        <a:rPr lang="en-GB" sz="1200" noProof="0" dirty="0" smtClean="0">
                          <a:effectLst/>
                          <a:latin typeface="Soberana Sans" panose="02000000000000000000" pitchFamily="50" charset="0"/>
                        </a:rPr>
                      </a:br>
                      <a:r>
                        <a:rPr lang="en-GB" sz="1200" noProof="0" dirty="0" smtClean="0">
                          <a:effectLst/>
                          <a:latin typeface="Soberana Sans" panose="02000000000000000000" pitchFamily="50" charset="0"/>
                        </a:rPr>
                        <a:t>Does</a:t>
                      </a:r>
                      <a:r>
                        <a:rPr lang="en-GB" sz="1200" baseline="0" noProof="0" dirty="0" smtClean="0">
                          <a:effectLst/>
                          <a:latin typeface="Soberana Sans" panose="02000000000000000000" pitchFamily="50" charset="0"/>
                        </a:rPr>
                        <a:t> she look frightened</a:t>
                      </a:r>
                      <a:r>
                        <a:rPr lang="en-GB" sz="1200" noProof="0" dirty="0" smtClean="0">
                          <a:effectLst/>
                          <a:latin typeface="Soberana Sans" panose="02000000000000000000" pitchFamily="50" charset="0"/>
                        </a:rPr>
                        <a:t>?</a:t>
                      </a:r>
                      <a:br>
                        <a:rPr lang="en-GB" sz="1200" noProof="0" dirty="0" smtClean="0">
                          <a:effectLst/>
                          <a:latin typeface="Soberana Sans" panose="02000000000000000000" pitchFamily="50" charset="0"/>
                        </a:rPr>
                      </a:br>
                      <a:r>
                        <a:rPr lang="en-GB" sz="1200" noProof="0" dirty="0" smtClean="0">
                          <a:effectLst/>
                          <a:latin typeface="Soberana Sans" panose="02000000000000000000" pitchFamily="50" charset="0"/>
                        </a:rPr>
                        <a:t>How is her tone of voice?</a:t>
                      </a:r>
                      <a:br>
                        <a:rPr lang="en-GB" sz="1200" noProof="0" dirty="0" smtClean="0">
                          <a:effectLst/>
                          <a:latin typeface="Soberana Sans" panose="02000000000000000000" pitchFamily="50" charset="0"/>
                        </a:rPr>
                      </a:br>
                      <a:r>
                        <a:rPr lang="en-GB" sz="1200" noProof="0" dirty="0" smtClean="0">
                          <a:effectLst/>
                          <a:latin typeface="Soberana Sans" panose="02000000000000000000" pitchFamily="50" charset="0"/>
                        </a:rPr>
                        <a:t>Does she need to recover emotionally?</a:t>
                      </a:r>
                      <a:br>
                        <a:rPr lang="en-GB" sz="1200" noProof="0" dirty="0" smtClean="0">
                          <a:effectLst/>
                          <a:latin typeface="Soberana Sans" panose="02000000000000000000" pitchFamily="50" charset="0"/>
                        </a:rPr>
                      </a:br>
                      <a:r>
                        <a:rPr lang="en-GB" sz="1200" noProof="0" dirty="0" smtClean="0">
                          <a:effectLst/>
                          <a:latin typeface="Soberana Sans" panose="02000000000000000000" pitchFamily="50" charset="0"/>
                        </a:rPr>
                        <a:t>Does she look anxious or nervous?</a:t>
                      </a:r>
                      <a:br>
                        <a:rPr lang="en-GB" sz="1200" noProof="0" dirty="0" smtClean="0">
                          <a:effectLst/>
                          <a:latin typeface="Soberana Sans" panose="02000000000000000000" pitchFamily="50" charset="0"/>
                        </a:rPr>
                      </a:br>
                      <a:r>
                        <a:rPr lang="en-GB" sz="1200" noProof="0" dirty="0" smtClean="0">
                          <a:effectLst/>
                          <a:latin typeface="Soberana Sans" panose="02000000000000000000" pitchFamily="50" charset="0"/>
                        </a:rPr>
                        <a:t>Does she look sad or as</a:t>
                      </a:r>
                      <a:r>
                        <a:rPr lang="en-GB" sz="1200" baseline="0" noProof="0" dirty="0" smtClean="0">
                          <a:effectLst/>
                          <a:latin typeface="Soberana Sans" panose="02000000000000000000" pitchFamily="50" charset="0"/>
                        </a:rPr>
                        <a:t> if she has cried</a:t>
                      </a:r>
                      <a:r>
                        <a:rPr lang="en-GB" sz="1200" noProof="0" dirty="0" smtClean="0">
                          <a:effectLst/>
                          <a:latin typeface="Soberana Sans" panose="02000000000000000000" pitchFamily="50" charset="0"/>
                        </a:rPr>
                        <a:t>?</a:t>
                      </a:r>
                      <a:br>
                        <a:rPr lang="en-GB" sz="1200" noProof="0" dirty="0" smtClean="0">
                          <a:effectLst/>
                          <a:latin typeface="Soberana Sans" panose="02000000000000000000" pitchFamily="50" charset="0"/>
                        </a:rPr>
                      </a:br>
                      <a:r>
                        <a:rPr lang="en-GB" sz="1200" noProof="0" dirty="0" smtClean="0">
                          <a:effectLst/>
                          <a:latin typeface="Soberana Sans" panose="02000000000000000000" pitchFamily="50" charset="0"/>
                        </a:rPr>
                        <a:t>Does she look</a:t>
                      </a:r>
                      <a:r>
                        <a:rPr lang="en-GB" sz="1200" baseline="0" noProof="0" dirty="0" smtClean="0">
                          <a:effectLst/>
                          <a:latin typeface="Soberana Sans" panose="02000000000000000000" pitchFamily="50" charset="0"/>
                        </a:rPr>
                        <a:t> unkempt</a:t>
                      </a:r>
                      <a:r>
                        <a:rPr lang="en-GB" sz="1200" noProof="0" dirty="0" smtClean="0">
                          <a:effectLst/>
                          <a:latin typeface="Soberana Sans" panose="02000000000000000000" pitchFamily="50" charset="0"/>
                        </a:rPr>
                        <a:t>?</a:t>
                      </a:r>
                      <a:endParaRPr lang="en-GB" sz="1400" noProof="0" dirty="0">
                        <a:effectLst/>
                        <a:latin typeface="Soberana Sans" panose="02000000000000000000" pitchFamily="50" charset="0"/>
                        <a:ea typeface="MS Mincho" panose="02020609040205080304" pitchFamily="49" charset="-128"/>
                        <a:cs typeface="Times New Roman" panose="02020603050405020304" pitchFamily="18" charset="0"/>
                      </a:endParaRPr>
                    </a:p>
                  </a:txBody>
                  <a:tcPr marL="44450" marR="44450" marT="0" marB="0" anchor="ctr"/>
                </a:tc>
              </a:tr>
            </a:tbl>
          </a:graphicData>
        </a:graphic>
      </p:graphicFrame>
      <p:sp>
        <p:nvSpPr>
          <p:cNvPr id="10" name="Shape 313"/>
          <p:cNvSpPr/>
          <p:nvPr/>
        </p:nvSpPr>
        <p:spPr>
          <a:xfrm>
            <a:off x="5320145" y="516800"/>
            <a:ext cx="3725430" cy="307777"/>
          </a:xfrm>
          <a:prstGeom prst="rect">
            <a:avLst/>
          </a:prstGeom>
          <a:ln w="12700">
            <a:miter lim="400000"/>
          </a:ln>
          <a:extLst>
            <a:ext uri="{C572A759-6A51-4108-AA02-DFA0A04FC94B}">
              <ma14:wrappingTextBoxFlag xmlns:ma14="http://schemas.microsoft.com/office/mac/drawingml/2011/main" val="1"/>
            </a:ext>
          </a:extLst>
        </p:spPr>
        <p:txBody>
          <a:bodyPr wrap="square" lIns="0" tIns="0" rIns="0" bIns="0" anchor="ctr">
            <a:spAutoFit/>
          </a:bodyPr>
          <a:lstStyle/>
          <a:p>
            <a:pPr lvl="0" algn="r">
              <a:defRPr sz="1800"/>
            </a:pPr>
            <a:r>
              <a:rPr lang="en-GB" sz="1000" b="1" dirty="0" smtClean="0">
                <a:solidFill>
                  <a:srgbClr val="7F7F7F"/>
                </a:solidFill>
                <a:latin typeface="Adobe Caslon Pro"/>
                <a:ea typeface="Adobe Caslon Pro"/>
                <a:cs typeface="Adobe Caslon Pro"/>
                <a:sym typeface="Adobe Caslon Pro"/>
              </a:rPr>
              <a:t>GENERAL OFFICE OF PROTECTION FOR MEXICANS ABROAD</a:t>
            </a:r>
            <a:endParaRPr lang="en-GB" sz="1000" b="1" dirty="0">
              <a:solidFill>
                <a:srgbClr val="7F7F7F"/>
              </a:solidFill>
              <a:latin typeface="Adobe Caslon Pro"/>
              <a:ea typeface="Adobe Caslon Pro"/>
              <a:cs typeface="Adobe Caslon Pro"/>
              <a:sym typeface="Adobe Caslon Pro"/>
            </a:endParaRPr>
          </a:p>
        </p:txBody>
      </p:sp>
    </p:spTree>
    <p:extLst>
      <p:ext uri="{BB962C8B-B14F-4D97-AF65-F5344CB8AC3E}">
        <p14:creationId xmlns:p14="http://schemas.microsoft.com/office/powerpoint/2010/main" val="3760555471"/>
      </p:ext>
    </p:extLst>
  </p:cSld>
  <p:clrMapOvr>
    <a:masterClrMapping/>
  </p:clrMapOvr>
  <mc:AlternateContent xmlns:mc="http://schemas.openxmlformats.org/markup-compatibility/2006" xmlns:p14="http://schemas.microsoft.com/office/powerpoint/2010/main">
    <mc:Choice Requires="p14">
      <p:transition spd="slow" p14:dur="1250">
        <p14:flip dir="l"/>
      </p:transition>
    </mc:Choice>
    <mc:Fallback xmlns="">
      <p:transition spd="slow">
        <p:fade/>
      </p:transition>
    </mc:Fallback>
  </mc:AlternateContent>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0" name="Group 120"/>
          <p:cNvGrpSpPr/>
          <p:nvPr/>
        </p:nvGrpSpPr>
        <p:grpSpPr>
          <a:xfrm>
            <a:off x="161925" y="942922"/>
            <a:ext cx="8693150" cy="4986340"/>
            <a:chOff x="0" y="-442754"/>
            <a:chExt cx="8693150" cy="4986338"/>
          </a:xfrm>
        </p:grpSpPr>
        <p:pic>
          <p:nvPicPr>
            <p:cNvPr id="118" name="image.png"/>
            <p:cNvPicPr/>
            <p:nvPr/>
          </p:nvPicPr>
          <p:blipFill>
            <a:blip r:embed="rId2">
              <a:extLst/>
            </a:blip>
            <a:stretch>
              <a:fillRect/>
            </a:stretch>
          </p:blipFill>
          <p:spPr>
            <a:xfrm>
              <a:off x="0" y="-442754"/>
              <a:ext cx="8693150" cy="4986338"/>
            </a:xfrm>
            <a:prstGeom prst="rect">
              <a:avLst/>
            </a:prstGeom>
            <a:ln w="12700" cap="flat">
              <a:noFill/>
              <a:miter lim="400000"/>
            </a:ln>
            <a:effectLst/>
          </p:spPr>
        </p:pic>
        <p:sp>
          <p:nvSpPr>
            <p:cNvPr id="119" name="Shape 119"/>
            <p:cNvSpPr/>
            <p:nvPr/>
          </p:nvSpPr>
          <p:spPr>
            <a:xfrm>
              <a:off x="231775" y="287953"/>
              <a:ext cx="8229600" cy="584773"/>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t">
              <a:spAutoFit/>
            </a:bodyPr>
            <a:lstStyle/>
            <a:p>
              <a:pPr marL="457200" indent="-457200">
                <a:buFont typeface="Arial" panose="020B0604020202020204" pitchFamily="34" charset="0"/>
                <a:buChar char="•"/>
              </a:pPr>
              <a:endParaRPr lang="en-GB" sz="3200" dirty="0"/>
            </a:p>
          </p:txBody>
        </p:sp>
      </p:grpSp>
      <p:sp>
        <p:nvSpPr>
          <p:cNvPr id="123" name="Shape 123"/>
          <p:cNvSpPr/>
          <p:nvPr/>
        </p:nvSpPr>
        <p:spPr>
          <a:xfrm>
            <a:off x="6716486" y="6614369"/>
            <a:ext cx="2133600" cy="153888"/>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lgn="r">
              <a:defRPr sz="1200">
                <a:solidFill>
                  <a:srgbClr val="898989"/>
                </a:solidFill>
              </a:defRPr>
            </a:lvl1pPr>
          </a:lstStyle>
          <a:p>
            <a:pPr lvl="0">
              <a:defRPr sz="1800">
                <a:solidFill>
                  <a:srgbClr val="000000"/>
                </a:solidFill>
              </a:defRPr>
            </a:pPr>
            <a:r>
              <a:rPr lang="en-GB" sz="1000" dirty="0" smtClean="0">
                <a:solidFill>
                  <a:srgbClr val="000000"/>
                </a:solidFill>
              </a:rPr>
              <a:t>30</a:t>
            </a:r>
            <a:endParaRPr lang="en-GB" sz="1000" dirty="0">
              <a:solidFill>
                <a:srgbClr val="898989"/>
              </a:solidFill>
            </a:endParaRPr>
          </a:p>
        </p:txBody>
      </p:sp>
      <p:sp>
        <p:nvSpPr>
          <p:cNvPr id="12" name="Título 1"/>
          <p:cNvSpPr txBox="1">
            <a:spLocks/>
          </p:cNvSpPr>
          <p:nvPr/>
        </p:nvSpPr>
        <p:spPr>
          <a:xfrm>
            <a:off x="469900" y="166342"/>
            <a:ext cx="8153400" cy="1138012"/>
          </a:xfrm>
          <a:prstGeom prst="rect">
            <a:avLst/>
          </a:prstGeom>
        </p:spPr>
        <p:txBody>
          <a:bodyPr>
            <a:noAutofit/>
          </a:bodyPr>
          <a:lstStyle>
            <a:lvl1pPr algn="r">
              <a:defRPr sz="1000" b="1">
                <a:solidFill>
                  <a:srgbClr val="7F7F7F"/>
                </a:solidFill>
                <a:latin typeface="Adobe Caslon Pro"/>
                <a:ea typeface="Adobe Caslon Pro"/>
                <a:cs typeface="Adobe Caslon Pro"/>
                <a:sym typeface="Adobe Caslon Pro"/>
              </a:defRPr>
            </a:lvl1pPr>
            <a:lvl2pPr algn="r">
              <a:defRPr sz="1000" b="1">
                <a:solidFill>
                  <a:srgbClr val="7F7F7F"/>
                </a:solidFill>
                <a:latin typeface="Adobe Caslon Pro"/>
                <a:ea typeface="Adobe Caslon Pro"/>
                <a:cs typeface="Adobe Caslon Pro"/>
                <a:sym typeface="Adobe Caslon Pro"/>
              </a:defRPr>
            </a:lvl2pPr>
            <a:lvl3pPr algn="r">
              <a:defRPr sz="1000" b="1">
                <a:solidFill>
                  <a:srgbClr val="7F7F7F"/>
                </a:solidFill>
                <a:latin typeface="Adobe Caslon Pro"/>
                <a:ea typeface="Adobe Caslon Pro"/>
                <a:cs typeface="Adobe Caslon Pro"/>
                <a:sym typeface="Adobe Caslon Pro"/>
              </a:defRPr>
            </a:lvl3pPr>
            <a:lvl4pPr algn="r">
              <a:defRPr sz="1000" b="1">
                <a:solidFill>
                  <a:srgbClr val="7F7F7F"/>
                </a:solidFill>
                <a:latin typeface="Adobe Caslon Pro"/>
                <a:ea typeface="Adobe Caslon Pro"/>
                <a:cs typeface="Adobe Caslon Pro"/>
                <a:sym typeface="Adobe Caslon Pro"/>
              </a:defRPr>
            </a:lvl4pPr>
            <a:lvl5pPr algn="r">
              <a:defRPr sz="1000" b="1">
                <a:solidFill>
                  <a:srgbClr val="7F7F7F"/>
                </a:solidFill>
                <a:latin typeface="Adobe Caslon Pro"/>
                <a:ea typeface="Adobe Caslon Pro"/>
                <a:cs typeface="Adobe Caslon Pro"/>
                <a:sym typeface="Adobe Caslon Pro"/>
              </a:defRPr>
            </a:lvl5pPr>
            <a:lvl6pPr indent="457200" algn="r">
              <a:defRPr sz="1000" b="1">
                <a:solidFill>
                  <a:srgbClr val="7F7F7F"/>
                </a:solidFill>
                <a:latin typeface="Adobe Caslon Pro"/>
                <a:ea typeface="Adobe Caslon Pro"/>
                <a:cs typeface="Adobe Caslon Pro"/>
                <a:sym typeface="Adobe Caslon Pro"/>
              </a:defRPr>
            </a:lvl6pPr>
            <a:lvl7pPr indent="914400" algn="r">
              <a:defRPr sz="1000" b="1">
                <a:solidFill>
                  <a:srgbClr val="7F7F7F"/>
                </a:solidFill>
                <a:latin typeface="Adobe Caslon Pro"/>
                <a:ea typeface="Adobe Caslon Pro"/>
                <a:cs typeface="Adobe Caslon Pro"/>
                <a:sym typeface="Adobe Caslon Pro"/>
              </a:defRPr>
            </a:lvl7pPr>
            <a:lvl8pPr indent="1371600" algn="r">
              <a:defRPr sz="1000" b="1">
                <a:solidFill>
                  <a:srgbClr val="7F7F7F"/>
                </a:solidFill>
                <a:latin typeface="Adobe Caslon Pro"/>
                <a:ea typeface="Adobe Caslon Pro"/>
                <a:cs typeface="Adobe Caslon Pro"/>
                <a:sym typeface="Adobe Caslon Pro"/>
              </a:defRPr>
            </a:lvl8pPr>
            <a:lvl9pPr indent="1828800" algn="r">
              <a:defRPr sz="1000" b="1">
                <a:solidFill>
                  <a:srgbClr val="7F7F7F"/>
                </a:solidFill>
                <a:latin typeface="Adobe Caslon Pro"/>
                <a:ea typeface="Adobe Caslon Pro"/>
                <a:cs typeface="Adobe Caslon Pro"/>
                <a:sym typeface="Adobe Caslon Pro"/>
              </a:defRPr>
            </a:lvl9pPr>
          </a:lstStyle>
          <a:p>
            <a:pPr algn="ctr">
              <a:defRPr/>
            </a:pPr>
            <a:r>
              <a:rPr lang="en-GB" dirty="0" smtClean="0">
                <a:solidFill>
                  <a:srgbClr val="0000FF"/>
                </a:solidFill>
              </a:rPr>
              <a:t/>
            </a:r>
            <a:br>
              <a:rPr lang="en-GB" dirty="0" smtClean="0">
                <a:solidFill>
                  <a:srgbClr val="0000FF"/>
                </a:solidFill>
              </a:rPr>
            </a:br>
            <a:r>
              <a:rPr lang="en-GB" sz="2800" b="0" dirty="0" smtClean="0">
                <a:solidFill>
                  <a:schemeClr val="tx1"/>
                </a:solidFill>
                <a:latin typeface="Soberana Sans" panose="02000000000000000000" pitchFamily="50" charset="0"/>
                <a:cs typeface="+mn-cs"/>
              </a:rPr>
              <a:t>Detection Tools</a:t>
            </a:r>
            <a:r>
              <a:rPr lang="en-GB" sz="2800" b="0" dirty="0" smtClean="0">
                <a:solidFill>
                  <a:schemeClr val="tx1"/>
                </a:solidFill>
                <a:latin typeface="Soberana Sans" panose="02000000000000000000" pitchFamily="50" charset="0"/>
                <a:cs typeface="+mn-cs"/>
              </a:rPr>
              <a:t> </a:t>
            </a:r>
            <a:r>
              <a:rPr lang="en-GB" sz="4800" dirty="0" smtClean="0"/>
              <a:t/>
            </a:r>
            <a:br>
              <a:rPr lang="en-GB" sz="4800" dirty="0" smtClean="0"/>
            </a:br>
            <a:endParaRPr lang="en-GB" sz="4800" dirty="0"/>
          </a:p>
        </p:txBody>
      </p:sp>
      <p:graphicFrame>
        <p:nvGraphicFramePr>
          <p:cNvPr id="3" name="Tabla 2"/>
          <p:cNvGraphicFramePr>
            <a:graphicFrameLocks noGrp="1"/>
          </p:cNvGraphicFramePr>
          <p:nvPr>
            <p:extLst>
              <p:ext uri="{D42A27DB-BD31-4B8C-83A1-F6EECF244321}">
                <p14:modId xmlns:p14="http://schemas.microsoft.com/office/powerpoint/2010/main" val="1410688837"/>
              </p:ext>
            </p:extLst>
          </p:nvPr>
        </p:nvGraphicFramePr>
        <p:xfrm>
          <a:off x="1033674" y="1171567"/>
          <a:ext cx="6681355" cy="5599732"/>
        </p:xfrm>
        <a:graphic>
          <a:graphicData uri="http://schemas.openxmlformats.org/drawingml/2006/table">
            <a:tbl>
              <a:tblPr firstRow="1" firstCol="1" bandRow="1">
                <a:tableStyleId>{5940675A-B579-460E-94D1-54222C63F5DA}</a:tableStyleId>
              </a:tblPr>
              <a:tblGrid>
                <a:gridCol w="6681355"/>
              </a:tblGrid>
              <a:tr h="365004">
                <a:tc>
                  <a:txBody>
                    <a:bodyPr/>
                    <a:lstStyle/>
                    <a:p>
                      <a:pPr algn="l">
                        <a:lnSpc>
                          <a:spcPct val="115000"/>
                        </a:lnSpc>
                        <a:spcAft>
                          <a:spcPts val="0"/>
                        </a:spcAft>
                      </a:pPr>
                      <a:r>
                        <a:rPr lang="en-GB" sz="1050" noProof="0" dirty="0" smtClean="0">
                          <a:effectLst/>
                        </a:rPr>
                        <a:t>Specific questions, by type and sphere of violence</a:t>
                      </a:r>
                    </a:p>
                    <a:p>
                      <a:pPr algn="l">
                        <a:lnSpc>
                          <a:spcPct val="115000"/>
                        </a:lnSpc>
                        <a:spcAft>
                          <a:spcPts val="0"/>
                        </a:spcAft>
                      </a:pPr>
                      <a:r>
                        <a:rPr lang="en-GB" sz="1050" noProof="0" dirty="0" smtClean="0">
                          <a:effectLst/>
                        </a:rPr>
                        <a:t>1. DOMESTIC VIOLENCE</a:t>
                      </a:r>
                      <a:endParaRPr lang="en-GB" sz="900" noProof="0" dirty="0">
                        <a:effectLst/>
                        <a:latin typeface="Cambria" panose="02040503050406030204" pitchFamily="18" charset="0"/>
                        <a:ea typeface="MS Mincho" panose="02020609040205080304" pitchFamily="49" charset="-128"/>
                        <a:cs typeface="Times New Roman" panose="02020603050405020304" pitchFamily="18" charset="0"/>
                      </a:endParaRPr>
                    </a:p>
                  </a:txBody>
                  <a:tcPr marL="27137" marR="27137" marT="0" marB="0" anchor="ctr"/>
                </a:tc>
              </a:tr>
              <a:tr h="311134">
                <a:tc>
                  <a:txBody>
                    <a:bodyPr/>
                    <a:lstStyle/>
                    <a:p>
                      <a:pPr algn="l">
                        <a:lnSpc>
                          <a:spcPct val="115000"/>
                        </a:lnSpc>
                        <a:spcAft>
                          <a:spcPts val="0"/>
                        </a:spcAft>
                      </a:pPr>
                      <a:r>
                        <a:rPr lang="en-GB" sz="900" noProof="0" dirty="0" smtClean="0">
                          <a:effectLst/>
                        </a:rPr>
                        <a:t>Psychological</a:t>
                      </a:r>
                      <a:r>
                        <a:rPr lang="en-GB" sz="900" baseline="0" noProof="0" dirty="0" smtClean="0">
                          <a:effectLst/>
                        </a:rPr>
                        <a:t> or emotional domestic violence</a:t>
                      </a:r>
                      <a:endParaRPr lang="en-GB" sz="900" noProof="0" dirty="0">
                        <a:effectLst/>
                        <a:latin typeface="Cambria" panose="02040503050406030204" pitchFamily="18" charset="0"/>
                        <a:ea typeface="MS Mincho" panose="02020609040205080304" pitchFamily="49" charset="-128"/>
                        <a:cs typeface="Times New Roman" panose="02020603050405020304" pitchFamily="18" charset="0"/>
                      </a:endParaRPr>
                    </a:p>
                  </a:txBody>
                  <a:tcPr marL="27137" marR="27137" marT="0" marB="0" anchor="ctr"/>
                </a:tc>
              </a:tr>
              <a:tr h="802876">
                <a:tc>
                  <a:txBody>
                    <a:bodyPr/>
                    <a:lstStyle/>
                    <a:p>
                      <a:pPr algn="l">
                        <a:lnSpc>
                          <a:spcPct val="115000"/>
                        </a:lnSpc>
                        <a:spcAft>
                          <a:spcPts val="0"/>
                        </a:spcAft>
                      </a:pPr>
                      <a:r>
                        <a:rPr lang="en-GB" sz="900" noProof="0" dirty="0" smtClean="0">
                          <a:effectLst/>
                        </a:rPr>
                        <a:t>1.</a:t>
                      </a:r>
                      <a:r>
                        <a:rPr lang="en-GB" sz="600" noProof="0" dirty="0" smtClean="0">
                          <a:effectLst/>
                        </a:rPr>
                        <a:t> </a:t>
                      </a:r>
                      <a:r>
                        <a:rPr lang="en-GB" sz="900" noProof="0" dirty="0" smtClean="0">
                          <a:effectLst/>
                        </a:rPr>
                        <a:t>Have</a:t>
                      </a:r>
                      <a:r>
                        <a:rPr lang="en-GB" sz="900" baseline="0" noProof="0" dirty="0" smtClean="0">
                          <a:effectLst/>
                        </a:rPr>
                        <a:t> you ever felt </a:t>
                      </a:r>
                      <a:r>
                        <a:rPr lang="en-GB" sz="900" noProof="0" dirty="0" smtClean="0">
                          <a:effectLst/>
                        </a:rPr>
                        <a:t>emotionally or psychologically</a:t>
                      </a:r>
                      <a:r>
                        <a:rPr lang="en-GB" sz="900" baseline="0" noProof="0" dirty="0" smtClean="0">
                          <a:effectLst/>
                        </a:rPr>
                        <a:t> hurt by your partner or a person who is close or important to you</a:t>
                      </a:r>
                      <a:r>
                        <a:rPr lang="en-GB" sz="900" noProof="0" dirty="0" smtClean="0">
                          <a:effectLst/>
                        </a:rPr>
                        <a:t>? (For example: constant insults, humiliation at home or in public,</a:t>
                      </a:r>
                      <a:r>
                        <a:rPr lang="en-GB" sz="900" baseline="0" noProof="0" dirty="0" smtClean="0">
                          <a:effectLst/>
                        </a:rPr>
                        <a:t> destruction of objects you felt close to, ridicule, rejection, manipulation, threats, isolation from friends or family members, </a:t>
                      </a:r>
                      <a:r>
                        <a:rPr lang="en-GB" sz="900" noProof="0" dirty="0" smtClean="0">
                          <a:effectLst/>
                        </a:rPr>
                        <a:t>etc.)</a:t>
                      </a:r>
                      <a:br>
                        <a:rPr lang="en-GB" sz="900" noProof="0" dirty="0" smtClean="0">
                          <a:effectLst/>
                        </a:rPr>
                      </a:br>
                      <a:r>
                        <a:rPr lang="en-GB" sz="900" noProof="0" dirty="0" smtClean="0">
                          <a:effectLst/>
                        </a:rPr>
                        <a:t>2. When did</a:t>
                      </a:r>
                      <a:r>
                        <a:rPr lang="en-GB" sz="900" baseline="0" noProof="0" dirty="0" smtClean="0">
                          <a:effectLst/>
                        </a:rPr>
                        <a:t> this happen</a:t>
                      </a:r>
                      <a:r>
                        <a:rPr lang="en-GB" sz="900" noProof="0" dirty="0" smtClean="0">
                          <a:effectLst/>
                        </a:rPr>
                        <a:t>?</a:t>
                      </a:r>
                      <a:br>
                        <a:rPr lang="en-GB" sz="900" noProof="0" dirty="0" smtClean="0">
                          <a:effectLst/>
                        </a:rPr>
                      </a:br>
                      <a:r>
                        <a:rPr lang="en-GB" sz="900" noProof="0" dirty="0" smtClean="0">
                          <a:effectLst/>
                        </a:rPr>
                        <a:t>3. Who did it?</a:t>
                      </a:r>
                      <a:endParaRPr lang="en-GB" sz="900" noProof="0" dirty="0">
                        <a:effectLst/>
                        <a:latin typeface="Cambria" panose="02040503050406030204" pitchFamily="18" charset="0"/>
                        <a:ea typeface="MS Mincho" panose="02020609040205080304" pitchFamily="49" charset="-128"/>
                        <a:cs typeface="Times New Roman" panose="02020603050405020304" pitchFamily="18" charset="0"/>
                      </a:endParaRPr>
                    </a:p>
                  </a:txBody>
                  <a:tcPr marL="27137" marR="27137" marT="0" marB="0" anchor="ctr"/>
                </a:tc>
              </a:tr>
              <a:tr h="215401">
                <a:tc>
                  <a:txBody>
                    <a:bodyPr/>
                    <a:lstStyle/>
                    <a:p>
                      <a:pPr algn="l">
                        <a:lnSpc>
                          <a:spcPct val="115000"/>
                        </a:lnSpc>
                        <a:spcAft>
                          <a:spcPts val="0"/>
                        </a:spcAft>
                      </a:pPr>
                      <a:r>
                        <a:rPr lang="en-GB" sz="900" noProof="0" dirty="0" smtClean="0">
                          <a:effectLst/>
                        </a:rPr>
                        <a:t>Physical violence</a:t>
                      </a:r>
                      <a:endParaRPr lang="en-GB" sz="900" noProof="0" dirty="0">
                        <a:effectLst/>
                        <a:latin typeface="Cambria" panose="02040503050406030204" pitchFamily="18" charset="0"/>
                        <a:ea typeface="MS Mincho" panose="02020609040205080304" pitchFamily="49" charset="-128"/>
                        <a:cs typeface="Times New Roman" panose="02020603050405020304" pitchFamily="18" charset="0"/>
                      </a:endParaRPr>
                    </a:p>
                  </a:txBody>
                  <a:tcPr marL="27137" marR="27137" marT="0" marB="0" anchor="ctr"/>
                </a:tc>
              </a:tr>
              <a:tr h="670136">
                <a:tc>
                  <a:txBody>
                    <a:bodyPr/>
                    <a:lstStyle/>
                    <a:p>
                      <a:pPr algn="l">
                        <a:lnSpc>
                          <a:spcPct val="115000"/>
                        </a:lnSpc>
                        <a:spcAft>
                          <a:spcPts val="0"/>
                        </a:spcAft>
                      </a:pPr>
                      <a:r>
                        <a:rPr lang="en-GB" sz="900" noProof="0" dirty="0" smtClean="0">
                          <a:effectLst/>
                        </a:rPr>
                        <a:t>1.</a:t>
                      </a:r>
                      <a:r>
                        <a:rPr lang="en-GB" sz="600" noProof="0" dirty="0" smtClean="0">
                          <a:effectLst/>
                        </a:rPr>
                        <a:t> </a:t>
                      </a:r>
                      <a:r>
                        <a:rPr lang="en-GB" sz="900" noProof="0" dirty="0" smtClean="0">
                          <a:effectLst/>
                        </a:rPr>
                        <a:t>Has your partner or a person close or important to you hurt you physically? (For example: beating, kicking, burning, etc.) </a:t>
                      </a:r>
                    </a:p>
                    <a:p>
                      <a:pPr algn="l">
                        <a:lnSpc>
                          <a:spcPct val="115000"/>
                        </a:lnSpc>
                        <a:spcAft>
                          <a:spcPts val="0"/>
                        </a:spcAft>
                      </a:pPr>
                      <a:r>
                        <a:rPr lang="en-GB" sz="900" noProof="0" dirty="0" smtClean="0">
                          <a:effectLst/>
                        </a:rPr>
                        <a:t>2. When did this happen?</a:t>
                      </a:r>
                      <a:br>
                        <a:rPr lang="en-GB" sz="900" noProof="0" dirty="0" smtClean="0">
                          <a:effectLst/>
                        </a:rPr>
                      </a:br>
                      <a:r>
                        <a:rPr lang="en-GB" sz="900" noProof="0" dirty="0" smtClean="0">
                          <a:effectLst/>
                        </a:rPr>
                        <a:t>3. Who did it?</a:t>
                      </a:r>
                      <a:endParaRPr lang="en-GB" sz="900" noProof="0" dirty="0">
                        <a:effectLst/>
                        <a:latin typeface="Cambria" panose="02040503050406030204" pitchFamily="18" charset="0"/>
                        <a:ea typeface="MS Mincho" panose="02020609040205080304" pitchFamily="49" charset="-128"/>
                        <a:cs typeface="Times New Roman" panose="02020603050405020304" pitchFamily="18" charset="0"/>
                      </a:endParaRPr>
                    </a:p>
                  </a:txBody>
                  <a:tcPr marL="27137" marR="27137" marT="0" marB="0" anchor="ctr"/>
                </a:tc>
              </a:tr>
              <a:tr h="239334">
                <a:tc>
                  <a:txBody>
                    <a:bodyPr/>
                    <a:lstStyle/>
                    <a:p>
                      <a:pPr algn="l">
                        <a:lnSpc>
                          <a:spcPct val="115000"/>
                        </a:lnSpc>
                        <a:spcAft>
                          <a:spcPts val="0"/>
                        </a:spcAft>
                      </a:pPr>
                      <a:r>
                        <a:rPr lang="en-GB" sz="900" noProof="0" dirty="0" smtClean="0">
                          <a:effectLst/>
                        </a:rPr>
                        <a:t>Sexual violence</a:t>
                      </a:r>
                      <a:endParaRPr lang="en-GB" sz="900" noProof="0" dirty="0">
                        <a:effectLst/>
                        <a:latin typeface="Cambria" panose="02040503050406030204" pitchFamily="18" charset="0"/>
                        <a:ea typeface="MS Mincho" panose="02020609040205080304" pitchFamily="49" charset="-128"/>
                        <a:cs typeface="Times New Roman" panose="02020603050405020304" pitchFamily="18" charset="0"/>
                      </a:endParaRPr>
                    </a:p>
                  </a:txBody>
                  <a:tcPr marL="27137" marR="27137" marT="0" marB="0" anchor="ctr"/>
                </a:tc>
              </a:tr>
              <a:tr h="494210">
                <a:tc>
                  <a:txBody>
                    <a:bodyPr/>
                    <a:lstStyle/>
                    <a:p>
                      <a:pPr algn="l">
                        <a:lnSpc>
                          <a:spcPct val="115000"/>
                        </a:lnSpc>
                        <a:spcAft>
                          <a:spcPts val="0"/>
                        </a:spcAft>
                      </a:pPr>
                      <a:r>
                        <a:rPr lang="en-GB" sz="900" noProof="0" dirty="0" smtClean="0">
                          <a:effectLst/>
                        </a:rPr>
                        <a:t>1. Have you ever felt forced to have sexual contact or relations?</a:t>
                      </a:r>
                      <a:br>
                        <a:rPr lang="en-GB" sz="900" noProof="0" dirty="0" smtClean="0">
                          <a:effectLst/>
                        </a:rPr>
                      </a:br>
                      <a:r>
                        <a:rPr lang="en-GB" sz="900" noProof="0" dirty="0" smtClean="0">
                          <a:effectLst/>
                        </a:rPr>
                        <a:t>2. When did this</a:t>
                      </a:r>
                      <a:r>
                        <a:rPr lang="en-GB" sz="900" baseline="0" noProof="0" dirty="0" smtClean="0">
                          <a:effectLst/>
                        </a:rPr>
                        <a:t> happen</a:t>
                      </a:r>
                      <a:r>
                        <a:rPr lang="en-GB" sz="900" noProof="0" dirty="0" smtClean="0">
                          <a:effectLst/>
                        </a:rPr>
                        <a:t>?</a:t>
                      </a:r>
                      <a:br>
                        <a:rPr lang="en-GB" sz="900" noProof="0" dirty="0" smtClean="0">
                          <a:effectLst/>
                        </a:rPr>
                      </a:br>
                      <a:r>
                        <a:rPr lang="en-GB" sz="900" noProof="0" dirty="0" smtClean="0">
                          <a:effectLst/>
                        </a:rPr>
                        <a:t>3. Who did</a:t>
                      </a:r>
                      <a:r>
                        <a:rPr lang="en-GB" sz="900" baseline="0" noProof="0" dirty="0" smtClean="0">
                          <a:effectLst/>
                        </a:rPr>
                        <a:t> it</a:t>
                      </a:r>
                      <a:r>
                        <a:rPr lang="en-GB" sz="900" noProof="0" dirty="0" smtClean="0">
                          <a:effectLst/>
                        </a:rPr>
                        <a:t>?</a:t>
                      </a:r>
                      <a:endParaRPr lang="en-GB" sz="900" noProof="0" dirty="0">
                        <a:effectLst/>
                        <a:latin typeface="Cambria" panose="02040503050406030204" pitchFamily="18" charset="0"/>
                        <a:ea typeface="MS Mincho" panose="02020609040205080304" pitchFamily="49" charset="-128"/>
                        <a:cs typeface="Times New Roman" panose="02020603050405020304" pitchFamily="18" charset="0"/>
                      </a:endParaRPr>
                    </a:p>
                  </a:txBody>
                  <a:tcPr marL="27137" marR="27137" marT="0" marB="0" anchor="ctr"/>
                </a:tc>
              </a:tr>
              <a:tr h="263268">
                <a:tc>
                  <a:txBody>
                    <a:bodyPr/>
                    <a:lstStyle/>
                    <a:p>
                      <a:pPr algn="l">
                        <a:lnSpc>
                          <a:spcPct val="115000"/>
                        </a:lnSpc>
                        <a:spcAft>
                          <a:spcPts val="0"/>
                        </a:spcAft>
                      </a:pPr>
                      <a:r>
                        <a:rPr lang="en-GB" sz="900" noProof="0" dirty="0" smtClean="0">
                          <a:effectLst/>
                        </a:rPr>
                        <a:t>Sexual abuse during childhood</a:t>
                      </a:r>
                      <a:endParaRPr lang="en-GB" sz="900" noProof="0" dirty="0">
                        <a:effectLst/>
                        <a:latin typeface="Cambria" panose="02040503050406030204" pitchFamily="18" charset="0"/>
                        <a:ea typeface="MS Mincho" panose="02020609040205080304" pitchFamily="49" charset="-128"/>
                        <a:cs typeface="Times New Roman" panose="02020603050405020304" pitchFamily="18" charset="0"/>
                      </a:endParaRPr>
                    </a:p>
                  </a:txBody>
                  <a:tcPr marL="27137" marR="27137" marT="0" marB="0" anchor="ctr"/>
                </a:tc>
              </a:tr>
              <a:tr h="502601">
                <a:tc>
                  <a:txBody>
                    <a:bodyPr/>
                    <a:lstStyle/>
                    <a:p>
                      <a:pPr algn="l">
                        <a:lnSpc>
                          <a:spcPct val="115000"/>
                        </a:lnSpc>
                        <a:spcAft>
                          <a:spcPts val="0"/>
                        </a:spcAft>
                      </a:pPr>
                      <a:r>
                        <a:rPr lang="en-GB" sz="900" noProof="0" dirty="0" smtClean="0">
                          <a:effectLst/>
                        </a:rPr>
                        <a:t>1. Do you remember having been touched by someone in an inappropriate manner when you were a child?</a:t>
                      </a:r>
                      <a:br>
                        <a:rPr lang="en-GB" sz="900" noProof="0" dirty="0" smtClean="0">
                          <a:effectLst/>
                        </a:rPr>
                      </a:br>
                      <a:r>
                        <a:rPr lang="en-GB" sz="900" noProof="0" dirty="0" smtClean="0">
                          <a:effectLst/>
                        </a:rPr>
                        <a:t>2. When did this</a:t>
                      </a:r>
                      <a:r>
                        <a:rPr lang="en-GB" sz="900" baseline="0" noProof="0" dirty="0" smtClean="0">
                          <a:effectLst/>
                        </a:rPr>
                        <a:t> happen</a:t>
                      </a:r>
                      <a:r>
                        <a:rPr lang="en-GB" sz="900" noProof="0" dirty="0" smtClean="0">
                          <a:effectLst/>
                        </a:rPr>
                        <a:t>?</a:t>
                      </a:r>
                      <a:br>
                        <a:rPr lang="en-GB" sz="900" noProof="0" dirty="0" smtClean="0">
                          <a:effectLst/>
                        </a:rPr>
                      </a:br>
                      <a:r>
                        <a:rPr lang="en-GB" sz="900" noProof="0" dirty="0" smtClean="0">
                          <a:effectLst/>
                        </a:rPr>
                        <a:t>3. Who did it?</a:t>
                      </a:r>
                      <a:endParaRPr lang="en-GB" sz="900" noProof="0" dirty="0">
                        <a:effectLst/>
                        <a:latin typeface="Cambria" panose="02040503050406030204" pitchFamily="18" charset="0"/>
                        <a:ea typeface="MS Mincho" panose="02020609040205080304" pitchFamily="49" charset="-128"/>
                        <a:cs typeface="Times New Roman" panose="02020603050405020304" pitchFamily="18" charset="0"/>
                      </a:endParaRPr>
                    </a:p>
                  </a:txBody>
                  <a:tcPr marL="27137" marR="27137" marT="0" marB="0" anchor="ctr"/>
                </a:tc>
              </a:tr>
              <a:tr h="1129604">
                <a:tc>
                  <a:txBody>
                    <a:bodyPr/>
                    <a:lstStyle/>
                    <a:p>
                      <a:pPr algn="l">
                        <a:lnSpc>
                          <a:spcPct val="115000"/>
                        </a:lnSpc>
                        <a:spcAft>
                          <a:spcPts val="0"/>
                        </a:spcAft>
                      </a:pPr>
                      <a:r>
                        <a:rPr lang="en-GB" sz="900" noProof="0" dirty="0" smtClean="0">
                          <a:effectLst/>
                        </a:rPr>
                        <a:t>Economic/patrimony violence </a:t>
                      </a:r>
                    </a:p>
                    <a:p>
                      <a:pPr algn="l">
                        <a:lnSpc>
                          <a:spcPct val="115000"/>
                        </a:lnSpc>
                        <a:spcAft>
                          <a:spcPts val="0"/>
                        </a:spcAft>
                      </a:pPr>
                      <a:r>
                        <a:rPr lang="en-GB" sz="900" noProof="0" dirty="0" smtClean="0">
                          <a:effectLst/>
                        </a:rPr>
                        <a:t>1.</a:t>
                      </a:r>
                      <a:r>
                        <a:rPr lang="en-GB" sz="600" noProof="0" dirty="0" smtClean="0">
                          <a:effectLst/>
                        </a:rPr>
                        <a:t> </a:t>
                      </a:r>
                      <a:r>
                        <a:rPr lang="en-GB" sz="900" noProof="0" dirty="0" smtClean="0">
                          <a:effectLst/>
                        </a:rPr>
                        <a:t>Does your partner or another</a:t>
                      </a:r>
                      <a:r>
                        <a:rPr lang="en-GB" sz="900" baseline="0" noProof="0" dirty="0" smtClean="0">
                          <a:effectLst/>
                        </a:rPr>
                        <a:t> person control your job income</a:t>
                      </a:r>
                      <a:r>
                        <a:rPr lang="en-GB" sz="900" noProof="0" dirty="0" smtClean="0">
                          <a:effectLst/>
                        </a:rPr>
                        <a:t>?</a:t>
                      </a:r>
                      <a:br>
                        <a:rPr lang="en-GB" sz="900" noProof="0" dirty="0" smtClean="0">
                          <a:effectLst/>
                        </a:rPr>
                      </a:br>
                      <a:r>
                        <a:rPr lang="en-GB" sz="900" noProof="0" dirty="0" smtClean="0">
                          <a:effectLst/>
                        </a:rPr>
                        <a:t>2. Does your partner or another person condition your</a:t>
                      </a:r>
                      <a:r>
                        <a:rPr lang="en-GB" sz="900" baseline="0" noProof="0" dirty="0" smtClean="0">
                          <a:effectLst/>
                        </a:rPr>
                        <a:t> access to the family income</a:t>
                      </a:r>
                      <a:r>
                        <a:rPr lang="en-GB" sz="900" noProof="0" dirty="0" smtClean="0">
                          <a:effectLst/>
                        </a:rPr>
                        <a:t>?</a:t>
                      </a:r>
                      <a:br>
                        <a:rPr lang="en-GB" sz="900" noProof="0" dirty="0" smtClean="0">
                          <a:effectLst/>
                        </a:rPr>
                      </a:br>
                      <a:r>
                        <a:rPr lang="en-GB" sz="900" noProof="0" dirty="0" smtClean="0">
                          <a:effectLst/>
                        </a:rPr>
                        <a:t>3. Has</a:t>
                      </a:r>
                      <a:r>
                        <a:rPr lang="en-GB" sz="900" baseline="0" noProof="0" dirty="0" smtClean="0">
                          <a:effectLst/>
                        </a:rPr>
                        <a:t> your partner or another person damaged, destroyed, removed, transformed or retained your personal identity documents or goods and assets that you own or that are</a:t>
                      </a:r>
                      <a:r>
                        <a:rPr lang="en-GB" sz="900" noProof="0" dirty="0" smtClean="0">
                          <a:effectLst/>
                        </a:rPr>
                        <a:t> of common ownership?</a:t>
                      </a:r>
                      <a:br>
                        <a:rPr lang="en-GB" sz="900" noProof="0" dirty="0" smtClean="0">
                          <a:effectLst/>
                        </a:rPr>
                      </a:br>
                      <a:r>
                        <a:rPr lang="en-GB" sz="900" noProof="0" dirty="0" smtClean="0">
                          <a:effectLst/>
                        </a:rPr>
                        <a:t>4. When did this happen?</a:t>
                      </a:r>
                    </a:p>
                    <a:p>
                      <a:pPr algn="l">
                        <a:lnSpc>
                          <a:spcPct val="115000"/>
                        </a:lnSpc>
                        <a:spcAft>
                          <a:spcPts val="0"/>
                        </a:spcAft>
                      </a:pPr>
                      <a:r>
                        <a:rPr lang="en-GB" sz="900" noProof="0" dirty="0" smtClean="0">
                          <a:effectLst/>
                        </a:rPr>
                        <a:t>5. Who did it?</a:t>
                      </a:r>
                      <a:endParaRPr lang="en-GB" sz="900" noProof="0" dirty="0">
                        <a:effectLst/>
                        <a:latin typeface="Cambria" panose="02040503050406030204" pitchFamily="18" charset="0"/>
                        <a:ea typeface="MS Mincho" panose="02020609040205080304" pitchFamily="49" charset="-128"/>
                        <a:cs typeface="Times New Roman" panose="02020603050405020304" pitchFamily="18" charset="0"/>
                      </a:endParaRPr>
                    </a:p>
                  </a:txBody>
                  <a:tcPr marL="27137" marR="27137" marT="0" marB="0" anchor="ctr"/>
                </a:tc>
              </a:tr>
              <a:tr h="603122">
                <a:tc>
                  <a:txBody>
                    <a:bodyPr/>
                    <a:lstStyle/>
                    <a:p>
                      <a:pPr algn="l">
                        <a:lnSpc>
                          <a:spcPct val="115000"/>
                        </a:lnSpc>
                        <a:spcAft>
                          <a:spcPts val="0"/>
                        </a:spcAft>
                      </a:pPr>
                      <a:r>
                        <a:rPr lang="en-GB" sz="900" noProof="0" dirty="0" smtClean="0">
                          <a:effectLst/>
                        </a:rPr>
                        <a:t>Systematic security questions</a:t>
                      </a:r>
                    </a:p>
                    <a:p>
                      <a:pPr algn="l">
                        <a:lnSpc>
                          <a:spcPct val="115000"/>
                        </a:lnSpc>
                        <a:spcAft>
                          <a:spcPts val="0"/>
                        </a:spcAft>
                      </a:pPr>
                      <a:r>
                        <a:rPr lang="en-GB" sz="900" noProof="0" dirty="0" smtClean="0">
                          <a:effectLst/>
                        </a:rPr>
                        <a:t>Do you feel safe</a:t>
                      </a:r>
                      <a:r>
                        <a:rPr lang="en-GB" sz="900" baseline="0" noProof="0" dirty="0" smtClean="0">
                          <a:effectLst/>
                        </a:rPr>
                        <a:t> to return home today</a:t>
                      </a:r>
                      <a:r>
                        <a:rPr lang="en-GB" sz="900" noProof="0" dirty="0" smtClean="0">
                          <a:effectLst/>
                        </a:rPr>
                        <a:t>?</a:t>
                      </a:r>
                    </a:p>
                    <a:p>
                      <a:pPr marL="0" lvl="0" indent="0" algn="l">
                        <a:lnSpc>
                          <a:spcPct val="115000"/>
                        </a:lnSpc>
                        <a:spcAft>
                          <a:spcPts val="0"/>
                        </a:spcAft>
                        <a:buFont typeface="+mj-lt"/>
                        <a:buNone/>
                      </a:pPr>
                      <a:r>
                        <a:rPr lang="en-GB" sz="900" noProof="0" dirty="0" smtClean="0">
                          <a:effectLst/>
                        </a:rPr>
                        <a:t>Are you afraid that your partner or another person could harm you?</a:t>
                      </a:r>
                      <a:endParaRPr lang="en-GB" sz="900" noProof="0" dirty="0">
                        <a:effectLst/>
                        <a:latin typeface="Cambria" panose="02040503050406030204" pitchFamily="18" charset="0"/>
                        <a:ea typeface="MS Mincho" panose="02020609040205080304" pitchFamily="49" charset="-128"/>
                        <a:cs typeface="Times New Roman" panose="02020603050405020304" pitchFamily="18" charset="0"/>
                      </a:endParaRPr>
                    </a:p>
                  </a:txBody>
                  <a:tcPr marL="27137" marR="27137" marT="0" marB="0" anchor="ctr"/>
                </a:tc>
              </a:tr>
            </a:tbl>
          </a:graphicData>
        </a:graphic>
      </p:graphicFrame>
      <p:sp>
        <p:nvSpPr>
          <p:cNvPr id="9" name="Shape 313"/>
          <p:cNvSpPr/>
          <p:nvPr/>
        </p:nvSpPr>
        <p:spPr>
          <a:xfrm>
            <a:off x="5320145" y="516800"/>
            <a:ext cx="3725430" cy="307777"/>
          </a:xfrm>
          <a:prstGeom prst="rect">
            <a:avLst/>
          </a:prstGeom>
          <a:ln w="12700">
            <a:miter lim="400000"/>
          </a:ln>
          <a:extLst>
            <a:ext uri="{C572A759-6A51-4108-AA02-DFA0A04FC94B}">
              <ma14:wrappingTextBoxFlag xmlns:ma14="http://schemas.microsoft.com/office/mac/drawingml/2011/main" val="1"/>
            </a:ext>
          </a:extLst>
        </p:spPr>
        <p:txBody>
          <a:bodyPr wrap="square" lIns="0" tIns="0" rIns="0" bIns="0" anchor="ctr">
            <a:spAutoFit/>
          </a:bodyPr>
          <a:lstStyle/>
          <a:p>
            <a:pPr lvl="0" algn="r">
              <a:defRPr sz="1800"/>
            </a:pPr>
            <a:r>
              <a:rPr lang="en-GB" sz="1000" b="1" dirty="0" smtClean="0">
                <a:solidFill>
                  <a:srgbClr val="7F7F7F"/>
                </a:solidFill>
                <a:latin typeface="Adobe Caslon Pro"/>
                <a:ea typeface="Adobe Caslon Pro"/>
                <a:cs typeface="Adobe Caslon Pro"/>
                <a:sym typeface="Adobe Caslon Pro"/>
              </a:rPr>
              <a:t>GENERAL OFFICE OF PROTECTION FOR MEXICANS ABROAD</a:t>
            </a:r>
            <a:endParaRPr lang="en-GB" sz="1000" b="1" dirty="0">
              <a:solidFill>
                <a:srgbClr val="7F7F7F"/>
              </a:solidFill>
              <a:latin typeface="Adobe Caslon Pro"/>
              <a:ea typeface="Adobe Caslon Pro"/>
              <a:cs typeface="Adobe Caslon Pro"/>
              <a:sym typeface="Adobe Caslon Pro"/>
            </a:endParaRPr>
          </a:p>
        </p:txBody>
      </p:sp>
    </p:spTree>
    <p:extLst>
      <p:ext uri="{BB962C8B-B14F-4D97-AF65-F5344CB8AC3E}">
        <p14:creationId xmlns:p14="http://schemas.microsoft.com/office/powerpoint/2010/main" val="546482187"/>
      </p:ext>
    </p:extLst>
  </p:cSld>
  <p:clrMapOvr>
    <a:masterClrMapping/>
  </p:clrMapOvr>
  <mc:AlternateContent xmlns:mc="http://schemas.openxmlformats.org/markup-compatibility/2006" xmlns:p14="http://schemas.microsoft.com/office/powerpoint/2010/main">
    <mc:Choice Requires="p14">
      <p:transition spd="slow" p14:dur="1250">
        <p14:flip dir="l"/>
      </p:transition>
    </mc:Choice>
    <mc:Fallback xmlns="">
      <p:transition spd="slow">
        <p:fade/>
      </p:transition>
    </mc:Fallback>
  </mc:AlternateContent>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0" name="Group 120"/>
          <p:cNvGrpSpPr/>
          <p:nvPr/>
        </p:nvGrpSpPr>
        <p:grpSpPr>
          <a:xfrm>
            <a:off x="161925" y="942922"/>
            <a:ext cx="8693150" cy="4986340"/>
            <a:chOff x="0" y="-442754"/>
            <a:chExt cx="8693150" cy="4986338"/>
          </a:xfrm>
        </p:grpSpPr>
        <p:pic>
          <p:nvPicPr>
            <p:cNvPr id="118" name="image.png"/>
            <p:cNvPicPr/>
            <p:nvPr/>
          </p:nvPicPr>
          <p:blipFill>
            <a:blip r:embed="rId2">
              <a:extLst/>
            </a:blip>
            <a:stretch>
              <a:fillRect/>
            </a:stretch>
          </p:blipFill>
          <p:spPr>
            <a:xfrm>
              <a:off x="0" y="-442754"/>
              <a:ext cx="8693150" cy="4986338"/>
            </a:xfrm>
            <a:prstGeom prst="rect">
              <a:avLst/>
            </a:prstGeom>
            <a:ln w="12700" cap="flat">
              <a:noFill/>
              <a:miter lim="400000"/>
            </a:ln>
            <a:effectLst/>
          </p:spPr>
        </p:pic>
        <p:sp>
          <p:nvSpPr>
            <p:cNvPr id="119" name="Shape 119"/>
            <p:cNvSpPr/>
            <p:nvPr/>
          </p:nvSpPr>
          <p:spPr>
            <a:xfrm>
              <a:off x="231775" y="287953"/>
              <a:ext cx="8229600" cy="584773"/>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t">
              <a:spAutoFit/>
            </a:bodyPr>
            <a:lstStyle/>
            <a:p>
              <a:pPr marL="457200" indent="-457200">
                <a:buFont typeface="Arial" panose="020B0604020202020204" pitchFamily="34" charset="0"/>
                <a:buChar char="•"/>
              </a:pPr>
              <a:endParaRPr lang="en-GB" sz="3200" dirty="0"/>
            </a:p>
          </p:txBody>
        </p:sp>
      </p:grpSp>
      <p:sp>
        <p:nvSpPr>
          <p:cNvPr id="122" name="Shape 122"/>
          <p:cNvSpPr/>
          <p:nvPr/>
        </p:nvSpPr>
        <p:spPr>
          <a:xfrm>
            <a:off x="1628775" y="6537424"/>
            <a:ext cx="5759450" cy="307777"/>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p>
            <a:pPr lvl="0" algn="ctr">
              <a:defRPr sz="1800"/>
            </a:pPr>
            <a:r>
              <a:rPr lang="en-GB" sz="1000" dirty="0" smtClean="0">
                <a:solidFill>
                  <a:srgbClr val="7F7F7F"/>
                </a:solidFill>
                <a:latin typeface="Adobe Caslon Pro"/>
                <a:ea typeface="Adobe Caslon Pro"/>
                <a:cs typeface="Adobe Caslon Pro"/>
                <a:sym typeface="Adobe Caslon Pro"/>
              </a:rPr>
              <a:t>Avenida Juárez núm. 20, Col. Centro, Del. Cuauhtémoc, , C.P. 06010, México, D.F., </a:t>
            </a:r>
          </a:p>
          <a:p>
            <a:pPr lvl="0" algn="ctr">
              <a:defRPr sz="1800"/>
            </a:pPr>
            <a:r>
              <a:rPr lang="en-GB" sz="1000" dirty="0" smtClean="0">
                <a:solidFill>
                  <a:srgbClr val="7F7F7F"/>
                </a:solidFill>
                <a:latin typeface="Adobe Caslon Pro"/>
                <a:ea typeface="Adobe Caslon Pro"/>
                <a:cs typeface="Adobe Caslon Pro"/>
                <a:sym typeface="Adobe Caslon Pro"/>
              </a:rPr>
              <a:t>Tels.: (55) 3686 - 5100  </a:t>
            </a:r>
            <a:r>
              <a:rPr lang="en-GB" sz="1000" b="1" dirty="0" smtClean="0">
                <a:solidFill>
                  <a:srgbClr val="7F7F7F"/>
                </a:solidFill>
                <a:latin typeface="Adobe Caslon Pro"/>
                <a:ea typeface="Adobe Caslon Pro"/>
                <a:cs typeface="Adobe Caslon Pro"/>
                <a:sym typeface="Adobe Caslon Pro"/>
              </a:rPr>
              <a:t>http://www.sre.gob.mx</a:t>
            </a:r>
            <a:endParaRPr lang="en-GB" sz="1000" b="1" dirty="0">
              <a:solidFill>
                <a:srgbClr val="7F7F7F"/>
              </a:solidFill>
              <a:latin typeface="Adobe Caslon Pro"/>
              <a:ea typeface="Adobe Caslon Pro"/>
              <a:cs typeface="Adobe Caslon Pro"/>
              <a:sym typeface="Adobe Caslon Pro"/>
            </a:endParaRPr>
          </a:p>
        </p:txBody>
      </p:sp>
      <p:sp>
        <p:nvSpPr>
          <p:cNvPr id="123" name="Shape 123"/>
          <p:cNvSpPr/>
          <p:nvPr/>
        </p:nvSpPr>
        <p:spPr>
          <a:xfrm>
            <a:off x="6716486" y="6614369"/>
            <a:ext cx="2133600" cy="153888"/>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lgn="r">
              <a:defRPr sz="1200">
                <a:solidFill>
                  <a:srgbClr val="898989"/>
                </a:solidFill>
              </a:defRPr>
            </a:lvl1pPr>
          </a:lstStyle>
          <a:p>
            <a:pPr lvl="0">
              <a:defRPr sz="1800">
                <a:solidFill>
                  <a:srgbClr val="000000"/>
                </a:solidFill>
              </a:defRPr>
            </a:pPr>
            <a:r>
              <a:rPr lang="en-GB" sz="1000" dirty="0" smtClean="0">
                <a:solidFill>
                  <a:srgbClr val="000000"/>
                </a:solidFill>
              </a:rPr>
              <a:t>30</a:t>
            </a:r>
            <a:endParaRPr lang="en-GB" sz="1000" dirty="0">
              <a:solidFill>
                <a:srgbClr val="898989"/>
              </a:solidFill>
            </a:endParaRPr>
          </a:p>
        </p:txBody>
      </p:sp>
      <p:sp>
        <p:nvSpPr>
          <p:cNvPr id="12" name="Título 1"/>
          <p:cNvSpPr txBox="1">
            <a:spLocks/>
          </p:cNvSpPr>
          <p:nvPr/>
        </p:nvSpPr>
        <p:spPr>
          <a:xfrm>
            <a:off x="469900" y="698130"/>
            <a:ext cx="8153400" cy="990600"/>
          </a:xfrm>
          <a:prstGeom prst="rect">
            <a:avLst/>
          </a:prstGeom>
        </p:spPr>
        <p:txBody>
          <a:bodyPr>
            <a:noAutofit/>
          </a:bodyPr>
          <a:lstStyle>
            <a:lvl1pPr algn="r">
              <a:defRPr sz="1000" b="1">
                <a:solidFill>
                  <a:srgbClr val="7F7F7F"/>
                </a:solidFill>
                <a:latin typeface="Adobe Caslon Pro"/>
                <a:ea typeface="Adobe Caslon Pro"/>
                <a:cs typeface="Adobe Caslon Pro"/>
                <a:sym typeface="Adobe Caslon Pro"/>
              </a:defRPr>
            </a:lvl1pPr>
            <a:lvl2pPr algn="r">
              <a:defRPr sz="1000" b="1">
                <a:solidFill>
                  <a:srgbClr val="7F7F7F"/>
                </a:solidFill>
                <a:latin typeface="Adobe Caslon Pro"/>
                <a:ea typeface="Adobe Caslon Pro"/>
                <a:cs typeface="Adobe Caslon Pro"/>
                <a:sym typeface="Adobe Caslon Pro"/>
              </a:defRPr>
            </a:lvl2pPr>
            <a:lvl3pPr algn="r">
              <a:defRPr sz="1000" b="1">
                <a:solidFill>
                  <a:srgbClr val="7F7F7F"/>
                </a:solidFill>
                <a:latin typeface="Adobe Caslon Pro"/>
                <a:ea typeface="Adobe Caslon Pro"/>
                <a:cs typeface="Adobe Caslon Pro"/>
                <a:sym typeface="Adobe Caslon Pro"/>
              </a:defRPr>
            </a:lvl3pPr>
            <a:lvl4pPr algn="r">
              <a:defRPr sz="1000" b="1">
                <a:solidFill>
                  <a:srgbClr val="7F7F7F"/>
                </a:solidFill>
                <a:latin typeface="Adobe Caslon Pro"/>
                <a:ea typeface="Adobe Caslon Pro"/>
                <a:cs typeface="Adobe Caslon Pro"/>
                <a:sym typeface="Adobe Caslon Pro"/>
              </a:defRPr>
            </a:lvl4pPr>
            <a:lvl5pPr algn="r">
              <a:defRPr sz="1000" b="1">
                <a:solidFill>
                  <a:srgbClr val="7F7F7F"/>
                </a:solidFill>
                <a:latin typeface="Adobe Caslon Pro"/>
                <a:ea typeface="Adobe Caslon Pro"/>
                <a:cs typeface="Adobe Caslon Pro"/>
                <a:sym typeface="Adobe Caslon Pro"/>
              </a:defRPr>
            </a:lvl5pPr>
            <a:lvl6pPr indent="457200" algn="r">
              <a:defRPr sz="1000" b="1">
                <a:solidFill>
                  <a:srgbClr val="7F7F7F"/>
                </a:solidFill>
                <a:latin typeface="Adobe Caslon Pro"/>
                <a:ea typeface="Adobe Caslon Pro"/>
                <a:cs typeface="Adobe Caslon Pro"/>
                <a:sym typeface="Adobe Caslon Pro"/>
              </a:defRPr>
            </a:lvl6pPr>
            <a:lvl7pPr indent="914400" algn="r">
              <a:defRPr sz="1000" b="1">
                <a:solidFill>
                  <a:srgbClr val="7F7F7F"/>
                </a:solidFill>
                <a:latin typeface="Adobe Caslon Pro"/>
                <a:ea typeface="Adobe Caslon Pro"/>
                <a:cs typeface="Adobe Caslon Pro"/>
                <a:sym typeface="Adobe Caslon Pro"/>
              </a:defRPr>
            </a:lvl7pPr>
            <a:lvl8pPr indent="1371600" algn="r">
              <a:defRPr sz="1000" b="1">
                <a:solidFill>
                  <a:srgbClr val="7F7F7F"/>
                </a:solidFill>
                <a:latin typeface="Adobe Caslon Pro"/>
                <a:ea typeface="Adobe Caslon Pro"/>
                <a:cs typeface="Adobe Caslon Pro"/>
                <a:sym typeface="Adobe Caslon Pro"/>
              </a:defRPr>
            </a:lvl8pPr>
            <a:lvl9pPr indent="1828800" algn="r">
              <a:defRPr sz="1000" b="1">
                <a:solidFill>
                  <a:srgbClr val="7F7F7F"/>
                </a:solidFill>
                <a:latin typeface="Adobe Caslon Pro"/>
                <a:ea typeface="Adobe Caslon Pro"/>
                <a:cs typeface="Adobe Caslon Pro"/>
                <a:sym typeface="Adobe Caslon Pro"/>
              </a:defRPr>
            </a:lvl9pPr>
          </a:lstStyle>
          <a:p>
            <a:pPr algn="ctr">
              <a:defRPr/>
            </a:pPr>
            <a:r>
              <a:rPr lang="en-GB" dirty="0" smtClean="0">
                <a:solidFill>
                  <a:srgbClr val="0000FF"/>
                </a:solidFill>
              </a:rPr>
              <a:t/>
            </a:r>
            <a:br>
              <a:rPr lang="en-GB" dirty="0" smtClean="0">
                <a:solidFill>
                  <a:srgbClr val="0000FF"/>
                </a:solidFill>
              </a:rPr>
            </a:br>
            <a:r>
              <a:rPr lang="en-GB" sz="2800" b="0" dirty="0" smtClean="0">
                <a:solidFill>
                  <a:schemeClr val="tx1"/>
                </a:solidFill>
                <a:latin typeface="Soberana Sans" panose="02000000000000000000" pitchFamily="50" charset="0"/>
                <a:cs typeface="+mn-cs"/>
              </a:rPr>
              <a:t>Prevention and Communication</a:t>
            </a:r>
            <a:r>
              <a:rPr lang="en-GB" sz="4800" dirty="0" smtClean="0"/>
              <a:t/>
            </a:r>
            <a:br>
              <a:rPr lang="en-GB" sz="4800" dirty="0" smtClean="0"/>
            </a:br>
            <a:endParaRPr lang="en-GB" sz="4800" dirty="0"/>
          </a:p>
        </p:txBody>
      </p:sp>
      <p:sp>
        <p:nvSpPr>
          <p:cNvPr id="10" name="14 Rectángulo"/>
          <p:cNvSpPr/>
          <p:nvPr/>
        </p:nvSpPr>
        <p:spPr>
          <a:xfrm>
            <a:off x="1343374" y="1794907"/>
            <a:ext cx="6413789" cy="4401205"/>
          </a:xfrm>
          <a:prstGeom prst="rect">
            <a:avLst/>
          </a:prstGeom>
        </p:spPr>
        <p:txBody>
          <a:bodyPr wrap="square">
            <a:spAutoFit/>
          </a:bodyPr>
          <a:lstStyle/>
          <a:p>
            <a:pPr marL="457200" indent="-457200" algn="just" rtl="0" eaLnBrk="0" fontAlgn="base" hangingPunct="0">
              <a:spcBef>
                <a:spcPct val="0"/>
              </a:spcBef>
              <a:spcAft>
                <a:spcPct val="0"/>
              </a:spcAft>
              <a:buFont typeface="+mj-lt"/>
              <a:buAutoNum type="arabicPeriod"/>
            </a:pPr>
            <a:r>
              <a:rPr lang="en-GB" sz="2000" kern="1200" dirty="0" smtClean="0">
                <a:solidFill>
                  <a:schemeClr val="tx1"/>
                </a:solidFill>
                <a:latin typeface="Soberana Sans" panose="02000000000000000000" pitchFamily="50" charset="0"/>
                <a:ea typeface="MS PGothic" pitchFamily="34" charset="-128"/>
                <a:cs typeface="+mn-cs"/>
              </a:rPr>
              <a:t>A situation of violence in the area served by the consulate;</a:t>
            </a:r>
          </a:p>
          <a:p>
            <a:pPr marL="457200" indent="-457200" algn="just" rtl="0" eaLnBrk="0" fontAlgn="base" hangingPunct="0">
              <a:spcBef>
                <a:spcPct val="0"/>
              </a:spcBef>
              <a:spcAft>
                <a:spcPct val="0"/>
              </a:spcAft>
              <a:buFont typeface="+mj-lt"/>
              <a:buAutoNum type="arabicPeriod"/>
            </a:pPr>
            <a:endParaRPr lang="en-GB" sz="2000" kern="1200" dirty="0" smtClean="0">
              <a:solidFill>
                <a:schemeClr val="tx1"/>
              </a:solidFill>
              <a:latin typeface="Soberana Sans" panose="02000000000000000000" pitchFamily="50" charset="0"/>
              <a:ea typeface="MS PGothic" pitchFamily="34" charset="-128"/>
              <a:cs typeface="+mn-cs"/>
            </a:endParaRPr>
          </a:p>
          <a:p>
            <a:pPr marL="457200" indent="-457200" algn="just" rtl="0" eaLnBrk="0" fontAlgn="base" hangingPunct="0">
              <a:spcBef>
                <a:spcPct val="0"/>
              </a:spcBef>
              <a:spcAft>
                <a:spcPct val="0"/>
              </a:spcAft>
              <a:buFont typeface="+mj-lt"/>
              <a:buAutoNum type="arabicPeriod"/>
            </a:pPr>
            <a:r>
              <a:rPr lang="en-GB" sz="2000" kern="1200" dirty="0" smtClean="0">
                <a:solidFill>
                  <a:schemeClr val="tx1"/>
                </a:solidFill>
                <a:latin typeface="Soberana Sans" panose="02000000000000000000" pitchFamily="50" charset="0"/>
                <a:ea typeface="MS PGothic" pitchFamily="34" charset="-128"/>
                <a:cs typeface="+mn-cs"/>
              </a:rPr>
              <a:t>How to report it to the consulate and the services provided by the consulate; </a:t>
            </a:r>
          </a:p>
          <a:p>
            <a:pPr algn="just" rtl="0" eaLnBrk="0" fontAlgn="base" hangingPunct="0">
              <a:spcBef>
                <a:spcPct val="0"/>
              </a:spcBef>
              <a:spcAft>
                <a:spcPct val="0"/>
              </a:spcAft>
            </a:pPr>
            <a:endParaRPr lang="en-GB" sz="2000" kern="1200" dirty="0" smtClean="0">
              <a:solidFill>
                <a:schemeClr val="tx1"/>
              </a:solidFill>
              <a:latin typeface="Soberana Sans" panose="02000000000000000000" pitchFamily="50" charset="0"/>
              <a:ea typeface="MS PGothic" pitchFamily="34" charset="-128"/>
              <a:cs typeface="+mn-cs"/>
            </a:endParaRPr>
          </a:p>
          <a:p>
            <a:pPr marL="457200" indent="-457200" algn="just" rtl="0" eaLnBrk="0" fontAlgn="base" hangingPunct="0">
              <a:spcBef>
                <a:spcPct val="0"/>
              </a:spcBef>
              <a:spcAft>
                <a:spcPct val="0"/>
              </a:spcAft>
              <a:buFont typeface="+mj-lt"/>
              <a:buAutoNum type="arabicPeriod"/>
            </a:pPr>
            <a:r>
              <a:rPr lang="en-GB" sz="2000" kern="1200" dirty="0" smtClean="0">
                <a:solidFill>
                  <a:schemeClr val="tx1"/>
                </a:solidFill>
                <a:latin typeface="Soberana Sans" panose="02000000000000000000" pitchFamily="50" charset="0"/>
                <a:ea typeface="MS PGothic" pitchFamily="34" charset="-128"/>
                <a:cs typeface="+mn-cs"/>
              </a:rPr>
              <a:t>Reporting the situation does not involve the risk of being deported, </a:t>
            </a:r>
            <a:r>
              <a:rPr lang="en-GB" sz="2000" kern="1200" smtClean="0">
                <a:solidFill>
                  <a:schemeClr val="tx1"/>
                </a:solidFill>
                <a:latin typeface="Soberana Sans" panose="02000000000000000000" pitchFamily="50" charset="0"/>
                <a:ea typeface="MS PGothic" pitchFamily="34" charset="-128"/>
                <a:cs typeface="+mn-cs"/>
              </a:rPr>
              <a:t>losing their </a:t>
            </a:r>
            <a:r>
              <a:rPr lang="en-GB" sz="2000" kern="1200" dirty="0" smtClean="0">
                <a:solidFill>
                  <a:schemeClr val="tx1"/>
                </a:solidFill>
                <a:latin typeface="Soberana Sans" panose="02000000000000000000" pitchFamily="50" charset="0"/>
                <a:ea typeface="MS PGothic" pitchFamily="34" charset="-128"/>
                <a:cs typeface="+mn-cs"/>
              </a:rPr>
              <a:t>job or being separated from their children;</a:t>
            </a:r>
          </a:p>
          <a:p>
            <a:pPr marL="457200" indent="-457200" algn="just" rtl="0" eaLnBrk="0" fontAlgn="base" hangingPunct="0">
              <a:spcBef>
                <a:spcPct val="0"/>
              </a:spcBef>
              <a:spcAft>
                <a:spcPct val="0"/>
              </a:spcAft>
              <a:buFont typeface="+mj-lt"/>
              <a:buAutoNum type="arabicPeriod"/>
            </a:pPr>
            <a:endParaRPr lang="en-GB" sz="2000" kern="1200" dirty="0" smtClean="0">
              <a:solidFill>
                <a:schemeClr val="tx1"/>
              </a:solidFill>
              <a:latin typeface="Soberana Sans" panose="02000000000000000000" pitchFamily="50" charset="0"/>
              <a:ea typeface="MS PGothic" pitchFamily="34" charset="-128"/>
              <a:cs typeface="+mn-cs"/>
            </a:endParaRPr>
          </a:p>
          <a:p>
            <a:pPr marL="457200" indent="-457200" algn="just" rtl="0" eaLnBrk="0" fontAlgn="base" hangingPunct="0">
              <a:spcBef>
                <a:spcPct val="0"/>
              </a:spcBef>
              <a:spcAft>
                <a:spcPct val="0"/>
              </a:spcAft>
              <a:buFont typeface="+mj-lt"/>
              <a:buAutoNum type="arabicPeriod"/>
            </a:pPr>
            <a:r>
              <a:rPr lang="en-GB" sz="2000" kern="1200" dirty="0" smtClean="0">
                <a:solidFill>
                  <a:schemeClr val="tx1"/>
                </a:solidFill>
                <a:latin typeface="Soberana Sans" panose="02000000000000000000" pitchFamily="50" charset="0"/>
                <a:ea typeface="MS PGothic" pitchFamily="34" charset="-128"/>
                <a:cs typeface="+mn-cs"/>
              </a:rPr>
              <a:t>Reporting the situation of violence could lead to benefits relating to migration; </a:t>
            </a:r>
          </a:p>
          <a:p>
            <a:pPr marL="457200" indent="-457200" algn="just" rtl="0" eaLnBrk="0" fontAlgn="base" hangingPunct="0">
              <a:spcBef>
                <a:spcPct val="0"/>
              </a:spcBef>
              <a:spcAft>
                <a:spcPct val="0"/>
              </a:spcAft>
              <a:buFont typeface="+mj-lt"/>
              <a:buAutoNum type="arabicPeriod"/>
            </a:pPr>
            <a:endParaRPr lang="en-GB" sz="2000" kern="1200" dirty="0" smtClean="0">
              <a:solidFill>
                <a:schemeClr val="tx1"/>
              </a:solidFill>
              <a:latin typeface="Soberana Sans" panose="02000000000000000000" pitchFamily="50" charset="0"/>
              <a:ea typeface="MS PGothic" pitchFamily="34" charset="-128"/>
              <a:cs typeface="+mn-cs"/>
            </a:endParaRPr>
          </a:p>
          <a:p>
            <a:pPr marL="457200" indent="-457200" algn="just" rtl="0" eaLnBrk="0" fontAlgn="base" hangingPunct="0">
              <a:spcBef>
                <a:spcPct val="0"/>
              </a:spcBef>
              <a:spcAft>
                <a:spcPct val="0"/>
              </a:spcAft>
              <a:buFont typeface="+mj-lt"/>
              <a:buAutoNum type="arabicPeriod"/>
            </a:pPr>
            <a:r>
              <a:rPr lang="en-GB" sz="2000" kern="1200" dirty="0" smtClean="0">
                <a:solidFill>
                  <a:schemeClr val="tx1"/>
                </a:solidFill>
                <a:latin typeface="Soberana Sans" panose="02000000000000000000" pitchFamily="50" charset="0"/>
                <a:ea typeface="MS PGothic" pitchFamily="34" charset="-128"/>
                <a:cs typeface="+mn-cs"/>
              </a:rPr>
              <a:t>A cultur</a:t>
            </a:r>
            <a:r>
              <a:rPr lang="en-GB" sz="2000" kern="1200" dirty="0" smtClean="0">
                <a:solidFill>
                  <a:schemeClr val="tx1"/>
                </a:solidFill>
                <a:latin typeface="Soberana Sans" panose="02000000000000000000" pitchFamily="50" charset="0"/>
                <a:ea typeface="MS PGothic" pitchFamily="34" charset="-128"/>
                <a:cs typeface="+mn-cs"/>
              </a:rPr>
              <a:t>e of non-violence.</a:t>
            </a:r>
            <a:endParaRPr lang="en-GB" sz="2000" kern="1200" dirty="0">
              <a:solidFill>
                <a:schemeClr val="tx1"/>
              </a:solidFill>
              <a:latin typeface="Soberana Sans" panose="02000000000000000000" pitchFamily="50" charset="0"/>
              <a:ea typeface="MS PGothic" pitchFamily="34" charset="-128"/>
              <a:cs typeface="+mn-cs"/>
            </a:endParaRPr>
          </a:p>
        </p:txBody>
      </p:sp>
      <p:sp>
        <p:nvSpPr>
          <p:cNvPr id="11" name="Shape 313"/>
          <p:cNvSpPr/>
          <p:nvPr/>
        </p:nvSpPr>
        <p:spPr>
          <a:xfrm>
            <a:off x="5320145" y="516800"/>
            <a:ext cx="3725430" cy="307777"/>
          </a:xfrm>
          <a:prstGeom prst="rect">
            <a:avLst/>
          </a:prstGeom>
          <a:ln w="12700">
            <a:miter lim="400000"/>
          </a:ln>
          <a:extLst>
            <a:ext uri="{C572A759-6A51-4108-AA02-DFA0A04FC94B}">
              <ma14:wrappingTextBoxFlag xmlns:ma14="http://schemas.microsoft.com/office/mac/drawingml/2011/main" val="1"/>
            </a:ext>
          </a:extLst>
        </p:spPr>
        <p:txBody>
          <a:bodyPr wrap="square" lIns="0" tIns="0" rIns="0" bIns="0" anchor="ctr">
            <a:spAutoFit/>
          </a:bodyPr>
          <a:lstStyle/>
          <a:p>
            <a:pPr lvl="0" algn="r">
              <a:defRPr sz="1800"/>
            </a:pPr>
            <a:r>
              <a:rPr lang="en-GB" sz="1000" b="1" dirty="0" smtClean="0">
                <a:solidFill>
                  <a:srgbClr val="7F7F7F"/>
                </a:solidFill>
                <a:latin typeface="Adobe Caslon Pro"/>
                <a:ea typeface="Adobe Caslon Pro"/>
                <a:cs typeface="Adobe Caslon Pro"/>
                <a:sym typeface="Adobe Caslon Pro"/>
              </a:rPr>
              <a:t>GENERAL OFFICE OF PROTECTION FOR MEXICANS ABROAD</a:t>
            </a:r>
            <a:endParaRPr lang="en-GB" sz="1000" b="1" dirty="0">
              <a:solidFill>
                <a:srgbClr val="7F7F7F"/>
              </a:solidFill>
              <a:latin typeface="Adobe Caslon Pro"/>
              <a:ea typeface="Adobe Caslon Pro"/>
              <a:cs typeface="Adobe Caslon Pro"/>
              <a:sym typeface="Adobe Caslon Pro"/>
            </a:endParaRPr>
          </a:p>
        </p:txBody>
      </p:sp>
    </p:spTree>
    <p:extLst>
      <p:ext uri="{BB962C8B-B14F-4D97-AF65-F5344CB8AC3E}">
        <p14:creationId xmlns:p14="http://schemas.microsoft.com/office/powerpoint/2010/main" val="1079643283"/>
      </p:ext>
    </p:extLst>
  </p:cSld>
  <p:clrMapOvr>
    <a:masterClrMapping/>
  </p:clrMapOvr>
  <mc:AlternateContent xmlns:mc="http://schemas.openxmlformats.org/markup-compatibility/2006" xmlns:p14="http://schemas.microsoft.com/office/powerpoint/2010/main">
    <mc:Choice Requires="p14">
      <p:transition spd="slow" p14:dur="1250">
        <p14:flip dir="l"/>
      </p:transition>
    </mc:Choice>
    <mc:Fallback xmlns="">
      <p:transition spd="slow">
        <p:fade/>
      </p:transition>
    </mc:Fallback>
  </mc:AlternateContent>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0" name="Group 120"/>
          <p:cNvGrpSpPr/>
          <p:nvPr/>
        </p:nvGrpSpPr>
        <p:grpSpPr>
          <a:xfrm>
            <a:off x="225425" y="1360892"/>
            <a:ext cx="8693150" cy="4986340"/>
            <a:chOff x="0" y="0"/>
            <a:chExt cx="8693150" cy="4986338"/>
          </a:xfrm>
        </p:grpSpPr>
        <p:pic>
          <p:nvPicPr>
            <p:cNvPr id="118" name="image.png"/>
            <p:cNvPicPr/>
            <p:nvPr/>
          </p:nvPicPr>
          <p:blipFill>
            <a:blip r:embed="rId2">
              <a:extLst/>
            </a:blip>
            <a:stretch>
              <a:fillRect/>
            </a:stretch>
          </p:blipFill>
          <p:spPr>
            <a:xfrm>
              <a:off x="0" y="0"/>
              <a:ext cx="8693150" cy="4986338"/>
            </a:xfrm>
            <a:prstGeom prst="rect">
              <a:avLst/>
            </a:prstGeom>
            <a:ln w="12700" cap="flat">
              <a:noFill/>
              <a:miter lim="400000"/>
            </a:ln>
            <a:effectLst/>
          </p:spPr>
        </p:pic>
        <p:sp>
          <p:nvSpPr>
            <p:cNvPr id="119" name="Shape 119"/>
            <p:cNvSpPr/>
            <p:nvPr/>
          </p:nvSpPr>
          <p:spPr>
            <a:xfrm>
              <a:off x="314902" y="748146"/>
              <a:ext cx="8229600" cy="584773"/>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t">
              <a:spAutoFit/>
            </a:bodyPr>
            <a:lstStyle/>
            <a:p>
              <a:endParaRPr lang="en-GB" sz="3200" dirty="0"/>
            </a:p>
          </p:txBody>
        </p:sp>
      </p:grpSp>
      <p:sp>
        <p:nvSpPr>
          <p:cNvPr id="122" name="Shape 122"/>
          <p:cNvSpPr/>
          <p:nvPr/>
        </p:nvSpPr>
        <p:spPr>
          <a:xfrm>
            <a:off x="1628775" y="6537424"/>
            <a:ext cx="5759450" cy="307777"/>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p>
            <a:pPr lvl="0" algn="ctr">
              <a:defRPr sz="1800"/>
            </a:pPr>
            <a:r>
              <a:rPr lang="en-GB" sz="1000" dirty="0" smtClean="0">
                <a:solidFill>
                  <a:srgbClr val="7F7F7F"/>
                </a:solidFill>
                <a:latin typeface="Adobe Caslon Pro"/>
                <a:ea typeface="Adobe Caslon Pro"/>
                <a:cs typeface="Adobe Caslon Pro"/>
                <a:sym typeface="Adobe Caslon Pro"/>
              </a:rPr>
              <a:t>Avenida Juárez núm. 20, Col. Centro, Del. Cuauhtémoc, , C.P. 06010, México, D.F., </a:t>
            </a:r>
          </a:p>
          <a:p>
            <a:pPr lvl="0" algn="ctr">
              <a:defRPr sz="1800"/>
            </a:pPr>
            <a:r>
              <a:rPr lang="en-GB" sz="1000" dirty="0" smtClean="0">
                <a:solidFill>
                  <a:srgbClr val="7F7F7F"/>
                </a:solidFill>
                <a:latin typeface="Adobe Caslon Pro"/>
                <a:ea typeface="Adobe Caslon Pro"/>
                <a:cs typeface="Adobe Caslon Pro"/>
                <a:sym typeface="Adobe Caslon Pro"/>
              </a:rPr>
              <a:t>Tels.: (55) 3686 - 5100  </a:t>
            </a:r>
            <a:r>
              <a:rPr lang="en-GB" sz="1000" b="1" dirty="0" smtClean="0">
                <a:solidFill>
                  <a:srgbClr val="7F7F7F"/>
                </a:solidFill>
                <a:latin typeface="Adobe Caslon Pro"/>
                <a:ea typeface="Adobe Caslon Pro"/>
                <a:cs typeface="Adobe Caslon Pro"/>
                <a:sym typeface="Adobe Caslon Pro"/>
              </a:rPr>
              <a:t>http://www.sre.gob.mx</a:t>
            </a:r>
            <a:endParaRPr lang="en-GB" sz="1000" b="1" dirty="0">
              <a:solidFill>
                <a:srgbClr val="7F7F7F"/>
              </a:solidFill>
              <a:latin typeface="Adobe Caslon Pro"/>
              <a:ea typeface="Adobe Caslon Pro"/>
              <a:cs typeface="Adobe Caslon Pro"/>
              <a:sym typeface="Adobe Caslon Pro"/>
            </a:endParaRPr>
          </a:p>
        </p:txBody>
      </p:sp>
      <p:sp>
        <p:nvSpPr>
          <p:cNvPr id="123" name="Shape 123"/>
          <p:cNvSpPr/>
          <p:nvPr/>
        </p:nvSpPr>
        <p:spPr>
          <a:xfrm>
            <a:off x="6716486" y="6614369"/>
            <a:ext cx="2133600" cy="153888"/>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lgn="r">
              <a:defRPr sz="1200">
                <a:solidFill>
                  <a:srgbClr val="898989"/>
                </a:solidFill>
              </a:defRPr>
            </a:lvl1pPr>
          </a:lstStyle>
          <a:p>
            <a:pPr lvl="0">
              <a:defRPr sz="1800">
                <a:solidFill>
                  <a:srgbClr val="000000"/>
                </a:solidFill>
              </a:defRPr>
            </a:pPr>
            <a:r>
              <a:rPr lang="en-GB" sz="1000" dirty="0" smtClean="0">
                <a:solidFill>
                  <a:srgbClr val="000000"/>
                </a:solidFill>
              </a:rPr>
              <a:t>30</a:t>
            </a:r>
            <a:endParaRPr lang="en-GB" sz="1000" dirty="0">
              <a:solidFill>
                <a:srgbClr val="898989"/>
              </a:solidFill>
            </a:endParaRPr>
          </a:p>
        </p:txBody>
      </p:sp>
      <p:sp>
        <p:nvSpPr>
          <p:cNvPr id="2" name="Rectángulo 1"/>
          <p:cNvSpPr/>
          <p:nvPr/>
        </p:nvSpPr>
        <p:spPr>
          <a:xfrm>
            <a:off x="1122217" y="1610591"/>
            <a:ext cx="6889173" cy="3760004"/>
          </a:xfrm>
          <a:prstGeom prst="rect">
            <a:avLst/>
          </a:prstGeom>
        </p:spPr>
        <p:txBody>
          <a:bodyPr wrap="square">
            <a:spAutoFit/>
          </a:bodyPr>
          <a:lstStyle/>
          <a:p>
            <a:pPr algn="just">
              <a:lnSpc>
                <a:spcPct val="150000"/>
              </a:lnSpc>
              <a:spcAft>
                <a:spcPts val="0"/>
              </a:spcAft>
            </a:pPr>
            <a:r>
              <a:rPr lang="en-GB" sz="2000" dirty="0" smtClean="0">
                <a:latin typeface="Soberana Sans Light" panose="02000000000000000000" pitchFamily="50" charset="0"/>
                <a:ea typeface="Calibri" panose="020F0502020204030204" pitchFamily="34" charset="0"/>
                <a:cs typeface="Times New Roman" panose="02020603050405020304" pitchFamily="18" charset="0"/>
              </a:rPr>
              <a:t>UN Women and the Secretariat of Foreign Affairs of the Government of Mexico are jointly developing the project “Protocol of Consular Assistance for Women Victims of Violence” with the aim creating an instrument to strengthen the actions of consular officers, ensure the rights of the target population and comply </a:t>
            </a:r>
            <a:r>
              <a:rPr lang="en-GB" sz="2000" dirty="0" smtClean="0">
                <a:latin typeface="Soberana Sans Light" panose="02000000000000000000" pitchFamily="50" charset="0"/>
                <a:ea typeface="Calibri" panose="020F0502020204030204" pitchFamily="34" charset="0"/>
                <a:cs typeface="Times New Roman" panose="02020603050405020304" pitchFamily="18" charset="0"/>
              </a:rPr>
              <a:t>with </a:t>
            </a:r>
            <a:r>
              <a:rPr lang="en-GB" sz="2000" dirty="0" smtClean="0">
                <a:latin typeface="Soberana Sans Light" panose="02000000000000000000" pitchFamily="50" charset="0"/>
                <a:ea typeface="Calibri" panose="020F0502020204030204" pitchFamily="34" charset="0"/>
                <a:cs typeface="Times New Roman" panose="02020603050405020304" pitchFamily="18" charset="0"/>
              </a:rPr>
              <a:t>national and international obligations of the State of Mexico concerning equality and –non-discrimination.</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9" name="Shape 313"/>
          <p:cNvSpPr/>
          <p:nvPr/>
        </p:nvSpPr>
        <p:spPr>
          <a:xfrm>
            <a:off x="5320145" y="516800"/>
            <a:ext cx="3725430" cy="307777"/>
          </a:xfrm>
          <a:prstGeom prst="rect">
            <a:avLst/>
          </a:prstGeom>
          <a:ln w="12700">
            <a:miter lim="400000"/>
          </a:ln>
          <a:extLst>
            <a:ext uri="{C572A759-6A51-4108-AA02-DFA0A04FC94B}">
              <ma14:wrappingTextBoxFlag xmlns:ma14="http://schemas.microsoft.com/office/mac/drawingml/2011/main" val="1"/>
            </a:ext>
          </a:extLst>
        </p:spPr>
        <p:txBody>
          <a:bodyPr wrap="square" lIns="0" tIns="0" rIns="0" bIns="0" anchor="ctr">
            <a:spAutoFit/>
          </a:bodyPr>
          <a:lstStyle/>
          <a:p>
            <a:pPr lvl="0" algn="r">
              <a:defRPr sz="1800"/>
            </a:pPr>
            <a:r>
              <a:rPr lang="en-GB" sz="1000" b="1" dirty="0" smtClean="0">
                <a:solidFill>
                  <a:srgbClr val="7F7F7F"/>
                </a:solidFill>
                <a:latin typeface="Adobe Caslon Pro"/>
                <a:ea typeface="Adobe Caslon Pro"/>
                <a:cs typeface="Adobe Caslon Pro"/>
                <a:sym typeface="Adobe Caslon Pro"/>
              </a:rPr>
              <a:t>GENERAL OFFICE OF PROTECTION FOR MEXICANS ABROAD</a:t>
            </a:r>
            <a:endParaRPr lang="en-GB" sz="1000" b="1" dirty="0">
              <a:solidFill>
                <a:srgbClr val="7F7F7F"/>
              </a:solidFill>
              <a:latin typeface="Adobe Caslon Pro"/>
              <a:ea typeface="Adobe Caslon Pro"/>
              <a:cs typeface="Adobe Caslon Pro"/>
              <a:sym typeface="Adobe Caslon Pro"/>
            </a:endParaRPr>
          </a:p>
        </p:txBody>
      </p:sp>
    </p:spTree>
    <p:extLst>
      <p:ext uri="{BB962C8B-B14F-4D97-AF65-F5344CB8AC3E}">
        <p14:creationId xmlns:p14="http://schemas.microsoft.com/office/powerpoint/2010/main" val="3845526575"/>
      </p:ext>
    </p:extLst>
  </p:cSld>
  <p:clrMapOvr>
    <a:masterClrMapping/>
  </p:clrMapOvr>
  <mc:AlternateContent xmlns:mc="http://schemas.openxmlformats.org/markup-compatibility/2006" xmlns:p14="http://schemas.microsoft.com/office/powerpoint/2010/main">
    <mc:Choice Requires="p14">
      <p:transition spd="slow" p14:dur="1250">
        <p14:flip dir="l"/>
      </p:transition>
    </mc:Choice>
    <mc:Fallback xmlns="">
      <p:transition spd="slow">
        <p:fade/>
      </p:transition>
    </mc:Fallback>
  </mc:AlternateContent>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0" name="Group 120"/>
          <p:cNvGrpSpPr/>
          <p:nvPr/>
        </p:nvGrpSpPr>
        <p:grpSpPr>
          <a:xfrm>
            <a:off x="161925" y="1385676"/>
            <a:ext cx="8693150" cy="4986340"/>
            <a:chOff x="0" y="0"/>
            <a:chExt cx="8693150" cy="4986338"/>
          </a:xfrm>
        </p:grpSpPr>
        <p:pic>
          <p:nvPicPr>
            <p:cNvPr id="118" name="image.png"/>
            <p:cNvPicPr/>
            <p:nvPr/>
          </p:nvPicPr>
          <p:blipFill>
            <a:blip r:embed="rId2">
              <a:extLst/>
            </a:blip>
            <a:stretch>
              <a:fillRect/>
            </a:stretch>
          </p:blipFill>
          <p:spPr>
            <a:xfrm>
              <a:off x="0" y="0"/>
              <a:ext cx="8693150" cy="4986338"/>
            </a:xfrm>
            <a:prstGeom prst="rect">
              <a:avLst/>
            </a:prstGeom>
            <a:ln w="12700" cap="flat">
              <a:noFill/>
              <a:miter lim="400000"/>
            </a:ln>
            <a:effectLst/>
          </p:spPr>
        </p:pic>
        <p:sp>
          <p:nvSpPr>
            <p:cNvPr id="119" name="Shape 119"/>
            <p:cNvSpPr/>
            <p:nvPr/>
          </p:nvSpPr>
          <p:spPr>
            <a:xfrm>
              <a:off x="654049" y="228600"/>
              <a:ext cx="7164243" cy="4483275"/>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t">
              <a:spAutoFit/>
            </a:bodyPr>
            <a:lstStyle/>
            <a:p>
              <a:pPr algn="just">
                <a:lnSpc>
                  <a:spcPct val="150000"/>
                </a:lnSpc>
              </a:pPr>
              <a:r>
                <a:rPr lang="es-MX" sz="2000" dirty="0" smtClean="0">
                  <a:latin typeface="Soberana Sans" panose="02000000000000000000" pitchFamily="50" charset="0"/>
                </a:rPr>
                <a:t>The project is framed wtihin the gender agenda of the Secretariat of Foreign Affairs to stimulate actions oriented toward </a:t>
              </a:r>
              <a:r>
                <a:rPr lang="es-MX" sz="2000" dirty="0" smtClean="0">
                  <a:latin typeface="Soberana Sans" panose="02000000000000000000" pitchFamily="50" charset="0"/>
                </a:rPr>
                <a:t>providing </a:t>
              </a:r>
              <a:r>
                <a:rPr lang="es-MX" sz="2000" dirty="0" smtClean="0">
                  <a:latin typeface="Soberana Sans" panose="02000000000000000000" pitchFamily="50" charset="0"/>
                </a:rPr>
                <a:t>tools to consulates under the principle of gender equality and non-discrimination. This protocol is a strategic reference document for the institutional </a:t>
              </a:r>
              <a:r>
                <a:rPr lang="es-MX" sz="2000" dirty="0" smtClean="0">
                  <a:latin typeface="Soberana Sans" panose="02000000000000000000" pitchFamily="50" charset="0"/>
                </a:rPr>
                <a:t>efforts </a:t>
              </a:r>
              <a:r>
                <a:rPr lang="es-MX" sz="2000" dirty="0" smtClean="0">
                  <a:latin typeface="Soberana Sans" panose="02000000000000000000" pitchFamily="50" charset="0"/>
                </a:rPr>
                <a:t>of the Secretariat to foster substantive equality for women and </a:t>
              </a:r>
              <a:r>
                <a:rPr lang="es-MX" sz="2000" dirty="0" smtClean="0">
                  <a:latin typeface="Soberana Sans" panose="02000000000000000000" pitchFamily="50" charset="0"/>
                </a:rPr>
                <a:t>prevent and combat all forms of </a:t>
              </a:r>
              <a:r>
                <a:rPr lang="es-MX" sz="2000" dirty="0" smtClean="0">
                  <a:latin typeface="Soberana Sans" panose="02000000000000000000" pitchFamily="50" charset="0"/>
                </a:rPr>
                <a:t>discrimination </a:t>
              </a:r>
              <a:r>
                <a:rPr lang="es-MX" sz="2000" dirty="0" smtClean="0">
                  <a:latin typeface="Soberana Sans" panose="02000000000000000000" pitchFamily="50" charset="0"/>
                </a:rPr>
                <a:t>and </a:t>
              </a:r>
              <a:r>
                <a:rPr lang="es-MX" sz="2000" dirty="0" smtClean="0">
                  <a:latin typeface="Soberana Sans" panose="02000000000000000000" pitchFamily="50" charset="0"/>
                </a:rPr>
                <a:t>gender-based violence.</a:t>
              </a:r>
              <a:endParaRPr lang="es-MX" sz="2000" dirty="0">
                <a:latin typeface="Soberana Sans" panose="02000000000000000000" pitchFamily="50" charset="0"/>
              </a:endParaRPr>
            </a:p>
            <a:p>
              <a:pPr marL="457200" indent="-457200">
                <a:lnSpc>
                  <a:spcPct val="150000"/>
                </a:lnSpc>
                <a:buFont typeface="Arial" panose="020B0604020202020204" pitchFamily="34" charset="0"/>
                <a:buChar char="•"/>
              </a:pPr>
              <a:endParaRPr lang="es-MX" sz="3200" dirty="0"/>
            </a:p>
          </p:txBody>
        </p:sp>
      </p:grpSp>
      <p:sp>
        <p:nvSpPr>
          <p:cNvPr id="122" name="Shape 122"/>
          <p:cNvSpPr/>
          <p:nvPr/>
        </p:nvSpPr>
        <p:spPr>
          <a:xfrm>
            <a:off x="1628775" y="6493192"/>
            <a:ext cx="5759450" cy="39624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p>
            <a:pPr lvl="0" algn="ctr">
              <a:defRPr sz="1800"/>
            </a:pPr>
            <a:r>
              <a:rPr sz="1000" dirty="0" err="1">
                <a:solidFill>
                  <a:srgbClr val="7F7F7F"/>
                </a:solidFill>
                <a:latin typeface="Adobe Caslon Pro"/>
                <a:ea typeface="Adobe Caslon Pro"/>
                <a:cs typeface="Adobe Caslon Pro"/>
                <a:sym typeface="Adobe Caslon Pro"/>
              </a:rPr>
              <a:t>Avenida</a:t>
            </a:r>
            <a:r>
              <a:rPr sz="1000" dirty="0">
                <a:solidFill>
                  <a:srgbClr val="7F7F7F"/>
                </a:solidFill>
                <a:latin typeface="Adobe Caslon Pro"/>
                <a:ea typeface="Adobe Caslon Pro"/>
                <a:cs typeface="Adobe Caslon Pro"/>
                <a:sym typeface="Adobe Caslon Pro"/>
              </a:rPr>
              <a:t> Juárez </a:t>
            </a:r>
            <a:r>
              <a:rPr sz="1000" dirty="0" err="1">
                <a:solidFill>
                  <a:srgbClr val="7F7F7F"/>
                </a:solidFill>
                <a:latin typeface="Adobe Caslon Pro"/>
                <a:ea typeface="Adobe Caslon Pro"/>
                <a:cs typeface="Adobe Caslon Pro"/>
                <a:sym typeface="Adobe Caslon Pro"/>
              </a:rPr>
              <a:t>núm</a:t>
            </a:r>
            <a:r>
              <a:rPr sz="1000" dirty="0">
                <a:solidFill>
                  <a:srgbClr val="7F7F7F"/>
                </a:solidFill>
                <a:latin typeface="Adobe Caslon Pro"/>
                <a:ea typeface="Adobe Caslon Pro"/>
                <a:cs typeface="Adobe Caslon Pro"/>
                <a:sym typeface="Adobe Caslon Pro"/>
              </a:rPr>
              <a:t>. 20, Col. Centro, Del. Cuauhtémoc, , C.P. 06010, México, D.F., </a:t>
            </a:r>
          </a:p>
          <a:p>
            <a:pPr lvl="0" algn="ctr">
              <a:defRPr sz="1800"/>
            </a:pPr>
            <a:r>
              <a:rPr sz="1000" dirty="0" err="1">
                <a:solidFill>
                  <a:srgbClr val="7F7F7F"/>
                </a:solidFill>
                <a:latin typeface="Adobe Caslon Pro"/>
                <a:ea typeface="Adobe Caslon Pro"/>
                <a:cs typeface="Adobe Caslon Pro"/>
                <a:sym typeface="Adobe Caslon Pro"/>
              </a:rPr>
              <a:t>Tels</a:t>
            </a:r>
            <a:r>
              <a:rPr sz="1000" dirty="0">
                <a:solidFill>
                  <a:srgbClr val="7F7F7F"/>
                </a:solidFill>
                <a:latin typeface="Adobe Caslon Pro"/>
                <a:ea typeface="Adobe Caslon Pro"/>
                <a:cs typeface="Adobe Caslon Pro"/>
                <a:sym typeface="Adobe Caslon Pro"/>
              </a:rPr>
              <a:t>.: (55) 3686 - 5100  </a:t>
            </a:r>
            <a:r>
              <a:rPr sz="1000" b="1" dirty="0">
                <a:solidFill>
                  <a:srgbClr val="7F7F7F"/>
                </a:solidFill>
                <a:latin typeface="Adobe Caslon Pro"/>
                <a:ea typeface="Adobe Caslon Pro"/>
                <a:cs typeface="Adobe Caslon Pro"/>
                <a:sym typeface="Adobe Caslon Pro"/>
              </a:rPr>
              <a:t>http://www.sre.gob.mx</a:t>
            </a:r>
          </a:p>
        </p:txBody>
      </p:sp>
      <p:sp>
        <p:nvSpPr>
          <p:cNvPr id="123" name="Shape 123"/>
          <p:cNvSpPr/>
          <p:nvPr/>
        </p:nvSpPr>
        <p:spPr>
          <a:xfrm>
            <a:off x="6716486" y="6614369"/>
            <a:ext cx="2133600" cy="153888"/>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lgn="r">
              <a:defRPr sz="1200">
                <a:solidFill>
                  <a:srgbClr val="898989"/>
                </a:solidFill>
              </a:defRPr>
            </a:lvl1pPr>
          </a:lstStyle>
          <a:p>
            <a:pPr lvl="0">
              <a:defRPr sz="1800">
                <a:solidFill>
                  <a:srgbClr val="000000"/>
                </a:solidFill>
              </a:defRPr>
            </a:pPr>
            <a:r>
              <a:rPr lang="es-MX" sz="1000" dirty="0">
                <a:solidFill>
                  <a:srgbClr val="000000"/>
                </a:solidFill>
              </a:rPr>
              <a:t>3</a:t>
            </a:r>
            <a:r>
              <a:rPr lang="es-MX" sz="1000" dirty="0" smtClean="0">
                <a:solidFill>
                  <a:srgbClr val="000000"/>
                </a:solidFill>
              </a:rPr>
              <a:t>0</a:t>
            </a:r>
            <a:endParaRPr sz="1000" dirty="0">
              <a:solidFill>
                <a:srgbClr val="898989"/>
              </a:solidFill>
            </a:endParaRPr>
          </a:p>
        </p:txBody>
      </p:sp>
      <p:sp>
        <p:nvSpPr>
          <p:cNvPr id="8" name="Shape 313"/>
          <p:cNvSpPr/>
          <p:nvPr/>
        </p:nvSpPr>
        <p:spPr>
          <a:xfrm>
            <a:off x="5320145" y="516800"/>
            <a:ext cx="3725430" cy="307777"/>
          </a:xfrm>
          <a:prstGeom prst="rect">
            <a:avLst/>
          </a:prstGeom>
          <a:ln w="12700">
            <a:miter lim="400000"/>
          </a:ln>
          <a:extLst>
            <a:ext uri="{C572A759-6A51-4108-AA02-DFA0A04FC94B}">
              <ma14:wrappingTextBoxFlag xmlns:ma14="http://schemas.microsoft.com/office/mac/drawingml/2011/main" val="1"/>
            </a:ext>
          </a:extLst>
        </p:spPr>
        <p:txBody>
          <a:bodyPr wrap="square" lIns="0" tIns="0" rIns="0" bIns="0" anchor="ctr">
            <a:spAutoFit/>
          </a:bodyPr>
          <a:lstStyle/>
          <a:p>
            <a:pPr lvl="0" algn="r">
              <a:defRPr sz="1800"/>
            </a:pPr>
            <a:r>
              <a:rPr lang="en-GB" sz="1000" b="1" dirty="0" smtClean="0">
                <a:solidFill>
                  <a:srgbClr val="7F7F7F"/>
                </a:solidFill>
                <a:latin typeface="Adobe Caslon Pro"/>
                <a:ea typeface="Adobe Caslon Pro"/>
                <a:cs typeface="Adobe Caslon Pro"/>
                <a:sym typeface="Adobe Caslon Pro"/>
              </a:rPr>
              <a:t>GENERAL OFFICE OF PROTECTION FOR MEXICANS ABROAD</a:t>
            </a:r>
            <a:endParaRPr lang="en-GB" sz="1000" b="1" dirty="0">
              <a:solidFill>
                <a:srgbClr val="7F7F7F"/>
              </a:solidFill>
              <a:latin typeface="Adobe Caslon Pro"/>
              <a:ea typeface="Adobe Caslon Pro"/>
              <a:cs typeface="Adobe Caslon Pro"/>
              <a:sym typeface="Adobe Caslon Pro"/>
            </a:endParaRPr>
          </a:p>
        </p:txBody>
      </p:sp>
    </p:spTree>
    <p:extLst>
      <p:ext uri="{BB962C8B-B14F-4D97-AF65-F5344CB8AC3E}">
        <p14:creationId xmlns:p14="http://schemas.microsoft.com/office/powerpoint/2010/main" val="3586133482"/>
      </p:ext>
    </p:extLst>
  </p:cSld>
  <p:clrMapOvr>
    <a:masterClrMapping/>
  </p:clrMapOvr>
  <mc:AlternateContent xmlns:mc="http://schemas.openxmlformats.org/markup-compatibility/2006" xmlns:p14="http://schemas.microsoft.com/office/powerpoint/2010/main">
    <mc:Choice Requires="p14">
      <p:transition spd="slow" p14:dur="1250">
        <p14:flip dir="l"/>
      </p:transition>
    </mc:Choice>
    <mc:Fallback xmlns="">
      <p:transition spd="slow">
        <p:fade/>
      </p:transition>
    </mc:Fallback>
  </mc:AlternateContent>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0" name="Group 120"/>
          <p:cNvGrpSpPr/>
          <p:nvPr/>
        </p:nvGrpSpPr>
        <p:grpSpPr>
          <a:xfrm>
            <a:off x="393700" y="1673629"/>
            <a:ext cx="11214966" cy="7263705"/>
            <a:chOff x="231775" y="287953"/>
            <a:chExt cx="11214966" cy="7263702"/>
          </a:xfrm>
        </p:grpSpPr>
        <p:pic>
          <p:nvPicPr>
            <p:cNvPr id="118" name="image.png"/>
            <p:cNvPicPr/>
            <p:nvPr/>
          </p:nvPicPr>
          <p:blipFill>
            <a:blip r:embed="rId2">
              <a:extLst/>
            </a:blip>
            <a:stretch>
              <a:fillRect/>
            </a:stretch>
          </p:blipFill>
          <p:spPr>
            <a:xfrm>
              <a:off x="2753591" y="2565317"/>
              <a:ext cx="8693150" cy="4986338"/>
            </a:xfrm>
            <a:prstGeom prst="rect">
              <a:avLst/>
            </a:prstGeom>
            <a:ln w="12700" cap="flat">
              <a:noFill/>
              <a:miter lim="400000"/>
            </a:ln>
            <a:effectLst/>
          </p:spPr>
        </p:pic>
        <p:sp>
          <p:nvSpPr>
            <p:cNvPr id="119" name="Shape 119"/>
            <p:cNvSpPr/>
            <p:nvPr/>
          </p:nvSpPr>
          <p:spPr>
            <a:xfrm>
              <a:off x="231775" y="287953"/>
              <a:ext cx="8229600" cy="4462756"/>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t">
              <a:spAutoFit/>
            </a:bodyPr>
            <a:lstStyle/>
            <a:p>
              <a:r>
                <a:rPr lang="en-GB" sz="2000" b="1" dirty="0" smtClean="0">
                  <a:latin typeface="Soberana Sans" panose="02000000000000000000" pitchFamily="50" charset="0"/>
                </a:rPr>
                <a:t>What is the purpose of the Protocol?</a:t>
              </a:r>
              <a:endParaRPr lang="en-GB" sz="2000" dirty="0" smtClean="0">
                <a:latin typeface="Soberana Sans" panose="02000000000000000000" pitchFamily="50" charset="0"/>
              </a:endParaRPr>
            </a:p>
            <a:p>
              <a:r>
                <a:rPr lang="en-GB" sz="3200" dirty="0" smtClean="0"/>
                <a:t> </a:t>
              </a:r>
            </a:p>
            <a:p>
              <a:pPr marL="342900" indent="-342900" algn="just">
                <a:buFont typeface="Arial" panose="020B0604020202020204" pitchFamily="34" charset="0"/>
                <a:buChar char="•"/>
              </a:pPr>
              <a:r>
                <a:rPr lang="en-GB" sz="2000" dirty="0" smtClean="0">
                  <a:latin typeface="Soberana Sans" panose="02000000000000000000" pitchFamily="50" charset="0"/>
                </a:rPr>
                <a:t>It is a tool for consulates </a:t>
              </a:r>
              <a:r>
                <a:rPr lang="en-GB" sz="2000" dirty="0" smtClean="0">
                  <a:latin typeface="Soberana Sans" panose="02000000000000000000" pitchFamily="50" charset="0"/>
                </a:rPr>
                <a:t>to help them </a:t>
              </a:r>
              <a:r>
                <a:rPr lang="en-GB" sz="2000" dirty="0" smtClean="0">
                  <a:latin typeface="Soberana Sans" panose="02000000000000000000" pitchFamily="50" charset="0"/>
                </a:rPr>
                <a:t>ensure that comprehensive assistance  is provided to migrant women and girls victims of gender-based violence. </a:t>
              </a:r>
            </a:p>
            <a:p>
              <a:pPr marL="342900" indent="-342900" algn="just">
                <a:buFont typeface="Arial" panose="020B0604020202020204" pitchFamily="34" charset="0"/>
                <a:buChar char="•"/>
              </a:pPr>
              <a:r>
                <a:rPr lang="en-GB" sz="2000" dirty="0" smtClean="0">
                  <a:latin typeface="Soberana Sans" panose="02000000000000000000" pitchFamily="50" charset="0"/>
                </a:rPr>
                <a:t>It involves a new consular assistance model that seeks to provide specialized assistance through identifying the specific needs of the population served. </a:t>
              </a:r>
            </a:p>
            <a:p>
              <a:pPr marL="342900" indent="-342900" algn="just">
                <a:buFont typeface="Arial" panose="020B0604020202020204" pitchFamily="34" charset="0"/>
                <a:buChar char="•"/>
              </a:pPr>
              <a:r>
                <a:rPr lang="en-GB" sz="2000" dirty="0" smtClean="0">
                  <a:latin typeface="Soberana Sans" panose="02000000000000000000" pitchFamily="50" charset="0"/>
                </a:rPr>
                <a:t>It has been designed as a useful tool to identify potential </a:t>
              </a:r>
              <a:r>
                <a:rPr lang="en-GB" sz="2000" dirty="0" smtClean="0">
                  <a:latin typeface="Soberana Sans" panose="02000000000000000000" pitchFamily="50" charset="0"/>
                </a:rPr>
                <a:t>violence </a:t>
              </a:r>
              <a:r>
                <a:rPr lang="en-GB" sz="2000" dirty="0" smtClean="0">
                  <a:latin typeface="Soberana Sans" panose="02000000000000000000" pitchFamily="50" charset="0"/>
                </a:rPr>
                <a:t>against migrant women and girls of the population served, and as a guidance document for preventative policy. </a:t>
              </a:r>
            </a:p>
            <a:p>
              <a:r>
                <a:rPr lang="en-GB" sz="2000" dirty="0" smtClean="0">
                  <a:latin typeface="Soberana Sans" panose="02000000000000000000" pitchFamily="50" charset="0"/>
                </a:rPr>
                <a:t> </a:t>
              </a:r>
            </a:p>
            <a:p>
              <a:endParaRPr lang="en-GB" sz="3200" dirty="0"/>
            </a:p>
          </p:txBody>
        </p:sp>
      </p:grpSp>
      <p:sp>
        <p:nvSpPr>
          <p:cNvPr id="122" name="Shape 122"/>
          <p:cNvSpPr/>
          <p:nvPr/>
        </p:nvSpPr>
        <p:spPr>
          <a:xfrm>
            <a:off x="1628775" y="6537424"/>
            <a:ext cx="5759450" cy="307777"/>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p>
            <a:pPr lvl="0" algn="ctr">
              <a:defRPr sz="1800"/>
            </a:pPr>
            <a:r>
              <a:rPr lang="en-GB" sz="1000" dirty="0" smtClean="0">
                <a:solidFill>
                  <a:srgbClr val="7F7F7F"/>
                </a:solidFill>
                <a:latin typeface="Adobe Caslon Pro"/>
                <a:ea typeface="Adobe Caslon Pro"/>
                <a:cs typeface="Adobe Caslon Pro"/>
                <a:sym typeface="Adobe Caslon Pro"/>
              </a:rPr>
              <a:t>Avenida Juárez núm. 20, Col. Centro, Del. Cuauhtémoc, , C.P. 06010, México, D.F., </a:t>
            </a:r>
          </a:p>
          <a:p>
            <a:pPr lvl="0" algn="ctr">
              <a:defRPr sz="1800"/>
            </a:pPr>
            <a:r>
              <a:rPr lang="en-GB" sz="1000" dirty="0" smtClean="0">
                <a:solidFill>
                  <a:srgbClr val="7F7F7F"/>
                </a:solidFill>
                <a:latin typeface="Adobe Caslon Pro"/>
                <a:ea typeface="Adobe Caslon Pro"/>
                <a:cs typeface="Adobe Caslon Pro"/>
                <a:sym typeface="Adobe Caslon Pro"/>
              </a:rPr>
              <a:t>Tels.: (55) 3686 - 5100  </a:t>
            </a:r>
            <a:r>
              <a:rPr lang="en-GB" sz="1000" b="1" dirty="0" smtClean="0">
                <a:solidFill>
                  <a:srgbClr val="7F7F7F"/>
                </a:solidFill>
                <a:latin typeface="Adobe Caslon Pro"/>
                <a:ea typeface="Adobe Caslon Pro"/>
                <a:cs typeface="Adobe Caslon Pro"/>
                <a:sym typeface="Adobe Caslon Pro"/>
              </a:rPr>
              <a:t>http://www.sre.gob.mx</a:t>
            </a:r>
            <a:endParaRPr lang="en-GB" sz="1000" b="1" dirty="0">
              <a:solidFill>
                <a:srgbClr val="7F7F7F"/>
              </a:solidFill>
              <a:latin typeface="Adobe Caslon Pro"/>
              <a:ea typeface="Adobe Caslon Pro"/>
              <a:cs typeface="Adobe Caslon Pro"/>
              <a:sym typeface="Adobe Caslon Pro"/>
            </a:endParaRPr>
          </a:p>
        </p:txBody>
      </p:sp>
      <p:sp>
        <p:nvSpPr>
          <p:cNvPr id="123" name="Shape 123"/>
          <p:cNvSpPr/>
          <p:nvPr/>
        </p:nvSpPr>
        <p:spPr>
          <a:xfrm>
            <a:off x="6716486" y="6614369"/>
            <a:ext cx="2133600" cy="153888"/>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lgn="r">
              <a:defRPr sz="1200">
                <a:solidFill>
                  <a:srgbClr val="898989"/>
                </a:solidFill>
              </a:defRPr>
            </a:lvl1pPr>
          </a:lstStyle>
          <a:p>
            <a:pPr lvl="0">
              <a:defRPr sz="1800">
                <a:solidFill>
                  <a:srgbClr val="000000"/>
                </a:solidFill>
              </a:defRPr>
            </a:pPr>
            <a:r>
              <a:rPr lang="en-GB" sz="1000" dirty="0" smtClean="0">
                <a:solidFill>
                  <a:srgbClr val="000000"/>
                </a:solidFill>
              </a:rPr>
              <a:t>30</a:t>
            </a:r>
            <a:endParaRPr lang="en-GB" sz="1000" dirty="0">
              <a:solidFill>
                <a:srgbClr val="898989"/>
              </a:solidFill>
            </a:endParaRPr>
          </a:p>
        </p:txBody>
      </p:sp>
      <p:sp>
        <p:nvSpPr>
          <p:cNvPr id="8" name="Shape 313"/>
          <p:cNvSpPr/>
          <p:nvPr/>
        </p:nvSpPr>
        <p:spPr>
          <a:xfrm>
            <a:off x="5320145" y="516800"/>
            <a:ext cx="3725430" cy="307777"/>
          </a:xfrm>
          <a:prstGeom prst="rect">
            <a:avLst/>
          </a:prstGeom>
          <a:ln w="12700">
            <a:miter lim="400000"/>
          </a:ln>
          <a:extLst>
            <a:ext uri="{C572A759-6A51-4108-AA02-DFA0A04FC94B}">
              <ma14:wrappingTextBoxFlag xmlns:ma14="http://schemas.microsoft.com/office/mac/drawingml/2011/main" val="1"/>
            </a:ext>
          </a:extLst>
        </p:spPr>
        <p:txBody>
          <a:bodyPr wrap="square" lIns="0" tIns="0" rIns="0" bIns="0" anchor="ctr">
            <a:spAutoFit/>
          </a:bodyPr>
          <a:lstStyle/>
          <a:p>
            <a:pPr lvl="0" algn="r">
              <a:defRPr sz="1800"/>
            </a:pPr>
            <a:r>
              <a:rPr lang="en-GB" sz="1000" b="1" dirty="0" smtClean="0">
                <a:solidFill>
                  <a:srgbClr val="7F7F7F"/>
                </a:solidFill>
                <a:latin typeface="Adobe Caslon Pro"/>
                <a:ea typeface="Adobe Caslon Pro"/>
                <a:cs typeface="Adobe Caslon Pro"/>
                <a:sym typeface="Adobe Caslon Pro"/>
              </a:rPr>
              <a:t>GENERAL OFFICE OF PROTECTION FOR MEXICANS ABROAD</a:t>
            </a:r>
            <a:endParaRPr lang="en-GB" sz="1000" b="1" dirty="0">
              <a:solidFill>
                <a:srgbClr val="7F7F7F"/>
              </a:solidFill>
              <a:latin typeface="Adobe Caslon Pro"/>
              <a:ea typeface="Adobe Caslon Pro"/>
              <a:cs typeface="Adobe Caslon Pro"/>
              <a:sym typeface="Adobe Caslon Pro"/>
            </a:endParaRPr>
          </a:p>
        </p:txBody>
      </p:sp>
    </p:spTree>
    <p:extLst>
      <p:ext uri="{BB962C8B-B14F-4D97-AF65-F5344CB8AC3E}">
        <p14:creationId xmlns:p14="http://schemas.microsoft.com/office/powerpoint/2010/main" val="513305066"/>
      </p:ext>
    </p:extLst>
  </p:cSld>
  <p:clrMapOvr>
    <a:masterClrMapping/>
  </p:clrMapOvr>
  <mc:AlternateContent xmlns:mc="http://schemas.openxmlformats.org/markup-compatibility/2006" xmlns:p14="http://schemas.microsoft.com/office/powerpoint/2010/main">
    <mc:Choice Requires="p14">
      <p:transition spd="slow" p14:dur="1250">
        <p14:flip dir="l"/>
      </p:transition>
    </mc:Choice>
    <mc:Fallback xmlns="">
      <p:transition spd="slow">
        <p:fade/>
      </p:transition>
    </mc:Fallback>
  </mc:AlternateContent>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0" name="Group 120"/>
          <p:cNvGrpSpPr/>
          <p:nvPr/>
        </p:nvGrpSpPr>
        <p:grpSpPr>
          <a:xfrm>
            <a:off x="161925" y="942922"/>
            <a:ext cx="8693150" cy="5238624"/>
            <a:chOff x="0" y="-442754"/>
            <a:chExt cx="8693150" cy="5238622"/>
          </a:xfrm>
        </p:grpSpPr>
        <p:pic>
          <p:nvPicPr>
            <p:cNvPr id="118" name="image.png"/>
            <p:cNvPicPr/>
            <p:nvPr/>
          </p:nvPicPr>
          <p:blipFill>
            <a:blip r:embed="rId2">
              <a:extLst/>
            </a:blip>
            <a:stretch>
              <a:fillRect/>
            </a:stretch>
          </p:blipFill>
          <p:spPr>
            <a:xfrm>
              <a:off x="0" y="-442754"/>
              <a:ext cx="8693150" cy="4986338"/>
            </a:xfrm>
            <a:prstGeom prst="rect">
              <a:avLst/>
            </a:prstGeom>
            <a:ln w="12700" cap="flat">
              <a:noFill/>
              <a:miter lim="400000"/>
            </a:ln>
            <a:effectLst/>
          </p:spPr>
        </p:pic>
        <p:sp>
          <p:nvSpPr>
            <p:cNvPr id="119" name="Shape 119"/>
            <p:cNvSpPr/>
            <p:nvPr/>
          </p:nvSpPr>
          <p:spPr>
            <a:xfrm>
              <a:off x="159039" y="-343997"/>
              <a:ext cx="8229600" cy="5139865"/>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t">
              <a:spAutoFit/>
            </a:bodyPr>
            <a:lstStyle/>
            <a:p>
              <a:pPr algn="just">
                <a:lnSpc>
                  <a:spcPct val="115000"/>
                </a:lnSpc>
                <a:spcAft>
                  <a:spcPts val="0"/>
                </a:spcAft>
              </a:pPr>
              <a:r>
                <a:rPr lang="en-GB" sz="2000" b="1" dirty="0" smtClean="0">
                  <a:latin typeface="Soberana Sans" panose="02000000000000000000" pitchFamily="50" charset="0"/>
                  <a:ea typeface="Calibri" panose="020F0502020204030204" pitchFamily="34" charset="0"/>
                  <a:cs typeface="Times New Roman" panose="02020603050405020304" pitchFamily="18" charset="0"/>
                </a:rPr>
                <a:t>Why was the Protocol developed?</a:t>
              </a:r>
              <a:endParaRPr lang="en-GB" sz="2000" dirty="0" smtClean="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n-GB" sz="2000" dirty="0" smtClean="0">
                  <a:latin typeface="Soberana Sans" panose="02000000000000000000" pitchFamily="50" charset="0"/>
                  <a:ea typeface="Calibri" panose="020F0502020204030204" pitchFamily="34" charset="0"/>
                  <a:cs typeface="Times New Roman" panose="02020603050405020304" pitchFamily="18" charset="0"/>
                </a:rPr>
                <a:t> </a:t>
              </a:r>
              <a:endParaRPr lang="en-GB" sz="2000" dirty="0" smtClean="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n-GB" sz="2000" dirty="0" smtClean="0">
                  <a:latin typeface="Soberana Sans" panose="02000000000000000000" pitchFamily="50" charset="0"/>
                  <a:ea typeface="Calibri" panose="020F0502020204030204" pitchFamily="34" charset="0"/>
                  <a:cs typeface="Times New Roman" panose="02020603050405020304" pitchFamily="18" charset="0"/>
                </a:rPr>
                <a:t>Migrant women and girls in the USA face multiple situations of discrimination and violence. Violence against women is a serious human rights violation and a global </a:t>
              </a:r>
              <a:r>
                <a:rPr lang="en-GB" sz="2000" dirty="0" smtClean="0">
                  <a:latin typeface="Soberana Sans" panose="02000000000000000000" pitchFamily="50" charset="0"/>
                  <a:ea typeface="Calibri" panose="020F0502020204030204" pitchFamily="34" charset="0"/>
                  <a:cs typeface="Times New Roman" panose="02020603050405020304" pitchFamily="18" charset="0"/>
                </a:rPr>
                <a:t>emergency, </a:t>
              </a:r>
              <a:r>
                <a:rPr lang="en-GB" sz="2000" dirty="0" smtClean="0">
                  <a:latin typeface="Soberana Sans" panose="02000000000000000000" pitchFamily="50" charset="0"/>
                  <a:ea typeface="Calibri" panose="020F0502020204030204" pitchFamily="34" charset="0"/>
                  <a:cs typeface="Times New Roman" panose="02020603050405020304" pitchFamily="18" charset="0"/>
                </a:rPr>
                <a:t>which is perpetuated in contexts of systematic social tolerance. At a global level, an estimated 35% of all women have suffered physical and/or sexual violence by their partners or a person other than the partner at some point in their lives. Physical, psychological and economic violence against women occurs in the public as well as the private sphere. This violence is experienced continuously and is exacerbated in crisis situations such as natural disasters, armed conflict and migration.                                                                                                                                                                                                                                                                                                                                                                                                                                                                                                                                                                                                                                                                                                                                                                                                                                                                                                                                                                                                                                                                                                                                                                                                                                                                                                                                                                                                                                                                                                                                                                                                                                                                                                                                                                                                                                                                                                                                                                                                                        </a:t>
              </a:r>
              <a:endParaRPr lang="en-GB" sz="2000" dirty="0" smtClean="0">
                <a:latin typeface="Calibri" panose="020F0502020204030204" pitchFamily="34" charset="0"/>
                <a:ea typeface="Calibri" panose="020F0502020204030204" pitchFamily="34" charset="0"/>
                <a:cs typeface="Times New Roman" panose="02020603050405020304" pitchFamily="18" charset="0"/>
              </a:endParaRPr>
            </a:p>
            <a:p>
              <a:r>
                <a:rPr lang="en-GB" sz="2000" dirty="0" smtClean="0">
                  <a:latin typeface="Soberana Sans" panose="02000000000000000000" pitchFamily="50" charset="0"/>
                </a:rPr>
                <a:t> </a:t>
              </a:r>
            </a:p>
            <a:p>
              <a:endParaRPr lang="en-GB" sz="3200" dirty="0"/>
            </a:p>
          </p:txBody>
        </p:sp>
      </p:grpSp>
      <p:sp>
        <p:nvSpPr>
          <p:cNvPr id="122" name="Shape 122"/>
          <p:cNvSpPr/>
          <p:nvPr/>
        </p:nvSpPr>
        <p:spPr>
          <a:xfrm>
            <a:off x="1628775" y="6537424"/>
            <a:ext cx="5759450" cy="307777"/>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p>
            <a:pPr lvl="0" algn="ctr">
              <a:defRPr sz="1800"/>
            </a:pPr>
            <a:r>
              <a:rPr lang="en-GB" sz="1000" dirty="0" smtClean="0">
                <a:solidFill>
                  <a:srgbClr val="7F7F7F"/>
                </a:solidFill>
                <a:latin typeface="Adobe Caslon Pro"/>
                <a:ea typeface="Adobe Caslon Pro"/>
                <a:cs typeface="Adobe Caslon Pro"/>
                <a:sym typeface="Adobe Caslon Pro"/>
              </a:rPr>
              <a:t>Avenida Juárez núm. 20, Col. Centro, Del. Cuauhtémoc, , C.P. 06010, México, D.F., </a:t>
            </a:r>
          </a:p>
          <a:p>
            <a:pPr lvl="0" algn="ctr">
              <a:defRPr sz="1800"/>
            </a:pPr>
            <a:r>
              <a:rPr lang="en-GB" sz="1000" dirty="0" smtClean="0">
                <a:solidFill>
                  <a:srgbClr val="7F7F7F"/>
                </a:solidFill>
                <a:latin typeface="Adobe Caslon Pro"/>
                <a:ea typeface="Adobe Caslon Pro"/>
                <a:cs typeface="Adobe Caslon Pro"/>
                <a:sym typeface="Adobe Caslon Pro"/>
              </a:rPr>
              <a:t>Tels.: (55) 3686 - 5100  </a:t>
            </a:r>
            <a:r>
              <a:rPr lang="en-GB" sz="1000" b="1" dirty="0" smtClean="0">
                <a:solidFill>
                  <a:srgbClr val="7F7F7F"/>
                </a:solidFill>
                <a:latin typeface="Adobe Caslon Pro"/>
                <a:ea typeface="Adobe Caslon Pro"/>
                <a:cs typeface="Adobe Caslon Pro"/>
                <a:sym typeface="Adobe Caslon Pro"/>
              </a:rPr>
              <a:t>http://www.sre.gob.mx</a:t>
            </a:r>
            <a:endParaRPr lang="en-GB" sz="1000" b="1" dirty="0">
              <a:solidFill>
                <a:srgbClr val="7F7F7F"/>
              </a:solidFill>
              <a:latin typeface="Adobe Caslon Pro"/>
              <a:ea typeface="Adobe Caslon Pro"/>
              <a:cs typeface="Adobe Caslon Pro"/>
              <a:sym typeface="Adobe Caslon Pro"/>
            </a:endParaRPr>
          </a:p>
        </p:txBody>
      </p:sp>
      <p:sp>
        <p:nvSpPr>
          <p:cNvPr id="123" name="Shape 123"/>
          <p:cNvSpPr/>
          <p:nvPr/>
        </p:nvSpPr>
        <p:spPr>
          <a:xfrm>
            <a:off x="6716486" y="6614369"/>
            <a:ext cx="2133600" cy="153888"/>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lgn="r">
              <a:defRPr sz="1200">
                <a:solidFill>
                  <a:srgbClr val="898989"/>
                </a:solidFill>
              </a:defRPr>
            </a:lvl1pPr>
          </a:lstStyle>
          <a:p>
            <a:pPr lvl="0">
              <a:defRPr sz="1800">
                <a:solidFill>
                  <a:srgbClr val="000000"/>
                </a:solidFill>
              </a:defRPr>
            </a:pPr>
            <a:r>
              <a:rPr lang="en-GB" sz="1000" dirty="0" smtClean="0">
                <a:solidFill>
                  <a:srgbClr val="000000"/>
                </a:solidFill>
              </a:rPr>
              <a:t>30</a:t>
            </a:r>
            <a:endParaRPr lang="en-GB" sz="1000" dirty="0">
              <a:solidFill>
                <a:srgbClr val="898989"/>
              </a:solidFill>
            </a:endParaRPr>
          </a:p>
        </p:txBody>
      </p:sp>
      <p:sp>
        <p:nvSpPr>
          <p:cNvPr id="8" name="Shape 313"/>
          <p:cNvSpPr/>
          <p:nvPr/>
        </p:nvSpPr>
        <p:spPr>
          <a:xfrm>
            <a:off x="5320145" y="516800"/>
            <a:ext cx="3725430" cy="307777"/>
          </a:xfrm>
          <a:prstGeom prst="rect">
            <a:avLst/>
          </a:prstGeom>
          <a:ln w="12700">
            <a:miter lim="400000"/>
          </a:ln>
          <a:extLst>
            <a:ext uri="{C572A759-6A51-4108-AA02-DFA0A04FC94B}">
              <ma14:wrappingTextBoxFlag xmlns:ma14="http://schemas.microsoft.com/office/mac/drawingml/2011/main" val="1"/>
            </a:ext>
          </a:extLst>
        </p:spPr>
        <p:txBody>
          <a:bodyPr wrap="square" lIns="0" tIns="0" rIns="0" bIns="0" anchor="ctr">
            <a:spAutoFit/>
          </a:bodyPr>
          <a:lstStyle/>
          <a:p>
            <a:pPr lvl="0" algn="r">
              <a:defRPr sz="1800"/>
            </a:pPr>
            <a:r>
              <a:rPr lang="en-GB" sz="1000" b="1" dirty="0" smtClean="0">
                <a:solidFill>
                  <a:srgbClr val="7F7F7F"/>
                </a:solidFill>
                <a:latin typeface="Adobe Caslon Pro"/>
                <a:ea typeface="Adobe Caslon Pro"/>
                <a:cs typeface="Adobe Caslon Pro"/>
                <a:sym typeface="Adobe Caslon Pro"/>
              </a:rPr>
              <a:t>GENERAL OFFICE OF PROTECTION FOR MEXICANS ABROAD</a:t>
            </a:r>
            <a:endParaRPr lang="en-GB" sz="1000" b="1" dirty="0">
              <a:solidFill>
                <a:srgbClr val="7F7F7F"/>
              </a:solidFill>
              <a:latin typeface="Adobe Caslon Pro"/>
              <a:ea typeface="Adobe Caslon Pro"/>
              <a:cs typeface="Adobe Caslon Pro"/>
              <a:sym typeface="Adobe Caslon Pro"/>
            </a:endParaRPr>
          </a:p>
        </p:txBody>
      </p:sp>
    </p:spTree>
    <p:extLst>
      <p:ext uri="{BB962C8B-B14F-4D97-AF65-F5344CB8AC3E}">
        <p14:creationId xmlns:p14="http://schemas.microsoft.com/office/powerpoint/2010/main" val="1682755938"/>
      </p:ext>
    </p:extLst>
  </p:cSld>
  <p:clrMapOvr>
    <a:masterClrMapping/>
  </p:clrMapOvr>
  <mc:AlternateContent xmlns:mc="http://schemas.openxmlformats.org/markup-compatibility/2006" xmlns:p14="http://schemas.microsoft.com/office/powerpoint/2010/main">
    <mc:Choice Requires="p14">
      <p:transition spd="slow" p14:dur="1250">
        <p14:flip dir="l"/>
      </p:transition>
    </mc:Choice>
    <mc:Fallback xmlns="">
      <p:transition spd="slow">
        <p:fade/>
      </p:transition>
    </mc:Fallback>
  </mc:AlternateContent>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0" name="Group 120"/>
          <p:cNvGrpSpPr/>
          <p:nvPr/>
        </p:nvGrpSpPr>
        <p:grpSpPr>
          <a:xfrm>
            <a:off x="161925" y="818231"/>
            <a:ext cx="8693150" cy="4986340"/>
            <a:chOff x="0" y="-567445"/>
            <a:chExt cx="8693150" cy="4986338"/>
          </a:xfrm>
        </p:grpSpPr>
        <p:pic>
          <p:nvPicPr>
            <p:cNvPr id="118" name="image.png"/>
            <p:cNvPicPr/>
            <p:nvPr/>
          </p:nvPicPr>
          <p:blipFill>
            <a:blip r:embed="rId2">
              <a:extLst/>
            </a:blip>
            <a:stretch>
              <a:fillRect/>
            </a:stretch>
          </p:blipFill>
          <p:spPr>
            <a:xfrm>
              <a:off x="0" y="-567445"/>
              <a:ext cx="8693150" cy="4986338"/>
            </a:xfrm>
            <a:prstGeom prst="rect">
              <a:avLst/>
            </a:prstGeom>
            <a:ln w="12700" cap="flat">
              <a:noFill/>
              <a:miter lim="400000"/>
            </a:ln>
            <a:effectLst/>
          </p:spPr>
        </p:pic>
        <p:sp>
          <p:nvSpPr>
            <p:cNvPr id="119" name="Shape 119"/>
            <p:cNvSpPr/>
            <p:nvPr/>
          </p:nvSpPr>
          <p:spPr>
            <a:xfrm>
              <a:off x="159039" y="-343997"/>
              <a:ext cx="8229600" cy="4666402"/>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t">
              <a:spAutoFit/>
            </a:bodyPr>
            <a:lstStyle/>
            <a:p>
              <a:pPr algn="just">
                <a:lnSpc>
                  <a:spcPct val="107000"/>
                </a:lnSpc>
                <a:spcAft>
                  <a:spcPts val="800"/>
                </a:spcAft>
              </a:pPr>
              <a:r>
                <a:rPr lang="en-GB" sz="2000" b="1" dirty="0" smtClean="0">
                  <a:latin typeface="Soberana Sans" panose="02000000000000000000" pitchFamily="50" charset="0"/>
                  <a:ea typeface="Calibri" panose="020F0502020204030204" pitchFamily="34" charset="0"/>
                  <a:cs typeface="Times New Roman" panose="02020603050405020304" pitchFamily="18" charset="0"/>
                </a:rPr>
                <a:t>How does the Protocol work? </a:t>
              </a:r>
              <a:endParaRPr lang="en-GB" sz="2000" dirty="0" smtClean="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en-GB" sz="2000" dirty="0" smtClean="0">
                  <a:latin typeface="Soberana Sans" panose="02000000000000000000" pitchFamily="50" charset="0"/>
                  <a:ea typeface="Calibri" panose="020F0502020204030204" pitchFamily="34" charset="0"/>
                  <a:cs typeface="Times New Roman" panose="02020603050405020304" pitchFamily="18" charset="0"/>
                </a:rPr>
                <a:t>It provides information for consular officers on what to do, how </a:t>
              </a:r>
              <a:r>
                <a:rPr lang="en-GB" sz="2000" dirty="0" smtClean="0">
                  <a:latin typeface="Soberana Sans" panose="02000000000000000000" pitchFamily="50" charset="0"/>
                  <a:ea typeface="Calibri" panose="020F0502020204030204" pitchFamily="34" charset="0"/>
                  <a:cs typeface="Times New Roman" panose="02020603050405020304" pitchFamily="18" charset="0"/>
                </a:rPr>
                <a:t>and </a:t>
              </a:r>
              <a:r>
                <a:rPr lang="en-GB" sz="2000" dirty="0" smtClean="0">
                  <a:latin typeface="Soberana Sans" panose="02000000000000000000" pitchFamily="50" charset="0"/>
                  <a:ea typeface="Calibri" panose="020F0502020204030204" pitchFamily="34" charset="0"/>
                  <a:cs typeface="Times New Roman" panose="02020603050405020304" pitchFamily="18" charset="0"/>
                </a:rPr>
                <a:t>why in providing assistance to women victims of any form of violence. </a:t>
              </a:r>
            </a:p>
            <a:p>
              <a:pPr algn="just">
                <a:lnSpc>
                  <a:spcPct val="115000"/>
                </a:lnSpc>
                <a:spcAft>
                  <a:spcPts val="1000"/>
                </a:spcAft>
              </a:pPr>
              <a:r>
                <a:rPr lang="en-GB" sz="2000" dirty="0" smtClean="0">
                  <a:latin typeface="Soberana Sans" panose="02000000000000000000" pitchFamily="50" charset="0"/>
                  <a:ea typeface="Calibri" panose="020F0502020204030204" pitchFamily="34" charset="0"/>
                  <a:cs typeface="Times New Roman" panose="02020603050405020304" pitchFamily="18" charset="0"/>
                </a:rPr>
                <a:t>The document is accompanied by </a:t>
              </a:r>
              <a:r>
                <a:rPr lang="en-GB" sz="2000" dirty="0" smtClean="0">
                  <a:latin typeface="Soberana Sans" panose="02000000000000000000" pitchFamily="50" charset="0"/>
                  <a:ea typeface="Calibri" panose="020F0502020204030204" pitchFamily="34" charset="0"/>
                  <a:cs typeface="Times New Roman" panose="02020603050405020304" pitchFamily="18" charset="0"/>
                </a:rPr>
                <a:t>an easily accessible and user-friendly </a:t>
              </a:r>
              <a:r>
                <a:rPr lang="en-GB" sz="2000" dirty="0" smtClean="0">
                  <a:latin typeface="Soberana Sans" panose="02000000000000000000" pitchFamily="50" charset="0"/>
                  <a:ea typeface="Calibri" panose="020F0502020204030204" pitchFamily="34" charset="0"/>
                  <a:cs typeface="Times New Roman" panose="02020603050405020304" pitchFamily="18" charset="0"/>
                </a:rPr>
                <a:t>“tool box</a:t>
              </a:r>
              <a:r>
                <a:rPr lang="en-GB" sz="2000" dirty="0" smtClean="0">
                  <a:latin typeface="Soberana Sans" panose="02000000000000000000" pitchFamily="50" charset="0"/>
                  <a:ea typeface="Calibri" panose="020F0502020204030204" pitchFamily="34" charset="0"/>
                  <a:cs typeface="Times New Roman" panose="02020603050405020304" pitchFamily="18" charset="0"/>
                </a:rPr>
                <a:t>” for </a:t>
              </a:r>
              <a:r>
                <a:rPr lang="en-GB" sz="2000" dirty="0" smtClean="0">
                  <a:latin typeface="Soberana Sans" panose="02000000000000000000" pitchFamily="50" charset="0"/>
                  <a:ea typeface="Calibri" panose="020F0502020204030204" pitchFamily="34" charset="0"/>
                  <a:cs typeface="Times New Roman" panose="02020603050405020304" pitchFamily="18" charset="0"/>
                </a:rPr>
                <a:t>consular staff. The Protocol especially highlights awareness-raising of consular officers and the adoption of a policy of strict confidentiality to ensure the security of women and girls victims of gender-based violence.   </a:t>
              </a:r>
              <a:endParaRPr lang="en-GB" sz="2000" dirty="0" smtClean="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en-GB" sz="2000" dirty="0" smtClean="0">
                  <a:latin typeface="Soberana Sans" panose="02000000000000000000" pitchFamily="50" charset="0"/>
                  <a:ea typeface="Calibri" panose="020F0502020204030204" pitchFamily="34" charset="0"/>
                  <a:cs typeface="Times New Roman" panose="02020603050405020304" pitchFamily="18" charset="0"/>
                </a:rPr>
                <a:t>The Protocol replaces the traditional </a:t>
              </a:r>
              <a:r>
                <a:rPr lang="en-GB" sz="2000" dirty="0" smtClean="0">
                  <a:latin typeface="Soberana Sans" panose="02000000000000000000" pitchFamily="50" charset="0"/>
                  <a:ea typeface="Calibri" panose="020F0502020204030204" pitchFamily="34" charset="0"/>
                  <a:cs typeface="Times New Roman" panose="02020603050405020304" pitchFamily="18" charset="0"/>
                </a:rPr>
                <a:t>interview with </a:t>
              </a:r>
              <a:r>
                <a:rPr lang="en-GB" sz="2000" dirty="0" smtClean="0">
                  <a:latin typeface="Soberana Sans" panose="02000000000000000000" pitchFamily="50" charset="0"/>
                  <a:ea typeface="Calibri" panose="020F0502020204030204" pitchFamily="34" charset="0"/>
                  <a:cs typeface="Times New Roman" panose="02020603050405020304" pitchFamily="18" charset="0"/>
                </a:rPr>
                <a:t>an interactive dialogue based on the model of “informing in order to ask”. With this method, the necessary information </a:t>
              </a:r>
              <a:r>
                <a:rPr lang="en-GB" sz="2000" dirty="0" smtClean="0">
                  <a:latin typeface="Soberana Sans" panose="02000000000000000000" pitchFamily="50" charset="0"/>
                  <a:ea typeface="Calibri" panose="020F0502020204030204" pitchFamily="34" charset="0"/>
                  <a:cs typeface="Times New Roman" panose="02020603050405020304" pitchFamily="18" charset="0"/>
                </a:rPr>
                <a:t>for </a:t>
              </a:r>
              <a:r>
                <a:rPr lang="en-GB" sz="2000" dirty="0" smtClean="0">
                  <a:latin typeface="Soberana Sans" panose="02000000000000000000" pitchFamily="50" charset="0"/>
                  <a:ea typeface="Calibri" panose="020F0502020204030204" pitchFamily="34" charset="0"/>
                  <a:cs typeface="Times New Roman" panose="02020603050405020304" pitchFamily="18" charset="0"/>
                </a:rPr>
                <a:t>an initial risk assessment </a:t>
              </a:r>
              <a:r>
                <a:rPr lang="en-GB" sz="2000" dirty="0" smtClean="0">
                  <a:latin typeface="Soberana Sans" panose="02000000000000000000" pitchFamily="50" charset="0"/>
                  <a:ea typeface="Calibri" panose="020F0502020204030204" pitchFamily="34" charset="0"/>
                  <a:cs typeface="Times New Roman" panose="02020603050405020304" pitchFamily="18" charset="0"/>
                </a:rPr>
                <a:t>is obtained to </a:t>
              </a:r>
              <a:r>
                <a:rPr lang="en-GB" sz="2000" dirty="0" smtClean="0">
                  <a:latin typeface="Soberana Sans" panose="02000000000000000000" pitchFamily="50" charset="0"/>
                  <a:ea typeface="Calibri" panose="020F0502020204030204" pitchFamily="34" charset="0"/>
                  <a:cs typeface="Times New Roman" panose="02020603050405020304" pitchFamily="18" charset="0"/>
                </a:rPr>
                <a:t>help </a:t>
              </a:r>
              <a:r>
                <a:rPr lang="en-GB" sz="2000" dirty="0" smtClean="0">
                  <a:latin typeface="Soberana Sans" panose="02000000000000000000" pitchFamily="50" charset="0"/>
                  <a:ea typeface="Calibri" panose="020F0502020204030204" pitchFamily="34" charset="0"/>
                  <a:cs typeface="Times New Roman" panose="02020603050405020304" pitchFamily="18" charset="0"/>
                </a:rPr>
                <a:t>identify cases of victims </a:t>
              </a:r>
              <a:r>
                <a:rPr lang="en-GB" sz="2000" dirty="0" smtClean="0">
                  <a:latin typeface="Soberana Sans" panose="02000000000000000000" pitchFamily="50" charset="0"/>
                  <a:ea typeface="Calibri" panose="020F0502020204030204" pitchFamily="34" charset="0"/>
                  <a:cs typeface="Times New Roman" panose="02020603050405020304" pitchFamily="18" charset="0"/>
                </a:rPr>
                <a:t>of gender-based violence</a:t>
              </a:r>
              <a:r>
                <a:rPr lang="en-GB" sz="2000" dirty="0" smtClean="0">
                  <a:latin typeface="Soberana Sans" panose="02000000000000000000" pitchFamily="50" charset="0"/>
                  <a:ea typeface="Calibri" panose="020F0502020204030204" pitchFamily="34" charset="0"/>
                  <a:cs typeface="Times New Roman" panose="02020603050405020304" pitchFamily="18" charset="0"/>
                </a:rPr>
                <a:t>.                                                                                                                                                                                                                                                                                                                                                                                                                                                                                                                                                                                                                                                                                                                                                                                                                                                                                                                                                                                                                                                                                                                                                                                                                                                                                                                                                                                                                                                                                                                                                                                                                                                                                                                                                                                                                                                                                                                                                                                                                        </a:t>
              </a:r>
              <a:endParaRPr lang="en-GB" sz="2000" dirty="0" smtClean="0">
                <a:latin typeface="Calibri" panose="020F0502020204030204" pitchFamily="34" charset="0"/>
                <a:ea typeface="Calibri" panose="020F0502020204030204" pitchFamily="34" charset="0"/>
                <a:cs typeface="Times New Roman" panose="02020603050405020304" pitchFamily="18" charset="0"/>
              </a:endParaRPr>
            </a:p>
          </p:txBody>
        </p:sp>
      </p:grpSp>
      <p:sp>
        <p:nvSpPr>
          <p:cNvPr id="122" name="Shape 122"/>
          <p:cNvSpPr/>
          <p:nvPr/>
        </p:nvSpPr>
        <p:spPr>
          <a:xfrm>
            <a:off x="1628775" y="6537424"/>
            <a:ext cx="5759450" cy="307777"/>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p>
            <a:pPr lvl="0" algn="ctr">
              <a:defRPr sz="1800"/>
            </a:pPr>
            <a:r>
              <a:rPr lang="en-GB" sz="1000" dirty="0" smtClean="0">
                <a:solidFill>
                  <a:srgbClr val="7F7F7F"/>
                </a:solidFill>
                <a:latin typeface="Adobe Caslon Pro"/>
                <a:ea typeface="Adobe Caslon Pro"/>
                <a:cs typeface="Adobe Caslon Pro"/>
                <a:sym typeface="Adobe Caslon Pro"/>
              </a:rPr>
              <a:t>Avenida Juárez núm. 20, Col. Centro, Del. Cuauhtémoc, , C.P. 06010, México, D.F., </a:t>
            </a:r>
          </a:p>
          <a:p>
            <a:pPr lvl="0" algn="ctr">
              <a:defRPr sz="1800"/>
            </a:pPr>
            <a:r>
              <a:rPr lang="en-GB" sz="1000" dirty="0" smtClean="0">
                <a:solidFill>
                  <a:srgbClr val="7F7F7F"/>
                </a:solidFill>
                <a:latin typeface="Adobe Caslon Pro"/>
                <a:ea typeface="Adobe Caslon Pro"/>
                <a:cs typeface="Adobe Caslon Pro"/>
                <a:sym typeface="Adobe Caslon Pro"/>
              </a:rPr>
              <a:t>Tels.: (55) 3686 - 5100  </a:t>
            </a:r>
            <a:r>
              <a:rPr lang="en-GB" sz="1000" b="1" dirty="0" smtClean="0">
                <a:solidFill>
                  <a:srgbClr val="7F7F7F"/>
                </a:solidFill>
                <a:latin typeface="Adobe Caslon Pro"/>
                <a:ea typeface="Adobe Caslon Pro"/>
                <a:cs typeface="Adobe Caslon Pro"/>
                <a:sym typeface="Adobe Caslon Pro"/>
              </a:rPr>
              <a:t>http://www.sre.gob.mx</a:t>
            </a:r>
            <a:endParaRPr lang="en-GB" sz="1000" b="1" dirty="0">
              <a:solidFill>
                <a:srgbClr val="7F7F7F"/>
              </a:solidFill>
              <a:latin typeface="Adobe Caslon Pro"/>
              <a:ea typeface="Adobe Caslon Pro"/>
              <a:cs typeface="Adobe Caslon Pro"/>
              <a:sym typeface="Adobe Caslon Pro"/>
            </a:endParaRPr>
          </a:p>
        </p:txBody>
      </p:sp>
      <p:sp>
        <p:nvSpPr>
          <p:cNvPr id="123" name="Shape 123"/>
          <p:cNvSpPr/>
          <p:nvPr/>
        </p:nvSpPr>
        <p:spPr>
          <a:xfrm>
            <a:off x="6716486" y="6614369"/>
            <a:ext cx="2133600" cy="153888"/>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lgn="r">
              <a:defRPr sz="1200">
                <a:solidFill>
                  <a:srgbClr val="898989"/>
                </a:solidFill>
              </a:defRPr>
            </a:lvl1pPr>
          </a:lstStyle>
          <a:p>
            <a:pPr lvl="0">
              <a:defRPr sz="1800">
                <a:solidFill>
                  <a:srgbClr val="000000"/>
                </a:solidFill>
              </a:defRPr>
            </a:pPr>
            <a:r>
              <a:rPr lang="en-GB" sz="1000" dirty="0" smtClean="0">
                <a:solidFill>
                  <a:srgbClr val="000000"/>
                </a:solidFill>
              </a:rPr>
              <a:t>30</a:t>
            </a:r>
            <a:endParaRPr lang="en-GB" sz="1000" dirty="0">
              <a:solidFill>
                <a:srgbClr val="898989"/>
              </a:solidFill>
            </a:endParaRPr>
          </a:p>
        </p:txBody>
      </p:sp>
      <p:sp>
        <p:nvSpPr>
          <p:cNvPr id="8" name="Shape 313"/>
          <p:cNvSpPr/>
          <p:nvPr/>
        </p:nvSpPr>
        <p:spPr>
          <a:xfrm>
            <a:off x="5320145" y="516800"/>
            <a:ext cx="3725430" cy="307777"/>
          </a:xfrm>
          <a:prstGeom prst="rect">
            <a:avLst/>
          </a:prstGeom>
          <a:ln w="12700">
            <a:miter lim="400000"/>
          </a:ln>
          <a:extLst>
            <a:ext uri="{C572A759-6A51-4108-AA02-DFA0A04FC94B}">
              <ma14:wrappingTextBoxFlag xmlns:ma14="http://schemas.microsoft.com/office/mac/drawingml/2011/main" val="1"/>
            </a:ext>
          </a:extLst>
        </p:spPr>
        <p:txBody>
          <a:bodyPr wrap="square" lIns="0" tIns="0" rIns="0" bIns="0" anchor="ctr">
            <a:spAutoFit/>
          </a:bodyPr>
          <a:lstStyle/>
          <a:p>
            <a:pPr lvl="0" algn="r">
              <a:defRPr sz="1800"/>
            </a:pPr>
            <a:r>
              <a:rPr lang="en-GB" sz="1000" b="1" dirty="0" smtClean="0">
                <a:solidFill>
                  <a:srgbClr val="7F7F7F"/>
                </a:solidFill>
                <a:latin typeface="Adobe Caslon Pro"/>
                <a:ea typeface="Adobe Caslon Pro"/>
                <a:cs typeface="Adobe Caslon Pro"/>
                <a:sym typeface="Adobe Caslon Pro"/>
              </a:rPr>
              <a:t>GENERAL OFFICE OF PROTECTION FOR MEXICANS ABROAD</a:t>
            </a:r>
            <a:endParaRPr lang="en-GB" sz="1000" b="1" dirty="0">
              <a:solidFill>
                <a:srgbClr val="7F7F7F"/>
              </a:solidFill>
              <a:latin typeface="Adobe Caslon Pro"/>
              <a:ea typeface="Adobe Caslon Pro"/>
              <a:cs typeface="Adobe Caslon Pro"/>
              <a:sym typeface="Adobe Caslon Pro"/>
            </a:endParaRPr>
          </a:p>
        </p:txBody>
      </p:sp>
    </p:spTree>
    <p:extLst>
      <p:ext uri="{BB962C8B-B14F-4D97-AF65-F5344CB8AC3E}">
        <p14:creationId xmlns:p14="http://schemas.microsoft.com/office/powerpoint/2010/main" val="3694386792"/>
      </p:ext>
    </p:extLst>
  </p:cSld>
  <p:clrMapOvr>
    <a:masterClrMapping/>
  </p:clrMapOvr>
  <mc:AlternateContent xmlns:mc="http://schemas.openxmlformats.org/markup-compatibility/2006" xmlns:p14="http://schemas.microsoft.com/office/powerpoint/2010/main">
    <mc:Choice Requires="p14">
      <p:transition spd="slow" p14:dur="1250">
        <p14:flip dir="l"/>
      </p:transition>
    </mc:Choice>
    <mc:Fallback xmlns="">
      <p:transition spd="slow">
        <p:fade/>
      </p:transition>
    </mc:Fallback>
  </mc:AlternateContent>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0" name="Group 120"/>
          <p:cNvGrpSpPr/>
          <p:nvPr/>
        </p:nvGrpSpPr>
        <p:grpSpPr>
          <a:xfrm>
            <a:off x="161925" y="818231"/>
            <a:ext cx="8693150" cy="6040423"/>
            <a:chOff x="0" y="-567445"/>
            <a:chExt cx="8693150" cy="6040420"/>
          </a:xfrm>
        </p:grpSpPr>
        <p:pic>
          <p:nvPicPr>
            <p:cNvPr id="118" name="image.png"/>
            <p:cNvPicPr/>
            <p:nvPr/>
          </p:nvPicPr>
          <p:blipFill>
            <a:blip r:embed="rId2">
              <a:extLst/>
            </a:blip>
            <a:stretch>
              <a:fillRect/>
            </a:stretch>
          </p:blipFill>
          <p:spPr>
            <a:xfrm>
              <a:off x="0" y="-567445"/>
              <a:ext cx="8693150" cy="4986338"/>
            </a:xfrm>
            <a:prstGeom prst="rect">
              <a:avLst/>
            </a:prstGeom>
            <a:ln w="12700" cap="flat">
              <a:noFill/>
              <a:miter lim="400000"/>
            </a:ln>
            <a:effectLst/>
          </p:spPr>
        </p:pic>
        <p:sp>
          <p:nvSpPr>
            <p:cNvPr id="119" name="Shape 119"/>
            <p:cNvSpPr/>
            <p:nvPr/>
          </p:nvSpPr>
          <p:spPr>
            <a:xfrm>
              <a:off x="159039" y="-343997"/>
              <a:ext cx="8229600" cy="5816972"/>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t">
              <a:spAutoFit/>
            </a:bodyPr>
            <a:lstStyle/>
            <a:p>
              <a:pPr algn="just">
                <a:buClr>
                  <a:schemeClr val="accent1">
                    <a:lumMod val="50000"/>
                  </a:schemeClr>
                </a:buClr>
                <a:buSzPct val="101000"/>
                <a:buFont typeface="Wingdings" pitchFamily="2" charset="2"/>
                <a:buChar char="ü"/>
              </a:pPr>
              <a:r>
                <a:rPr lang="en-GB" sz="2000" dirty="0" smtClean="0">
                  <a:solidFill>
                    <a:schemeClr val="tx1"/>
                  </a:solidFill>
                  <a:latin typeface="Soberana Sans" panose="02000000000000000000" pitchFamily="50" charset="0"/>
                </a:rPr>
                <a:t> Based </a:t>
              </a:r>
              <a:r>
                <a:rPr lang="en-GB" sz="2000" dirty="0" smtClean="0">
                  <a:solidFill>
                    <a:schemeClr val="tx1"/>
                  </a:solidFill>
                  <a:latin typeface="Soberana Sans" panose="02000000000000000000" pitchFamily="50" charset="0"/>
                </a:rPr>
                <a:t>on a prior assessment of the consular assistance provided in the US and of consular programmes;</a:t>
              </a:r>
            </a:p>
            <a:p>
              <a:pPr algn="just">
                <a:buClr>
                  <a:schemeClr val="accent1">
                    <a:lumMod val="50000"/>
                  </a:schemeClr>
                </a:buClr>
                <a:buSzPct val="101000"/>
                <a:buFont typeface="Wingdings" pitchFamily="2" charset="2"/>
                <a:buChar char="ü"/>
              </a:pPr>
              <a:endParaRPr lang="en-GB" sz="2000" dirty="0" smtClean="0">
                <a:solidFill>
                  <a:schemeClr val="tx1"/>
                </a:solidFill>
                <a:latin typeface="Soberana Sans" panose="02000000000000000000" pitchFamily="50" charset="0"/>
              </a:endParaRPr>
            </a:p>
            <a:p>
              <a:pPr algn="just">
                <a:buClr>
                  <a:schemeClr val="accent1">
                    <a:lumMod val="50000"/>
                  </a:schemeClr>
                </a:buClr>
                <a:buSzPct val="101000"/>
                <a:buFont typeface="Wingdings" pitchFamily="2" charset="2"/>
                <a:buChar char="ü"/>
              </a:pPr>
              <a:r>
                <a:rPr lang="en-GB" sz="2000" dirty="0" smtClean="0">
                  <a:solidFill>
                    <a:schemeClr val="tx1"/>
                  </a:solidFill>
                  <a:latin typeface="Soberana Sans" panose="02000000000000000000" pitchFamily="50" charset="0"/>
                </a:rPr>
                <a:t> A tool that can be used by any consular office around the world; </a:t>
              </a:r>
            </a:p>
            <a:p>
              <a:pPr algn="just">
                <a:buClr>
                  <a:schemeClr val="accent1">
                    <a:lumMod val="50000"/>
                  </a:schemeClr>
                </a:buClr>
                <a:buSzPct val="101000"/>
                <a:buFont typeface="Wingdings" pitchFamily="2" charset="2"/>
                <a:buChar char="ü"/>
              </a:pPr>
              <a:endParaRPr lang="en-GB" sz="2000" dirty="0" smtClean="0">
                <a:solidFill>
                  <a:schemeClr val="tx1"/>
                </a:solidFill>
                <a:latin typeface="Soberana Sans" panose="02000000000000000000" pitchFamily="50" charset="0"/>
              </a:endParaRPr>
            </a:p>
            <a:p>
              <a:pPr algn="just">
                <a:buClr>
                  <a:schemeClr val="accent1">
                    <a:lumMod val="50000"/>
                  </a:schemeClr>
                </a:buClr>
                <a:buSzPct val="101000"/>
                <a:buFont typeface="Wingdings" pitchFamily="2" charset="2"/>
                <a:buChar char="ü"/>
              </a:pPr>
              <a:r>
                <a:rPr lang="en-GB" sz="2000" dirty="0" smtClean="0">
                  <a:solidFill>
                    <a:schemeClr val="tx1"/>
                  </a:solidFill>
                  <a:latin typeface="Soberana Sans" panose="02000000000000000000" pitchFamily="50" charset="0"/>
                </a:rPr>
                <a:t> Its main focus </a:t>
              </a:r>
              <a:r>
                <a:rPr lang="en-GB" sz="2000" dirty="0" smtClean="0">
                  <a:solidFill>
                    <a:schemeClr val="tx1"/>
                  </a:solidFill>
                  <a:latin typeface="Soberana Sans" panose="02000000000000000000" pitchFamily="50" charset="0"/>
                </a:rPr>
                <a:t>is on </a:t>
              </a:r>
              <a:r>
                <a:rPr lang="en-GB" sz="2000" dirty="0" smtClean="0">
                  <a:solidFill>
                    <a:schemeClr val="tx1"/>
                  </a:solidFill>
                  <a:latin typeface="Soberana Sans" panose="02000000000000000000" pitchFamily="50" charset="0"/>
                </a:rPr>
                <a:t>women, since they are the population group that </a:t>
              </a:r>
              <a:r>
                <a:rPr lang="en-GB" sz="2000" dirty="0" smtClean="0">
                  <a:solidFill>
                    <a:schemeClr val="tx1"/>
                  </a:solidFill>
                  <a:latin typeface="Soberana Sans" panose="02000000000000000000" pitchFamily="50" charset="0"/>
                </a:rPr>
                <a:t>most often experiences violence; </a:t>
              </a:r>
              <a:endParaRPr lang="en-GB" sz="2000" dirty="0" smtClean="0">
                <a:solidFill>
                  <a:schemeClr val="tx1"/>
                </a:solidFill>
                <a:latin typeface="Soberana Sans" panose="02000000000000000000" pitchFamily="50" charset="0"/>
              </a:endParaRPr>
            </a:p>
            <a:p>
              <a:pPr algn="just">
                <a:buClr>
                  <a:schemeClr val="accent1">
                    <a:lumMod val="50000"/>
                  </a:schemeClr>
                </a:buClr>
                <a:buSzPct val="101000"/>
                <a:buFont typeface="Wingdings" pitchFamily="2" charset="2"/>
                <a:buChar char="ü"/>
              </a:pPr>
              <a:endParaRPr lang="en-GB" sz="2000" dirty="0" smtClean="0">
                <a:solidFill>
                  <a:schemeClr val="tx1"/>
                </a:solidFill>
                <a:latin typeface="Soberana Sans" panose="02000000000000000000" pitchFamily="50" charset="0"/>
              </a:endParaRPr>
            </a:p>
            <a:p>
              <a:pPr algn="just">
                <a:buClr>
                  <a:schemeClr val="accent1">
                    <a:lumMod val="50000"/>
                  </a:schemeClr>
                </a:buClr>
                <a:buSzPct val="101000"/>
                <a:buFont typeface="Wingdings" pitchFamily="2" charset="2"/>
                <a:buChar char="ü"/>
              </a:pPr>
              <a:r>
                <a:rPr lang="en-GB" sz="2000" dirty="0" smtClean="0">
                  <a:solidFill>
                    <a:schemeClr val="tx1"/>
                  </a:solidFill>
                  <a:latin typeface="Soberana Sans" panose="02000000000000000000" pitchFamily="50" charset="0"/>
                </a:rPr>
                <a:t> The term “women” that is used includes girls, female adolescents and adult women; </a:t>
              </a:r>
            </a:p>
            <a:p>
              <a:pPr algn="just">
                <a:buClr>
                  <a:schemeClr val="accent1">
                    <a:lumMod val="50000"/>
                  </a:schemeClr>
                </a:buClr>
                <a:buSzPct val="101000"/>
                <a:buFont typeface="Wingdings" pitchFamily="2" charset="2"/>
                <a:buChar char="ü"/>
              </a:pPr>
              <a:endParaRPr lang="en-GB" sz="2000" dirty="0" smtClean="0">
                <a:solidFill>
                  <a:schemeClr val="tx1"/>
                </a:solidFill>
                <a:latin typeface="Soberana Sans" panose="02000000000000000000" pitchFamily="50" charset="0"/>
              </a:endParaRPr>
            </a:p>
            <a:p>
              <a:pPr algn="just">
                <a:buClr>
                  <a:schemeClr val="accent1">
                    <a:lumMod val="50000"/>
                  </a:schemeClr>
                </a:buClr>
                <a:buSzPct val="101000"/>
                <a:buFont typeface="Wingdings" pitchFamily="2" charset="2"/>
                <a:buChar char="ü"/>
              </a:pPr>
              <a:r>
                <a:rPr lang="en-GB" sz="2000" dirty="0">
                  <a:solidFill>
                    <a:schemeClr val="tx1"/>
                  </a:solidFill>
                  <a:latin typeface="Soberana Sans" panose="02000000000000000000" pitchFamily="50" charset="0"/>
                </a:rPr>
                <a:t> </a:t>
              </a:r>
              <a:r>
                <a:rPr lang="en-GB" sz="2000" dirty="0" smtClean="0">
                  <a:solidFill>
                    <a:schemeClr val="tx1"/>
                  </a:solidFill>
                  <a:latin typeface="Soberana Sans" panose="02000000000000000000" pitchFamily="50" charset="0"/>
                </a:rPr>
                <a:t>The definition, types and modes of gender-based violence are based on those established in international instruments and the General Law on Women’s </a:t>
              </a:r>
              <a:r>
                <a:rPr lang="en-GB" sz="2000" dirty="0" smtClean="0">
                  <a:solidFill>
                    <a:schemeClr val="tx1"/>
                  </a:solidFill>
                  <a:latin typeface="Soberana Sans" panose="02000000000000000000" pitchFamily="50" charset="0"/>
                </a:rPr>
                <a:t>Access to </a:t>
              </a:r>
              <a:r>
                <a:rPr lang="en-GB" sz="2000" dirty="0" smtClean="0">
                  <a:solidFill>
                    <a:schemeClr val="tx1"/>
                  </a:solidFill>
                  <a:latin typeface="Soberana Sans" panose="02000000000000000000" pitchFamily="50" charset="0"/>
                </a:rPr>
                <a:t>a Life Free of Violence (LGAMVLV);  </a:t>
              </a:r>
            </a:p>
            <a:p>
              <a:pPr algn="just">
                <a:buClr>
                  <a:schemeClr val="accent1">
                    <a:lumMod val="50000"/>
                  </a:schemeClr>
                </a:buClr>
                <a:buSzPct val="101000"/>
                <a:buFont typeface="Wingdings" pitchFamily="2" charset="2"/>
                <a:buChar char="ü"/>
              </a:pPr>
              <a:endParaRPr lang="en-GB" sz="2000" dirty="0" smtClean="0">
                <a:solidFill>
                  <a:schemeClr val="tx1"/>
                </a:solidFill>
                <a:latin typeface="Soberana Sans" panose="02000000000000000000" pitchFamily="50" charset="0"/>
              </a:endParaRPr>
            </a:p>
            <a:p>
              <a:pPr algn="just">
                <a:buClr>
                  <a:schemeClr val="accent1">
                    <a:lumMod val="50000"/>
                  </a:schemeClr>
                </a:buClr>
                <a:buSzPct val="101000"/>
                <a:buFont typeface="Wingdings" pitchFamily="2" charset="2"/>
                <a:buChar char="ü"/>
              </a:pPr>
              <a:r>
                <a:rPr lang="en-GB" sz="2000" dirty="0" smtClean="0">
                  <a:solidFill>
                    <a:schemeClr val="tx1"/>
                  </a:solidFill>
                  <a:latin typeface="Soberana Sans" panose="02000000000000000000" pitchFamily="50" charset="0"/>
                </a:rPr>
                <a:t> Does not address the issue of trafficking in persons.</a:t>
              </a:r>
              <a:r>
                <a:rPr lang="en-GB" sz="2000" dirty="0" smtClean="0">
                  <a:latin typeface="Soberana Sans" panose="02000000000000000000" pitchFamily="50" charset="0"/>
                  <a:ea typeface="Calibri" panose="020F0502020204030204" pitchFamily="34" charset="0"/>
                  <a:cs typeface="Times New Roman" panose="02020603050405020304" pitchFamily="18" charset="0"/>
                </a:rPr>
                <a:t>                                                                                                                                                                                                                                                                                                                                                                                                                                                                                                                                                                                                                                                                                                                                                                                                                                                                                                                                                                                                                                                                                                                                                                                                                                                                                                                                                                                                                                                                                                                                                                                                                                                                                                                                                                                                                                                                                                                                                                                                                </a:t>
              </a:r>
              <a:endParaRPr lang="en-GB" sz="2000" dirty="0" smtClean="0">
                <a:latin typeface="Calibri" panose="020F0502020204030204" pitchFamily="34" charset="0"/>
                <a:ea typeface="Calibri" panose="020F0502020204030204" pitchFamily="34" charset="0"/>
                <a:cs typeface="Times New Roman" panose="02020603050405020304" pitchFamily="18" charset="0"/>
              </a:endParaRPr>
            </a:p>
            <a:p>
              <a:r>
                <a:rPr lang="en-GB" sz="2000" dirty="0" smtClean="0">
                  <a:latin typeface="Soberana Sans" panose="02000000000000000000" pitchFamily="50" charset="0"/>
                </a:rPr>
                <a:t> </a:t>
              </a:r>
            </a:p>
            <a:p>
              <a:endParaRPr lang="en-GB" sz="3200" dirty="0"/>
            </a:p>
          </p:txBody>
        </p:sp>
      </p:grpSp>
      <p:sp>
        <p:nvSpPr>
          <p:cNvPr id="122" name="Shape 122"/>
          <p:cNvSpPr/>
          <p:nvPr/>
        </p:nvSpPr>
        <p:spPr>
          <a:xfrm>
            <a:off x="1628775" y="6537424"/>
            <a:ext cx="5759450" cy="307777"/>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p>
            <a:pPr lvl="0" algn="ctr">
              <a:defRPr sz="1800"/>
            </a:pPr>
            <a:r>
              <a:rPr lang="en-GB" sz="1000" dirty="0" smtClean="0">
                <a:solidFill>
                  <a:srgbClr val="7F7F7F"/>
                </a:solidFill>
                <a:latin typeface="Adobe Caslon Pro"/>
                <a:ea typeface="Adobe Caslon Pro"/>
                <a:cs typeface="Adobe Caslon Pro"/>
                <a:sym typeface="Adobe Caslon Pro"/>
              </a:rPr>
              <a:t>Avenida Juárez núm. 20, Col. Centro, Del. Cuauhtémoc, , C.P. 06010, México, D.F., </a:t>
            </a:r>
          </a:p>
          <a:p>
            <a:pPr lvl="0" algn="ctr">
              <a:defRPr sz="1800"/>
            </a:pPr>
            <a:r>
              <a:rPr lang="en-GB" sz="1000" dirty="0" smtClean="0">
                <a:solidFill>
                  <a:srgbClr val="7F7F7F"/>
                </a:solidFill>
                <a:latin typeface="Adobe Caslon Pro"/>
                <a:ea typeface="Adobe Caslon Pro"/>
                <a:cs typeface="Adobe Caslon Pro"/>
                <a:sym typeface="Adobe Caslon Pro"/>
              </a:rPr>
              <a:t>Tels.: (55) 3686 - 5100  </a:t>
            </a:r>
            <a:r>
              <a:rPr lang="en-GB" sz="1000" b="1" dirty="0" smtClean="0">
                <a:solidFill>
                  <a:srgbClr val="7F7F7F"/>
                </a:solidFill>
                <a:latin typeface="Adobe Caslon Pro"/>
                <a:ea typeface="Adobe Caslon Pro"/>
                <a:cs typeface="Adobe Caslon Pro"/>
                <a:sym typeface="Adobe Caslon Pro"/>
              </a:rPr>
              <a:t>http://www.sre.gob.mx</a:t>
            </a:r>
            <a:endParaRPr lang="en-GB" sz="1000" b="1" dirty="0">
              <a:solidFill>
                <a:srgbClr val="7F7F7F"/>
              </a:solidFill>
              <a:latin typeface="Adobe Caslon Pro"/>
              <a:ea typeface="Adobe Caslon Pro"/>
              <a:cs typeface="Adobe Caslon Pro"/>
              <a:sym typeface="Adobe Caslon Pro"/>
            </a:endParaRPr>
          </a:p>
        </p:txBody>
      </p:sp>
      <p:sp>
        <p:nvSpPr>
          <p:cNvPr id="123" name="Shape 123"/>
          <p:cNvSpPr/>
          <p:nvPr/>
        </p:nvSpPr>
        <p:spPr>
          <a:xfrm>
            <a:off x="6716486" y="6614369"/>
            <a:ext cx="2133600" cy="153888"/>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lgn="r">
              <a:defRPr sz="1200">
                <a:solidFill>
                  <a:srgbClr val="898989"/>
                </a:solidFill>
              </a:defRPr>
            </a:lvl1pPr>
          </a:lstStyle>
          <a:p>
            <a:pPr lvl="0">
              <a:defRPr sz="1800">
                <a:solidFill>
                  <a:srgbClr val="000000"/>
                </a:solidFill>
              </a:defRPr>
            </a:pPr>
            <a:r>
              <a:rPr lang="en-GB" sz="1000" dirty="0" smtClean="0">
                <a:solidFill>
                  <a:srgbClr val="000000"/>
                </a:solidFill>
              </a:rPr>
              <a:t>30</a:t>
            </a:r>
            <a:endParaRPr lang="en-GB" sz="1000" dirty="0">
              <a:solidFill>
                <a:srgbClr val="898989"/>
              </a:solidFill>
            </a:endParaRPr>
          </a:p>
        </p:txBody>
      </p:sp>
      <p:sp>
        <p:nvSpPr>
          <p:cNvPr id="8" name="Shape 313"/>
          <p:cNvSpPr/>
          <p:nvPr/>
        </p:nvSpPr>
        <p:spPr>
          <a:xfrm>
            <a:off x="5320145" y="516800"/>
            <a:ext cx="3725430" cy="307777"/>
          </a:xfrm>
          <a:prstGeom prst="rect">
            <a:avLst/>
          </a:prstGeom>
          <a:ln w="12700">
            <a:miter lim="400000"/>
          </a:ln>
          <a:extLst>
            <a:ext uri="{C572A759-6A51-4108-AA02-DFA0A04FC94B}">
              <ma14:wrappingTextBoxFlag xmlns:ma14="http://schemas.microsoft.com/office/mac/drawingml/2011/main" val="1"/>
            </a:ext>
          </a:extLst>
        </p:spPr>
        <p:txBody>
          <a:bodyPr wrap="square" lIns="0" tIns="0" rIns="0" bIns="0" anchor="ctr">
            <a:spAutoFit/>
          </a:bodyPr>
          <a:lstStyle/>
          <a:p>
            <a:pPr lvl="0" algn="r">
              <a:defRPr sz="1800"/>
            </a:pPr>
            <a:r>
              <a:rPr lang="en-GB" sz="1000" b="1" dirty="0" smtClean="0">
                <a:solidFill>
                  <a:srgbClr val="7F7F7F"/>
                </a:solidFill>
                <a:latin typeface="Adobe Caslon Pro"/>
                <a:ea typeface="Adobe Caslon Pro"/>
                <a:cs typeface="Adobe Caslon Pro"/>
                <a:sym typeface="Adobe Caslon Pro"/>
              </a:rPr>
              <a:t>GENERAL OFFICE OF PROTECTION FOR MEXICANS ABROAD</a:t>
            </a:r>
            <a:endParaRPr lang="en-GB" sz="1000" b="1" dirty="0">
              <a:solidFill>
                <a:srgbClr val="7F7F7F"/>
              </a:solidFill>
              <a:latin typeface="Adobe Caslon Pro"/>
              <a:ea typeface="Adobe Caslon Pro"/>
              <a:cs typeface="Adobe Caslon Pro"/>
              <a:sym typeface="Adobe Caslon Pro"/>
            </a:endParaRPr>
          </a:p>
        </p:txBody>
      </p:sp>
    </p:spTree>
    <p:extLst>
      <p:ext uri="{BB962C8B-B14F-4D97-AF65-F5344CB8AC3E}">
        <p14:creationId xmlns:p14="http://schemas.microsoft.com/office/powerpoint/2010/main" val="1328089538"/>
      </p:ext>
    </p:extLst>
  </p:cSld>
  <p:clrMapOvr>
    <a:masterClrMapping/>
  </p:clrMapOvr>
  <mc:AlternateContent xmlns:mc="http://schemas.openxmlformats.org/markup-compatibility/2006" xmlns:p14="http://schemas.microsoft.com/office/powerpoint/2010/main">
    <mc:Choice Requires="p14">
      <p:transition spd="slow" p14:dur="1250">
        <p14:flip dir="l"/>
      </p:transition>
    </mc:Choice>
    <mc:Fallback xmlns="">
      <p:transition spd="slow">
        <p:fade/>
      </p:transition>
    </mc:Fallback>
  </mc:AlternateContent>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0" name="Group 120"/>
          <p:cNvGrpSpPr/>
          <p:nvPr/>
        </p:nvGrpSpPr>
        <p:grpSpPr>
          <a:xfrm>
            <a:off x="-2144856" y="807840"/>
            <a:ext cx="10695420" cy="4986340"/>
            <a:chOff x="-2306781" y="-577836"/>
            <a:chExt cx="10695420" cy="4986338"/>
          </a:xfrm>
        </p:grpSpPr>
        <p:pic>
          <p:nvPicPr>
            <p:cNvPr id="118" name="image.png"/>
            <p:cNvPicPr/>
            <p:nvPr/>
          </p:nvPicPr>
          <p:blipFill>
            <a:blip r:embed="rId2">
              <a:extLst/>
            </a:blip>
            <a:stretch>
              <a:fillRect/>
            </a:stretch>
          </p:blipFill>
          <p:spPr>
            <a:xfrm>
              <a:off x="-2306781" y="-577836"/>
              <a:ext cx="8693150" cy="4986338"/>
            </a:xfrm>
            <a:prstGeom prst="rect">
              <a:avLst/>
            </a:prstGeom>
            <a:ln w="12700" cap="flat">
              <a:noFill/>
              <a:miter lim="400000"/>
            </a:ln>
            <a:effectLst/>
          </p:spPr>
        </p:pic>
        <p:sp>
          <p:nvSpPr>
            <p:cNvPr id="119" name="Shape 119"/>
            <p:cNvSpPr/>
            <p:nvPr/>
          </p:nvSpPr>
          <p:spPr>
            <a:xfrm>
              <a:off x="159039" y="-343997"/>
              <a:ext cx="8229600" cy="1200326"/>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t">
              <a:spAutoFit/>
            </a:bodyPr>
            <a:lstStyle/>
            <a:p>
              <a:pPr algn="just">
                <a:buClr>
                  <a:schemeClr val="accent1">
                    <a:lumMod val="50000"/>
                  </a:schemeClr>
                </a:buClr>
                <a:buSzPct val="101000"/>
              </a:pPr>
              <a:r>
                <a:rPr lang="en-GB" sz="2000" dirty="0" smtClean="0">
                  <a:latin typeface="Soberana Sans" panose="02000000000000000000" pitchFamily="50" charset="0"/>
                  <a:ea typeface="Calibri" panose="020F0502020204030204" pitchFamily="34" charset="0"/>
                  <a:cs typeface="Times New Roman" panose="02020603050405020304" pitchFamily="18" charset="0"/>
                </a:rPr>
                <a:t>                                                                                                                                                                                                                                                                                                                                                                                                                                                                                                                                                                                                                                                                                                                                                                                                                                                                                                                                                                                                                                                                                                                                                                                                                                                                                                                                                                                                                                                                                                                                                                                                                                                                                                                                                                                                                                                                                                                                                                                                                </a:t>
              </a:r>
              <a:endParaRPr lang="en-GB" sz="2000" dirty="0" smtClean="0">
                <a:latin typeface="Calibri" panose="020F0502020204030204" pitchFamily="34" charset="0"/>
                <a:ea typeface="Calibri" panose="020F0502020204030204" pitchFamily="34" charset="0"/>
                <a:cs typeface="Times New Roman" panose="02020603050405020304" pitchFamily="18" charset="0"/>
              </a:endParaRPr>
            </a:p>
            <a:p>
              <a:r>
                <a:rPr lang="en-GB" sz="2000" dirty="0" smtClean="0">
                  <a:latin typeface="Soberana Sans" panose="02000000000000000000" pitchFamily="50" charset="0"/>
                </a:rPr>
                <a:t> </a:t>
              </a:r>
            </a:p>
            <a:p>
              <a:endParaRPr lang="en-GB" sz="3200" dirty="0"/>
            </a:p>
          </p:txBody>
        </p:sp>
      </p:grpSp>
      <p:sp>
        <p:nvSpPr>
          <p:cNvPr id="122" name="Shape 122"/>
          <p:cNvSpPr/>
          <p:nvPr/>
        </p:nvSpPr>
        <p:spPr>
          <a:xfrm>
            <a:off x="1628775" y="6537424"/>
            <a:ext cx="5759450" cy="307777"/>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p>
            <a:pPr lvl="0" algn="ctr">
              <a:defRPr sz="1800"/>
            </a:pPr>
            <a:r>
              <a:rPr lang="en-GB" sz="1000" dirty="0" smtClean="0">
                <a:solidFill>
                  <a:srgbClr val="7F7F7F"/>
                </a:solidFill>
                <a:latin typeface="Adobe Caslon Pro"/>
                <a:ea typeface="Adobe Caslon Pro"/>
                <a:cs typeface="Adobe Caslon Pro"/>
                <a:sym typeface="Adobe Caslon Pro"/>
              </a:rPr>
              <a:t>Avenida Juárez núm. 20, Col. Centro, Del. Cuauhtémoc, , C.P. 06010, México, D.F., </a:t>
            </a:r>
          </a:p>
          <a:p>
            <a:pPr lvl="0" algn="ctr">
              <a:defRPr sz="1800"/>
            </a:pPr>
            <a:r>
              <a:rPr lang="en-GB" sz="1000" dirty="0" smtClean="0">
                <a:solidFill>
                  <a:srgbClr val="7F7F7F"/>
                </a:solidFill>
                <a:latin typeface="Adobe Caslon Pro"/>
                <a:ea typeface="Adobe Caslon Pro"/>
                <a:cs typeface="Adobe Caslon Pro"/>
                <a:sym typeface="Adobe Caslon Pro"/>
              </a:rPr>
              <a:t>Tels.: (55) 3686 - 5100  </a:t>
            </a:r>
            <a:r>
              <a:rPr lang="en-GB" sz="1000" b="1" dirty="0" smtClean="0">
                <a:solidFill>
                  <a:srgbClr val="7F7F7F"/>
                </a:solidFill>
                <a:latin typeface="Adobe Caslon Pro"/>
                <a:ea typeface="Adobe Caslon Pro"/>
                <a:cs typeface="Adobe Caslon Pro"/>
                <a:sym typeface="Adobe Caslon Pro"/>
              </a:rPr>
              <a:t>http://www.sre.gob.mx</a:t>
            </a:r>
            <a:endParaRPr lang="en-GB" sz="1000" b="1" dirty="0">
              <a:solidFill>
                <a:srgbClr val="7F7F7F"/>
              </a:solidFill>
              <a:latin typeface="Adobe Caslon Pro"/>
              <a:ea typeface="Adobe Caslon Pro"/>
              <a:cs typeface="Adobe Caslon Pro"/>
              <a:sym typeface="Adobe Caslon Pro"/>
            </a:endParaRPr>
          </a:p>
        </p:txBody>
      </p:sp>
      <p:sp>
        <p:nvSpPr>
          <p:cNvPr id="123" name="Shape 123"/>
          <p:cNvSpPr/>
          <p:nvPr/>
        </p:nvSpPr>
        <p:spPr>
          <a:xfrm>
            <a:off x="6716486" y="6614369"/>
            <a:ext cx="2133600" cy="153888"/>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lgn="r">
              <a:defRPr sz="1200">
                <a:solidFill>
                  <a:srgbClr val="898989"/>
                </a:solidFill>
              </a:defRPr>
            </a:lvl1pPr>
          </a:lstStyle>
          <a:p>
            <a:pPr lvl="0">
              <a:defRPr sz="1800">
                <a:solidFill>
                  <a:srgbClr val="000000"/>
                </a:solidFill>
              </a:defRPr>
            </a:pPr>
            <a:r>
              <a:rPr lang="en-GB" sz="1000" dirty="0" smtClean="0">
                <a:solidFill>
                  <a:srgbClr val="000000"/>
                </a:solidFill>
              </a:rPr>
              <a:t>30</a:t>
            </a:r>
            <a:endParaRPr lang="en-GB" sz="1000" dirty="0">
              <a:solidFill>
                <a:srgbClr val="898989"/>
              </a:solidFill>
            </a:endParaRPr>
          </a:p>
        </p:txBody>
      </p:sp>
      <p:graphicFrame>
        <p:nvGraphicFramePr>
          <p:cNvPr id="4" name="Tabla 3"/>
          <p:cNvGraphicFramePr>
            <a:graphicFrameLocks noGrp="1"/>
          </p:cNvGraphicFramePr>
          <p:nvPr>
            <p:extLst>
              <p:ext uri="{D42A27DB-BD31-4B8C-83A1-F6EECF244321}">
                <p14:modId xmlns:p14="http://schemas.microsoft.com/office/powerpoint/2010/main" val="1451144878"/>
              </p:ext>
            </p:extLst>
          </p:nvPr>
        </p:nvGraphicFramePr>
        <p:xfrm>
          <a:off x="1543685" y="1466820"/>
          <a:ext cx="5844540" cy="4435449"/>
        </p:xfrm>
        <a:graphic>
          <a:graphicData uri="http://schemas.openxmlformats.org/drawingml/2006/table">
            <a:tbl>
              <a:tblPr firstRow="1" firstCol="1" bandRow="1">
                <a:tableStyleId>{5940675A-B579-460E-94D1-54222C63F5DA}</a:tableStyleId>
              </a:tblPr>
              <a:tblGrid>
                <a:gridCol w="3205014"/>
                <a:gridCol w="2639526"/>
              </a:tblGrid>
              <a:tr h="0">
                <a:tc>
                  <a:txBody>
                    <a:bodyPr/>
                    <a:lstStyle/>
                    <a:p>
                      <a:pPr algn="ctr">
                        <a:lnSpc>
                          <a:spcPct val="107000"/>
                        </a:lnSpc>
                        <a:spcAft>
                          <a:spcPts val="800"/>
                        </a:spcAft>
                      </a:pPr>
                      <a:r>
                        <a:rPr lang="en-GB" sz="1600" noProof="0" dirty="0" smtClean="0">
                          <a:effectLst/>
                        </a:rPr>
                        <a:t>Stage</a:t>
                      </a:r>
                      <a:endParaRPr lang="en-GB" sz="1600" noProof="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GB" sz="1600" noProof="0" dirty="0" smtClean="0">
                          <a:effectLst/>
                          <a:latin typeface="+mn-lt"/>
                          <a:ea typeface="+mn-ea"/>
                          <a:cs typeface="+mn-cs"/>
                        </a:rPr>
                        <a:t>Step</a:t>
                      </a:r>
                      <a:endParaRPr lang="en-GB" sz="1600" noProof="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146050">
                <a:tc rowSpan="5">
                  <a:txBody>
                    <a:bodyPr/>
                    <a:lstStyle/>
                    <a:p>
                      <a:pPr>
                        <a:lnSpc>
                          <a:spcPct val="107000"/>
                        </a:lnSpc>
                        <a:spcAft>
                          <a:spcPts val="800"/>
                        </a:spcAft>
                      </a:pPr>
                      <a:r>
                        <a:rPr lang="en-GB" sz="1600" noProof="0" dirty="0" smtClean="0">
                          <a:effectLst/>
                          <a:latin typeface="Soberana Sans" panose="02000000000000000000" pitchFamily="50" charset="0"/>
                        </a:rPr>
                        <a:t> </a:t>
                      </a:r>
                    </a:p>
                    <a:p>
                      <a:pPr>
                        <a:lnSpc>
                          <a:spcPct val="107000"/>
                        </a:lnSpc>
                        <a:spcAft>
                          <a:spcPts val="800"/>
                        </a:spcAft>
                      </a:pPr>
                      <a:r>
                        <a:rPr lang="en-GB" sz="1600" noProof="0" dirty="0" smtClean="0">
                          <a:effectLst/>
                          <a:latin typeface="Soberana Sans" panose="02000000000000000000" pitchFamily="50" charset="0"/>
                        </a:rPr>
                        <a:t> </a:t>
                      </a:r>
                    </a:p>
                    <a:p>
                      <a:pPr>
                        <a:lnSpc>
                          <a:spcPct val="107000"/>
                        </a:lnSpc>
                        <a:spcAft>
                          <a:spcPts val="800"/>
                        </a:spcAft>
                      </a:pPr>
                      <a:r>
                        <a:rPr lang="en-GB" sz="1600" noProof="0" dirty="0" smtClean="0">
                          <a:effectLst/>
                          <a:latin typeface="Soberana Sans" panose="02000000000000000000" pitchFamily="50" charset="0"/>
                        </a:rPr>
                        <a:t> </a:t>
                      </a:r>
                    </a:p>
                    <a:p>
                      <a:pPr>
                        <a:lnSpc>
                          <a:spcPct val="107000"/>
                        </a:lnSpc>
                        <a:spcAft>
                          <a:spcPts val="800"/>
                        </a:spcAft>
                      </a:pPr>
                      <a:r>
                        <a:rPr lang="en-GB" sz="1600" noProof="0" dirty="0" smtClean="0">
                          <a:effectLst/>
                          <a:latin typeface="Soberana Sans" panose="02000000000000000000" pitchFamily="50" charset="0"/>
                        </a:rPr>
                        <a:t> </a:t>
                      </a:r>
                    </a:p>
                    <a:p>
                      <a:pPr algn="l">
                        <a:lnSpc>
                          <a:spcPct val="107000"/>
                        </a:lnSpc>
                        <a:spcAft>
                          <a:spcPts val="800"/>
                        </a:spcAft>
                      </a:pPr>
                      <a:r>
                        <a:rPr lang="en-GB" sz="1600" noProof="0" dirty="0" smtClean="0">
                          <a:effectLst/>
                          <a:latin typeface="Soberana Sans" panose="02000000000000000000" pitchFamily="50" charset="0"/>
                        </a:rPr>
                        <a:t>Strengthening consular actions</a:t>
                      </a:r>
                      <a:endParaRPr lang="en-GB" sz="1600" noProof="0" dirty="0">
                        <a:effectLst/>
                        <a:latin typeface="Soberana Sans" panose="02000000000000000000" pitchFamily="50"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107000"/>
                        </a:lnSpc>
                        <a:spcAft>
                          <a:spcPts val="800"/>
                        </a:spcAft>
                      </a:pPr>
                      <a:r>
                        <a:rPr lang="en-GB" sz="1600" noProof="0" dirty="0" smtClean="0">
                          <a:effectLst/>
                          <a:latin typeface="Soberana Sans" panose="02000000000000000000" pitchFamily="50" charset="0"/>
                        </a:rPr>
                        <a:t>Step 1: Assessing the context of violence in the</a:t>
                      </a:r>
                      <a:r>
                        <a:rPr lang="en-GB" sz="1600" baseline="0" noProof="0" dirty="0" smtClean="0">
                          <a:effectLst/>
                          <a:latin typeface="Soberana Sans" panose="02000000000000000000" pitchFamily="50" charset="0"/>
                        </a:rPr>
                        <a:t> area served by the consulate;</a:t>
                      </a:r>
                      <a:endParaRPr lang="en-GB" sz="1600" noProof="0" dirty="0">
                        <a:effectLst/>
                        <a:latin typeface="Soberana Sans" panose="02000000000000000000" pitchFamily="50" charset="0"/>
                        <a:ea typeface="Calibri" panose="020F0502020204030204" pitchFamily="34" charset="0"/>
                        <a:cs typeface="Times New Roman" panose="02020603050405020304" pitchFamily="18" charset="0"/>
                      </a:endParaRPr>
                    </a:p>
                  </a:txBody>
                  <a:tcPr marL="68580" marR="68580" marT="0" marB="0"/>
                </a:tc>
              </a:tr>
              <a:tr h="382905">
                <a:tc vMerge="1">
                  <a:txBody>
                    <a:bodyPr/>
                    <a:lstStyle/>
                    <a:p>
                      <a:endParaRPr lang="es-MX"/>
                    </a:p>
                  </a:txBody>
                  <a:tcPr/>
                </a:tc>
                <a:tc>
                  <a:txBody>
                    <a:bodyPr/>
                    <a:lstStyle/>
                    <a:p>
                      <a:pPr algn="l">
                        <a:lnSpc>
                          <a:spcPct val="107000"/>
                        </a:lnSpc>
                        <a:spcAft>
                          <a:spcPts val="800"/>
                        </a:spcAft>
                      </a:pPr>
                      <a:r>
                        <a:rPr lang="en-GB" sz="1600" noProof="0" dirty="0" smtClean="0">
                          <a:effectLst/>
                          <a:latin typeface="Soberana Sans" panose="02000000000000000000" pitchFamily="50" charset="0"/>
                        </a:rPr>
                        <a:t>Step 2: Establishing</a:t>
                      </a:r>
                      <a:r>
                        <a:rPr lang="en-GB" sz="1600" baseline="0" noProof="0" dirty="0" smtClean="0">
                          <a:effectLst/>
                          <a:latin typeface="Soberana Sans" panose="02000000000000000000" pitchFamily="50" charset="0"/>
                        </a:rPr>
                        <a:t> a baseline;</a:t>
                      </a:r>
                      <a:endParaRPr lang="en-GB" sz="1600" noProof="0" dirty="0">
                        <a:effectLst/>
                        <a:latin typeface="Soberana Sans" panose="02000000000000000000" pitchFamily="50" charset="0"/>
                        <a:ea typeface="Calibri" panose="020F0502020204030204" pitchFamily="34" charset="0"/>
                        <a:cs typeface="Times New Roman" panose="02020603050405020304" pitchFamily="18" charset="0"/>
                      </a:endParaRPr>
                    </a:p>
                  </a:txBody>
                  <a:tcPr marL="68580" marR="68580" marT="0" marB="0"/>
                </a:tc>
              </a:tr>
              <a:tr h="31750">
                <a:tc vMerge="1">
                  <a:txBody>
                    <a:bodyPr/>
                    <a:lstStyle/>
                    <a:p>
                      <a:endParaRPr lang="es-MX"/>
                    </a:p>
                  </a:txBody>
                  <a:tcPr/>
                </a:tc>
                <a:tc>
                  <a:txBody>
                    <a:bodyPr/>
                    <a:lstStyle/>
                    <a:p>
                      <a:pPr algn="l">
                        <a:lnSpc>
                          <a:spcPct val="107000"/>
                        </a:lnSpc>
                        <a:spcAft>
                          <a:spcPts val="800"/>
                        </a:spcAft>
                      </a:pPr>
                      <a:r>
                        <a:rPr lang="en-GB" sz="1600" noProof="0" dirty="0" smtClean="0">
                          <a:effectLst/>
                          <a:latin typeface="Soberana Sans" panose="02000000000000000000" pitchFamily="50" charset="0"/>
                        </a:rPr>
                        <a:t>Step 3: Adapting facilities;</a:t>
                      </a:r>
                      <a:endParaRPr lang="en-GB" sz="1600" noProof="0" dirty="0">
                        <a:effectLst/>
                        <a:latin typeface="Soberana Sans" panose="02000000000000000000" pitchFamily="50" charset="0"/>
                        <a:ea typeface="Calibri" panose="020F0502020204030204" pitchFamily="34" charset="0"/>
                        <a:cs typeface="Times New Roman" panose="02020603050405020304" pitchFamily="18" charset="0"/>
                      </a:endParaRPr>
                    </a:p>
                  </a:txBody>
                  <a:tcPr marL="68580" marR="68580" marT="0" marB="0"/>
                </a:tc>
              </a:tr>
              <a:tr h="31750">
                <a:tc vMerge="1">
                  <a:txBody>
                    <a:bodyPr/>
                    <a:lstStyle/>
                    <a:p>
                      <a:endParaRPr lang="es-MX"/>
                    </a:p>
                  </a:txBody>
                  <a:tcPr/>
                </a:tc>
                <a:tc>
                  <a:txBody>
                    <a:bodyPr/>
                    <a:lstStyle/>
                    <a:p>
                      <a:pPr algn="l">
                        <a:lnSpc>
                          <a:spcPct val="107000"/>
                        </a:lnSpc>
                        <a:spcAft>
                          <a:spcPts val="800"/>
                        </a:spcAft>
                      </a:pPr>
                      <a:r>
                        <a:rPr lang="en-GB" sz="1600" noProof="0" dirty="0" smtClean="0">
                          <a:effectLst/>
                          <a:latin typeface="Soberana Sans" panose="02000000000000000000" pitchFamily="50" charset="0"/>
                        </a:rPr>
                        <a:t>Step 4: </a:t>
                      </a:r>
                      <a:r>
                        <a:rPr lang="en-GB" sz="1600" noProof="0" dirty="0" smtClean="0">
                          <a:effectLst/>
                          <a:latin typeface="Soberana Sans" panose="02000000000000000000" pitchFamily="50" charset="0"/>
                        </a:rPr>
                        <a:t>Developing </a:t>
                      </a:r>
                      <a:r>
                        <a:rPr lang="en-GB" sz="1600" noProof="0" dirty="0" smtClean="0">
                          <a:effectLst/>
                          <a:latin typeface="Soberana Sans" panose="02000000000000000000" pitchFamily="50" charset="0"/>
                        </a:rPr>
                        <a:t>a plan for coordination between consular areas and offices</a:t>
                      </a:r>
                      <a:r>
                        <a:rPr lang="en-GB" sz="1600" baseline="0" noProof="0" dirty="0" smtClean="0">
                          <a:effectLst/>
                          <a:latin typeface="Soberana Sans" panose="02000000000000000000" pitchFamily="50" charset="0"/>
                        </a:rPr>
                        <a:t> –</a:t>
                      </a:r>
                      <a:r>
                        <a:rPr lang="en-GB" sz="1600" noProof="0" dirty="0" smtClean="0">
                          <a:effectLst/>
                          <a:latin typeface="Soberana Sans" panose="02000000000000000000" pitchFamily="50" charset="0"/>
                        </a:rPr>
                        <a:t> Window for Comprehensive</a:t>
                      </a:r>
                      <a:r>
                        <a:rPr lang="en-GB" sz="1600" baseline="0" noProof="0" dirty="0" smtClean="0">
                          <a:effectLst/>
                          <a:latin typeface="Soberana Sans" panose="02000000000000000000" pitchFamily="50" charset="0"/>
                        </a:rPr>
                        <a:t> Assistance to Women </a:t>
                      </a:r>
                      <a:r>
                        <a:rPr lang="en-GB" sz="1600" noProof="0" dirty="0" smtClean="0">
                          <a:effectLst/>
                          <a:latin typeface="Soberana Sans" panose="02000000000000000000" pitchFamily="50" charset="0"/>
                        </a:rPr>
                        <a:t>(VAIM);</a:t>
                      </a:r>
                      <a:endParaRPr lang="en-GB" sz="1600" noProof="0" dirty="0">
                        <a:effectLst/>
                        <a:latin typeface="Soberana Sans" panose="02000000000000000000" pitchFamily="50" charset="0"/>
                        <a:ea typeface="Calibri" panose="020F0502020204030204" pitchFamily="34" charset="0"/>
                        <a:cs typeface="Times New Roman" panose="02020603050405020304" pitchFamily="18" charset="0"/>
                      </a:endParaRPr>
                    </a:p>
                  </a:txBody>
                  <a:tcPr marL="68580" marR="68580" marT="0" marB="0"/>
                </a:tc>
              </a:tr>
              <a:tr h="386080">
                <a:tc vMerge="1">
                  <a:txBody>
                    <a:bodyPr/>
                    <a:lstStyle/>
                    <a:p>
                      <a:endParaRPr lang="es-MX"/>
                    </a:p>
                  </a:txBody>
                  <a:tcPr/>
                </a:tc>
                <a:tc>
                  <a:txBody>
                    <a:bodyPr/>
                    <a:lstStyle/>
                    <a:p>
                      <a:pPr algn="l">
                        <a:lnSpc>
                          <a:spcPct val="107000"/>
                        </a:lnSpc>
                        <a:spcAft>
                          <a:spcPts val="800"/>
                        </a:spcAft>
                      </a:pPr>
                      <a:r>
                        <a:rPr lang="en-GB" sz="1600" noProof="0" dirty="0" smtClean="0">
                          <a:effectLst/>
                          <a:latin typeface="Soberana Sans" panose="02000000000000000000" pitchFamily="50" charset="0"/>
                        </a:rPr>
                        <a:t>Step 5: Establishing a network of specialized services.</a:t>
                      </a:r>
                      <a:endParaRPr lang="en-GB" sz="1600" noProof="0" dirty="0">
                        <a:effectLst/>
                        <a:latin typeface="Soberana Sans" panose="02000000000000000000" pitchFamily="50" charset="0"/>
                        <a:ea typeface="Calibri" panose="020F0502020204030204" pitchFamily="34" charset="0"/>
                        <a:cs typeface="Times New Roman" panose="02020603050405020304" pitchFamily="18" charset="0"/>
                      </a:endParaRPr>
                    </a:p>
                  </a:txBody>
                  <a:tcPr marL="68580" marR="68580" marT="0" marB="0"/>
                </a:tc>
              </a:tr>
            </a:tbl>
          </a:graphicData>
        </a:graphic>
      </p:graphicFrame>
      <p:sp>
        <p:nvSpPr>
          <p:cNvPr id="9" name="Shape 313"/>
          <p:cNvSpPr/>
          <p:nvPr/>
        </p:nvSpPr>
        <p:spPr>
          <a:xfrm>
            <a:off x="5320145" y="516800"/>
            <a:ext cx="3725430" cy="307777"/>
          </a:xfrm>
          <a:prstGeom prst="rect">
            <a:avLst/>
          </a:prstGeom>
          <a:ln w="12700">
            <a:miter lim="400000"/>
          </a:ln>
          <a:extLst>
            <a:ext uri="{C572A759-6A51-4108-AA02-DFA0A04FC94B}">
              <ma14:wrappingTextBoxFlag xmlns:ma14="http://schemas.microsoft.com/office/mac/drawingml/2011/main" val="1"/>
            </a:ext>
          </a:extLst>
        </p:spPr>
        <p:txBody>
          <a:bodyPr wrap="square" lIns="0" tIns="0" rIns="0" bIns="0" anchor="ctr">
            <a:spAutoFit/>
          </a:bodyPr>
          <a:lstStyle/>
          <a:p>
            <a:pPr lvl="0" algn="r">
              <a:defRPr sz="1800"/>
            </a:pPr>
            <a:r>
              <a:rPr lang="en-GB" sz="1000" b="1" dirty="0" smtClean="0">
                <a:solidFill>
                  <a:srgbClr val="7F7F7F"/>
                </a:solidFill>
                <a:latin typeface="Adobe Caslon Pro"/>
                <a:ea typeface="Adobe Caslon Pro"/>
                <a:cs typeface="Adobe Caslon Pro"/>
                <a:sym typeface="Adobe Caslon Pro"/>
              </a:rPr>
              <a:t>GENERAL OFFICE OF PROTECTION FOR MEXICANS ABROAD</a:t>
            </a:r>
            <a:endParaRPr lang="en-GB" sz="1000" b="1" dirty="0">
              <a:solidFill>
                <a:srgbClr val="7F7F7F"/>
              </a:solidFill>
              <a:latin typeface="Adobe Caslon Pro"/>
              <a:ea typeface="Adobe Caslon Pro"/>
              <a:cs typeface="Adobe Caslon Pro"/>
              <a:sym typeface="Adobe Caslon Pro"/>
            </a:endParaRPr>
          </a:p>
        </p:txBody>
      </p:sp>
    </p:spTree>
    <p:extLst>
      <p:ext uri="{BB962C8B-B14F-4D97-AF65-F5344CB8AC3E}">
        <p14:creationId xmlns:p14="http://schemas.microsoft.com/office/powerpoint/2010/main" val="864582252"/>
      </p:ext>
    </p:extLst>
  </p:cSld>
  <p:clrMapOvr>
    <a:masterClrMapping/>
  </p:clrMapOvr>
  <mc:AlternateContent xmlns:mc="http://schemas.openxmlformats.org/markup-compatibility/2006" xmlns:p14="http://schemas.microsoft.com/office/powerpoint/2010/main">
    <mc:Choice Requires="p14">
      <p:transition spd="slow" p14:dur="1250">
        <p14:flip dir="l"/>
      </p:transition>
    </mc:Choice>
    <mc:Fallback xmlns="">
      <p:transition spd="slow">
        <p:fade/>
      </p:transition>
    </mc:Fallback>
  </mc:AlternateContent>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0" name="Group 120"/>
          <p:cNvGrpSpPr/>
          <p:nvPr/>
        </p:nvGrpSpPr>
        <p:grpSpPr>
          <a:xfrm>
            <a:off x="-2144856" y="807840"/>
            <a:ext cx="10695420" cy="4986340"/>
            <a:chOff x="-2306781" y="-577836"/>
            <a:chExt cx="10695420" cy="4986338"/>
          </a:xfrm>
        </p:grpSpPr>
        <p:pic>
          <p:nvPicPr>
            <p:cNvPr id="118" name="image.png"/>
            <p:cNvPicPr/>
            <p:nvPr/>
          </p:nvPicPr>
          <p:blipFill>
            <a:blip r:embed="rId2">
              <a:extLst/>
            </a:blip>
            <a:stretch>
              <a:fillRect/>
            </a:stretch>
          </p:blipFill>
          <p:spPr>
            <a:xfrm>
              <a:off x="-2306781" y="-577836"/>
              <a:ext cx="8693150" cy="4986338"/>
            </a:xfrm>
            <a:prstGeom prst="rect">
              <a:avLst/>
            </a:prstGeom>
            <a:ln w="12700" cap="flat">
              <a:noFill/>
              <a:miter lim="400000"/>
            </a:ln>
            <a:effectLst/>
          </p:spPr>
        </p:pic>
        <p:sp>
          <p:nvSpPr>
            <p:cNvPr id="119" name="Shape 119"/>
            <p:cNvSpPr/>
            <p:nvPr/>
          </p:nvSpPr>
          <p:spPr>
            <a:xfrm>
              <a:off x="159039" y="-343997"/>
              <a:ext cx="8229600" cy="1200326"/>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t">
              <a:spAutoFit/>
            </a:bodyPr>
            <a:lstStyle/>
            <a:p>
              <a:pPr algn="just">
                <a:buClr>
                  <a:schemeClr val="accent1">
                    <a:lumMod val="50000"/>
                  </a:schemeClr>
                </a:buClr>
                <a:buSzPct val="101000"/>
              </a:pPr>
              <a:r>
                <a:rPr lang="en-GB" sz="2000" dirty="0" smtClean="0">
                  <a:latin typeface="Soberana Sans" panose="02000000000000000000" pitchFamily="50" charset="0"/>
                  <a:ea typeface="Calibri" panose="020F0502020204030204" pitchFamily="34" charset="0"/>
                  <a:cs typeface="Times New Roman" panose="02020603050405020304" pitchFamily="18" charset="0"/>
                </a:rPr>
                <a:t>                                                                                                                                                                                                                                                                                                                                                                                                                                                                                                                                                                                                                                                                                                                                                                                                                                                                                                                                                                                                                                                                                                                                                                                                                                                                                                                                                                                                                                                                                                                                                                                                                                                                                                                                                                                                                                                                                                                                                                                                                </a:t>
              </a:r>
              <a:endParaRPr lang="en-GB" sz="2000" dirty="0" smtClean="0">
                <a:latin typeface="Calibri" panose="020F0502020204030204" pitchFamily="34" charset="0"/>
                <a:ea typeface="Calibri" panose="020F0502020204030204" pitchFamily="34" charset="0"/>
                <a:cs typeface="Times New Roman" panose="02020603050405020304" pitchFamily="18" charset="0"/>
              </a:endParaRPr>
            </a:p>
            <a:p>
              <a:r>
                <a:rPr lang="en-GB" sz="2000" dirty="0" smtClean="0">
                  <a:latin typeface="Soberana Sans" panose="02000000000000000000" pitchFamily="50" charset="0"/>
                </a:rPr>
                <a:t> </a:t>
              </a:r>
            </a:p>
            <a:p>
              <a:endParaRPr lang="en-GB" sz="3200" dirty="0"/>
            </a:p>
          </p:txBody>
        </p:sp>
      </p:grpSp>
      <p:sp>
        <p:nvSpPr>
          <p:cNvPr id="122" name="Shape 122"/>
          <p:cNvSpPr/>
          <p:nvPr/>
        </p:nvSpPr>
        <p:spPr>
          <a:xfrm>
            <a:off x="1628775" y="6537424"/>
            <a:ext cx="5759450" cy="307777"/>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p>
            <a:pPr lvl="0" algn="ctr">
              <a:defRPr sz="1800"/>
            </a:pPr>
            <a:r>
              <a:rPr lang="en-GB" sz="1000" dirty="0" smtClean="0">
                <a:solidFill>
                  <a:srgbClr val="7F7F7F"/>
                </a:solidFill>
                <a:latin typeface="Adobe Caslon Pro"/>
                <a:ea typeface="Adobe Caslon Pro"/>
                <a:cs typeface="Adobe Caslon Pro"/>
                <a:sym typeface="Adobe Caslon Pro"/>
              </a:rPr>
              <a:t>Avenida Juárez núm. 20, Col. Centro, Del. Cuauhtémoc, , C.P. 06010, México, D.F., </a:t>
            </a:r>
          </a:p>
          <a:p>
            <a:pPr lvl="0" algn="ctr">
              <a:defRPr sz="1800"/>
            </a:pPr>
            <a:r>
              <a:rPr lang="en-GB" sz="1000" dirty="0" smtClean="0">
                <a:solidFill>
                  <a:srgbClr val="7F7F7F"/>
                </a:solidFill>
                <a:latin typeface="Adobe Caslon Pro"/>
                <a:ea typeface="Adobe Caslon Pro"/>
                <a:cs typeface="Adobe Caslon Pro"/>
                <a:sym typeface="Adobe Caslon Pro"/>
              </a:rPr>
              <a:t>Tels.: (55) 3686 - 5100  </a:t>
            </a:r>
            <a:r>
              <a:rPr lang="en-GB" sz="1000" b="1" dirty="0" smtClean="0">
                <a:solidFill>
                  <a:srgbClr val="7F7F7F"/>
                </a:solidFill>
                <a:latin typeface="Adobe Caslon Pro"/>
                <a:ea typeface="Adobe Caslon Pro"/>
                <a:cs typeface="Adobe Caslon Pro"/>
                <a:sym typeface="Adobe Caslon Pro"/>
              </a:rPr>
              <a:t>http://www.sre.gob.mx</a:t>
            </a:r>
            <a:endParaRPr lang="en-GB" sz="1000" b="1" dirty="0">
              <a:solidFill>
                <a:srgbClr val="7F7F7F"/>
              </a:solidFill>
              <a:latin typeface="Adobe Caslon Pro"/>
              <a:ea typeface="Adobe Caslon Pro"/>
              <a:cs typeface="Adobe Caslon Pro"/>
              <a:sym typeface="Adobe Caslon Pro"/>
            </a:endParaRPr>
          </a:p>
        </p:txBody>
      </p:sp>
      <p:sp>
        <p:nvSpPr>
          <p:cNvPr id="123" name="Shape 123"/>
          <p:cNvSpPr/>
          <p:nvPr/>
        </p:nvSpPr>
        <p:spPr>
          <a:xfrm>
            <a:off x="6716486" y="6614369"/>
            <a:ext cx="2133600" cy="153888"/>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lgn="r">
              <a:defRPr sz="1200">
                <a:solidFill>
                  <a:srgbClr val="898989"/>
                </a:solidFill>
              </a:defRPr>
            </a:lvl1pPr>
          </a:lstStyle>
          <a:p>
            <a:pPr lvl="0">
              <a:defRPr sz="1800">
                <a:solidFill>
                  <a:srgbClr val="000000"/>
                </a:solidFill>
              </a:defRPr>
            </a:pPr>
            <a:r>
              <a:rPr lang="en-GB" sz="1000" dirty="0" smtClean="0">
                <a:solidFill>
                  <a:srgbClr val="000000"/>
                </a:solidFill>
              </a:rPr>
              <a:t>30</a:t>
            </a:r>
            <a:endParaRPr lang="en-GB" sz="1000" dirty="0">
              <a:solidFill>
                <a:srgbClr val="898989"/>
              </a:solidFill>
            </a:endParaRPr>
          </a:p>
        </p:txBody>
      </p:sp>
      <p:graphicFrame>
        <p:nvGraphicFramePr>
          <p:cNvPr id="2" name="Tabla 1"/>
          <p:cNvGraphicFramePr>
            <a:graphicFrameLocks noGrp="1"/>
          </p:cNvGraphicFramePr>
          <p:nvPr>
            <p:extLst>
              <p:ext uri="{D42A27DB-BD31-4B8C-83A1-F6EECF244321}">
                <p14:modId xmlns:p14="http://schemas.microsoft.com/office/powerpoint/2010/main" val="2776208879"/>
              </p:ext>
            </p:extLst>
          </p:nvPr>
        </p:nvGraphicFramePr>
        <p:xfrm>
          <a:off x="1628775" y="1527464"/>
          <a:ext cx="5997979" cy="4442968"/>
        </p:xfrm>
        <a:graphic>
          <a:graphicData uri="http://schemas.openxmlformats.org/drawingml/2006/table">
            <a:tbl>
              <a:tblPr firstRow="1" firstCol="1" bandRow="1">
                <a:tableStyleId>{5940675A-B579-460E-94D1-54222C63F5DA}</a:tableStyleId>
              </a:tblPr>
              <a:tblGrid>
                <a:gridCol w="3289156"/>
                <a:gridCol w="2708823"/>
              </a:tblGrid>
              <a:tr h="1097907">
                <a:tc>
                  <a:txBody>
                    <a:bodyPr/>
                    <a:lstStyle/>
                    <a:p>
                      <a:pPr algn="l">
                        <a:lnSpc>
                          <a:spcPct val="107000"/>
                        </a:lnSpc>
                        <a:spcAft>
                          <a:spcPts val="800"/>
                        </a:spcAft>
                      </a:pPr>
                      <a:r>
                        <a:rPr lang="en-GB" sz="1600" noProof="0" dirty="0" smtClean="0">
                          <a:effectLst/>
                          <a:latin typeface="Soberana Sans" panose="02000000000000000000" pitchFamily="50" charset="0"/>
                        </a:rPr>
                        <a:t> </a:t>
                      </a:r>
                      <a:endParaRPr lang="en-GB" sz="2000" noProof="0" dirty="0" smtClean="0">
                        <a:effectLst/>
                        <a:latin typeface="Soberana Sans" panose="02000000000000000000" pitchFamily="50" charset="0"/>
                      </a:endParaRPr>
                    </a:p>
                    <a:p>
                      <a:pPr algn="l">
                        <a:lnSpc>
                          <a:spcPct val="107000"/>
                        </a:lnSpc>
                        <a:spcAft>
                          <a:spcPts val="800"/>
                        </a:spcAft>
                      </a:pPr>
                      <a:r>
                        <a:rPr lang="en-GB" sz="2000" noProof="0" dirty="0" smtClean="0">
                          <a:effectLst/>
                          <a:latin typeface="Soberana Sans" panose="02000000000000000000" pitchFamily="50" charset="0"/>
                        </a:rPr>
                        <a:t>Detection</a:t>
                      </a:r>
                      <a:endParaRPr lang="en-GB" sz="2000" noProof="0" dirty="0">
                        <a:effectLst/>
                        <a:latin typeface="Soberana Sans" panose="02000000000000000000" pitchFamily="50"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107000"/>
                        </a:lnSpc>
                        <a:spcAft>
                          <a:spcPts val="800"/>
                        </a:spcAft>
                      </a:pPr>
                      <a:r>
                        <a:rPr lang="en-GB" sz="1600" noProof="0" dirty="0" smtClean="0">
                          <a:effectLst/>
                          <a:latin typeface="Soberana Sans" panose="02000000000000000000" pitchFamily="50" charset="0"/>
                        </a:rPr>
                        <a:t> </a:t>
                      </a:r>
                    </a:p>
                    <a:p>
                      <a:pPr algn="l">
                        <a:lnSpc>
                          <a:spcPct val="107000"/>
                        </a:lnSpc>
                        <a:spcAft>
                          <a:spcPts val="800"/>
                        </a:spcAft>
                      </a:pPr>
                      <a:r>
                        <a:rPr lang="en-GB" sz="1600" noProof="0" dirty="0" smtClean="0">
                          <a:effectLst/>
                          <a:latin typeface="Soberana Sans" panose="02000000000000000000" pitchFamily="50" charset="0"/>
                        </a:rPr>
                        <a:t>A Single </a:t>
                      </a:r>
                      <a:r>
                        <a:rPr lang="en-GB" sz="1600" noProof="0" dirty="0" smtClean="0">
                          <a:effectLst/>
                          <a:latin typeface="Soberana Sans" panose="02000000000000000000" pitchFamily="50" charset="0"/>
                        </a:rPr>
                        <a:t>Step: Determining the </a:t>
                      </a:r>
                      <a:r>
                        <a:rPr lang="en-GB" sz="1600" noProof="0" dirty="0" smtClean="0">
                          <a:effectLst/>
                          <a:latin typeface="Soberana Sans" panose="02000000000000000000" pitchFamily="50" charset="0"/>
                        </a:rPr>
                        <a:t>appropriate body </a:t>
                      </a:r>
                      <a:r>
                        <a:rPr lang="en-GB" sz="1600" noProof="0" dirty="0" smtClean="0">
                          <a:effectLst/>
                          <a:latin typeface="Soberana Sans" panose="02000000000000000000" pitchFamily="50" charset="0"/>
                        </a:rPr>
                        <a:t>and/or</a:t>
                      </a:r>
                      <a:r>
                        <a:rPr lang="en-GB" sz="1600" baseline="0" noProof="0" dirty="0" smtClean="0">
                          <a:effectLst/>
                          <a:latin typeface="Soberana Sans" panose="02000000000000000000" pitchFamily="50" charset="0"/>
                        </a:rPr>
                        <a:t> programme </a:t>
                      </a:r>
                      <a:r>
                        <a:rPr lang="en-GB" sz="1600" baseline="0" noProof="0" dirty="0" smtClean="0">
                          <a:effectLst/>
                          <a:latin typeface="Soberana Sans" panose="02000000000000000000" pitchFamily="50" charset="0"/>
                        </a:rPr>
                        <a:t>for the detection of </a:t>
                      </a:r>
                      <a:r>
                        <a:rPr lang="en-GB" sz="1600" baseline="0" noProof="0" dirty="0" smtClean="0">
                          <a:effectLst/>
                          <a:latin typeface="Soberana Sans" panose="02000000000000000000" pitchFamily="50" charset="0"/>
                        </a:rPr>
                        <a:t>gender-based violence for each </a:t>
                      </a:r>
                      <a:r>
                        <a:rPr lang="en-GB" sz="1600" baseline="0" noProof="0" dirty="0" smtClean="0">
                          <a:effectLst/>
                          <a:latin typeface="Soberana Sans" panose="02000000000000000000" pitchFamily="50" charset="0"/>
                        </a:rPr>
                        <a:t>case.</a:t>
                      </a:r>
                      <a:endParaRPr lang="en-GB" sz="1600" noProof="0" dirty="0" smtClean="0">
                        <a:effectLst/>
                        <a:latin typeface="Soberana Sans" panose="02000000000000000000" pitchFamily="50" charset="0"/>
                      </a:endParaRPr>
                    </a:p>
                    <a:p>
                      <a:pPr algn="l">
                        <a:lnSpc>
                          <a:spcPct val="107000"/>
                        </a:lnSpc>
                        <a:spcAft>
                          <a:spcPts val="800"/>
                        </a:spcAft>
                      </a:pPr>
                      <a:endParaRPr lang="en-GB" sz="2000" noProof="0" dirty="0">
                        <a:effectLst/>
                        <a:latin typeface="Soberana Sans" panose="02000000000000000000" pitchFamily="50" charset="0"/>
                        <a:ea typeface="Calibri" panose="020F0502020204030204" pitchFamily="34" charset="0"/>
                        <a:cs typeface="Times New Roman" panose="02020603050405020304" pitchFamily="18" charset="0"/>
                      </a:endParaRPr>
                    </a:p>
                  </a:txBody>
                  <a:tcPr marL="68580" marR="68580" marT="0" marB="0"/>
                </a:tc>
              </a:tr>
              <a:tr h="906426">
                <a:tc rowSpan="2">
                  <a:txBody>
                    <a:bodyPr/>
                    <a:lstStyle/>
                    <a:p>
                      <a:pPr algn="l">
                        <a:lnSpc>
                          <a:spcPct val="107000"/>
                        </a:lnSpc>
                        <a:spcAft>
                          <a:spcPts val="800"/>
                        </a:spcAft>
                      </a:pPr>
                      <a:r>
                        <a:rPr lang="en-GB" sz="1600" noProof="0" dirty="0" smtClean="0">
                          <a:effectLst/>
                          <a:latin typeface="Soberana Sans" panose="02000000000000000000" pitchFamily="50" charset="0"/>
                        </a:rPr>
                        <a:t> </a:t>
                      </a:r>
                      <a:endParaRPr lang="en-GB" sz="2000" noProof="0" dirty="0" smtClean="0">
                        <a:effectLst/>
                        <a:latin typeface="Soberana Sans" panose="02000000000000000000" pitchFamily="50" charset="0"/>
                      </a:endParaRPr>
                    </a:p>
                    <a:p>
                      <a:pPr algn="l">
                        <a:lnSpc>
                          <a:spcPct val="107000"/>
                        </a:lnSpc>
                        <a:spcAft>
                          <a:spcPts val="800"/>
                        </a:spcAft>
                      </a:pPr>
                      <a:r>
                        <a:rPr lang="en-GB" sz="1600" noProof="0" dirty="0" smtClean="0">
                          <a:effectLst/>
                          <a:latin typeface="Soberana Sans" panose="02000000000000000000" pitchFamily="50" charset="0"/>
                        </a:rPr>
                        <a:t> </a:t>
                      </a:r>
                      <a:endParaRPr lang="en-GB" sz="2000" noProof="0" dirty="0" smtClean="0">
                        <a:effectLst/>
                        <a:latin typeface="Soberana Sans" panose="02000000000000000000" pitchFamily="50" charset="0"/>
                      </a:endParaRPr>
                    </a:p>
                    <a:p>
                      <a:pPr algn="l">
                        <a:lnSpc>
                          <a:spcPct val="107000"/>
                        </a:lnSpc>
                        <a:spcAft>
                          <a:spcPts val="800"/>
                        </a:spcAft>
                      </a:pPr>
                      <a:r>
                        <a:rPr lang="en-GB" sz="2000" noProof="0" dirty="0" smtClean="0">
                          <a:effectLst/>
                          <a:latin typeface="Soberana Sans" panose="02000000000000000000" pitchFamily="50" charset="0"/>
                        </a:rPr>
                        <a:t>Assistance</a:t>
                      </a:r>
                      <a:endParaRPr lang="en-GB" sz="2000" noProof="0" dirty="0">
                        <a:effectLst/>
                        <a:latin typeface="Soberana Sans" panose="02000000000000000000" pitchFamily="50"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107000"/>
                        </a:lnSpc>
                        <a:spcAft>
                          <a:spcPts val="800"/>
                        </a:spcAft>
                      </a:pPr>
                      <a:r>
                        <a:rPr lang="en-GB" sz="1600" noProof="0" dirty="0" smtClean="0">
                          <a:effectLst/>
                          <a:latin typeface="Soberana Sans" panose="02000000000000000000" pitchFamily="50" charset="0"/>
                        </a:rPr>
                        <a:t>Step 1: Determining the </a:t>
                      </a:r>
                      <a:r>
                        <a:rPr lang="en-GB" sz="1600" noProof="0" dirty="0" smtClean="0">
                          <a:effectLst/>
                          <a:latin typeface="Soberana Sans" panose="02000000000000000000" pitchFamily="50" charset="0"/>
                        </a:rPr>
                        <a:t>body </a:t>
                      </a:r>
                      <a:r>
                        <a:rPr lang="en-GB" sz="1600" noProof="0" dirty="0" smtClean="0">
                          <a:effectLst/>
                          <a:latin typeface="Soberana Sans" panose="02000000000000000000" pitchFamily="50" charset="0"/>
                        </a:rPr>
                        <a:t>and/or</a:t>
                      </a:r>
                      <a:r>
                        <a:rPr lang="en-GB" sz="1600" baseline="0" noProof="0" dirty="0" smtClean="0">
                          <a:effectLst/>
                          <a:latin typeface="Soberana Sans" panose="02000000000000000000" pitchFamily="50" charset="0"/>
                        </a:rPr>
                        <a:t> programme </a:t>
                      </a:r>
                      <a:r>
                        <a:rPr lang="en-GB" sz="1600" baseline="0" noProof="0" dirty="0" smtClean="0">
                          <a:effectLst/>
                          <a:latin typeface="Soberana Sans" panose="02000000000000000000" pitchFamily="50" charset="0"/>
                        </a:rPr>
                        <a:t>in charge of providing </a:t>
                      </a:r>
                      <a:r>
                        <a:rPr lang="en-GB" sz="1600" baseline="0" noProof="0" dirty="0" smtClean="0">
                          <a:effectLst/>
                          <a:latin typeface="Soberana Sans" panose="02000000000000000000" pitchFamily="50" charset="0"/>
                        </a:rPr>
                        <a:t>assistance to women victims of violence; </a:t>
                      </a:r>
                      <a:endParaRPr lang="en-GB" sz="2000" noProof="0" dirty="0">
                        <a:effectLst/>
                        <a:latin typeface="Soberana Sans" panose="02000000000000000000" pitchFamily="50" charset="0"/>
                        <a:ea typeface="Calibri" panose="020F0502020204030204" pitchFamily="34" charset="0"/>
                        <a:cs typeface="Times New Roman" panose="02020603050405020304" pitchFamily="18" charset="0"/>
                      </a:endParaRPr>
                    </a:p>
                  </a:txBody>
                  <a:tcPr marL="68580" marR="68580" marT="0" marB="0"/>
                </a:tc>
              </a:tr>
              <a:tr h="906426">
                <a:tc vMerge="1">
                  <a:txBody>
                    <a:bodyPr/>
                    <a:lstStyle/>
                    <a:p>
                      <a:endParaRPr lang="es-MX"/>
                    </a:p>
                  </a:txBody>
                  <a:tcPr/>
                </a:tc>
                <a:tc>
                  <a:txBody>
                    <a:bodyPr/>
                    <a:lstStyle/>
                    <a:p>
                      <a:pPr algn="l">
                        <a:lnSpc>
                          <a:spcPct val="107000"/>
                        </a:lnSpc>
                        <a:spcAft>
                          <a:spcPts val="800"/>
                        </a:spcAft>
                      </a:pPr>
                      <a:r>
                        <a:rPr lang="en-GB" sz="1600" noProof="0" dirty="0" smtClean="0">
                          <a:effectLst/>
                          <a:latin typeface="Soberana Sans" panose="02000000000000000000" pitchFamily="50" charset="0"/>
                        </a:rPr>
                        <a:t>Step 2: Identifying</a:t>
                      </a:r>
                      <a:r>
                        <a:rPr lang="en-GB" sz="1600" baseline="0" noProof="0" dirty="0" smtClean="0">
                          <a:effectLst/>
                          <a:latin typeface="Soberana Sans" panose="02000000000000000000" pitchFamily="50" charset="0"/>
                        </a:rPr>
                        <a:t> the needs of the women victims of violence requiring assistance.</a:t>
                      </a:r>
                      <a:endParaRPr lang="en-GB" sz="2000" noProof="0" dirty="0">
                        <a:effectLst/>
                        <a:latin typeface="Soberana Sans" panose="02000000000000000000" pitchFamily="50" charset="0"/>
                        <a:ea typeface="Calibri" panose="020F0502020204030204" pitchFamily="34" charset="0"/>
                        <a:cs typeface="Times New Roman" panose="02020603050405020304" pitchFamily="18" charset="0"/>
                      </a:endParaRPr>
                    </a:p>
                  </a:txBody>
                  <a:tcPr marL="68580" marR="68580" marT="0" marB="0"/>
                </a:tc>
              </a:tr>
            </a:tbl>
          </a:graphicData>
        </a:graphic>
      </p:graphicFrame>
      <p:graphicFrame>
        <p:nvGraphicFramePr>
          <p:cNvPr id="3" name="Tabla 2"/>
          <p:cNvGraphicFramePr>
            <a:graphicFrameLocks noGrp="1"/>
          </p:cNvGraphicFramePr>
          <p:nvPr>
            <p:extLst>
              <p:ext uri="{D42A27DB-BD31-4B8C-83A1-F6EECF244321}">
                <p14:modId xmlns:p14="http://schemas.microsoft.com/office/powerpoint/2010/main" val="900765655"/>
              </p:ext>
            </p:extLst>
          </p:nvPr>
        </p:nvGraphicFramePr>
        <p:xfrm>
          <a:off x="1628775" y="1267691"/>
          <a:ext cx="5998152" cy="260908"/>
        </p:xfrm>
        <a:graphic>
          <a:graphicData uri="http://schemas.openxmlformats.org/drawingml/2006/table">
            <a:tbl>
              <a:tblPr firstRow="1" firstCol="1" bandRow="1">
                <a:tableStyleId>{5940675A-B579-460E-94D1-54222C63F5DA}</a:tableStyleId>
              </a:tblPr>
              <a:tblGrid>
                <a:gridCol w="3289251"/>
                <a:gridCol w="2708901"/>
              </a:tblGrid>
              <a:tr h="249382">
                <a:tc>
                  <a:txBody>
                    <a:bodyPr/>
                    <a:lstStyle/>
                    <a:p>
                      <a:pPr algn="ctr">
                        <a:lnSpc>
                          <a:spcPct val="107000"/>
                        </a:lnSpc>
                        <a:spcAft>
                          <a:spcPts val="800"/>
                        </a:spcAft>
                      </a:pPr>
                      <a:r>
                        <a:rPr lang="en-GB" sz="1600" noProof="0" dirty="0" smtClean="0">
                          <a:effectLst/>
                        </a:rPr>
                        <a:t>Stage</a:t>
                      </a:r>
                      <a:endParaRPr lang="en-GB" sz="1600" noProof="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GB" sz="1600" noProof="0" dirty="0" smtClean="0">
                          <a:effectLst/>
                        </a:rPr>
                        <a:t>Step</a:t>
                      </a:r>
                      <a:endParaRPr lang="en-GB" sz="1600" noProof="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bl>
          </a:graphicData>
        </a:graphic>
      </p:graphicFrame>
      <p:sp>
        <p:nvSpPr>
          <p:cNvPr id="10" name="Shape 313"/>
          <p:cNvSpPr/>
          <p:nvPr/>
        </p:nvSpPr>
        <p:spPr>
          <a:xfrm>
            <a:off x="5320145" y="516800"/>
            <a:ext cx="3725430" cy="307777"/>
          </a:xfrm>
          <a:prstGeom prst="rect">
            <a:avLst/>
          </a:prstGeom>
          <a:ln w="12700">
            <a:miter lim="400000"/>
          </a:ln>
          <a:extLst>
            <a:ext uri="{C572A759-6A51-4108-AA02-DFA0A04FC94B}">
              <ma14:wrappingTextBoxFlag xmlns:ma14="http://schemas.microsoft.com/office/mac/drawingml/2011/main" val="1"/>
            </a:ext>
          </a:extLst>
        </p:spPr>
        <p:txBody>
          <a:bodyPr wrap="square" lIns="0" tIns="0" rIns="0" bIns="0" anchor="ctr">
            <a:spAutoFit/>
          </a:bodyPr>
          <a:lstStyle/>
          <a:p>
            <a:pPr lvl="0" algn="r">
              <a:defRPr sz="1800"/>
            </a:pPr>
            <a:r>
              <a:rPr lang="en-GB" sz="1000" b="1" dirty="0" smtClean="0">
                <a:solidFill>
                  <a:srgbClr val="7F7F7F"/>
                </a:solidFill>
                <a:latin typeface="Adobe Caslon Pro"/>
                <a:ea typeface="Adobe Caslon Pro"/>
                <a:cs typeface="Adobe Caslon Pro"/>
                <a:sym typeface="Adobe Caslon Pro"/>
              </a:rPr>
              <a:t>GENERAL OFFICE OF PROTECTION FOR MEXICANS ABROAD</a:t>
            </a:r>
            <a:endParaRPr lang="en-GB" sz="1000" b="1" dirty="0">
              <a:solidFill>
                <a:srgbClr val="7F7F7F"/>
              </a:solidFill>
              <a:latin typeface="Adobe Caslon Pro"/>
              <a:ea typeface="Adobe Caslon Pro"/>
              <a:cs typeface="Adobe Caslon Pro"/>
              <a:sym typeface="Adobe Caslon Pro"/>
            </a:endParaRPr>
          </a:p>
        </p:txBody>
      </p:sp>
    </p:spTree>
    <p:extLst>
      <p:ext uri="{BB962C8B-B14F-4D97-AF65-F5344CB8AC3E}">
        <p14:creationId xmlns:p14="http://schemas.microsoft.com/office/powerpoint/2010/main" val="2100556665"/>
      </p:ext>
    </p:extLst>
  </p:cSld>
  <p:clrMapOvr>
    <a:masterClrMapping/>
  </p:clrMapOvr>
  <mc:AlternateContent xmlns:mc="http://schemas.openxmlformats.org/markup-compatibility/2006" xmlns:p14="http://schemas.microsoft.com/office/powerpoint/2010/main">
    <mc:Choice Requires="p14">
      <p:transition spd="slow" p14:dur="1250">
        <p14:flip dir="l"/>
      </p:transition>
    </mc:Choice>
    <mc:Fallback xmlns="">
      <p:transition spd="slow">
        <p:fade/>
      </p:transition>
    </mc:Fallback>
  </mc:AlternateContent>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a:themeElements>
    <a:clrScheme name="Default">
      <a:dk1>
        <a:srgbClr val="000000"/>
      </a:dk1>
      <a:lt1>
        <a:srgbClr val="FFFFFF"/>
      </a:lt1>
      <a:dk2>
        <a:srgbClr val="A7A7A7"/>
      </a:dk2>
      <a:lt2>
        <a:srgbClr val="535353"/>
      </a:lt2>
      <a:accent1>
        <a:srgbClr val="4F81BD"/>
      </a:accent1>
      <a:accent2>
        <a:srgbClr val="C0504D"/>
      </a:accent2>
      <a:accent3>
        <a:srgbClr val="FFFFFF"/>
      </a:accent3>
      <a:accent4>
        <a:srgbClr val="000000"/>
      </a:accent4>
      <a:accent5>
        <a:srgbClr val="B2C0D9"/>
      </a:accent5>
      <a:accent6>
        <a:srgbClr val="AE4846"/>
      </a:accent6>
      <a:hlink>
        <a:srgbClr val="0000FF"/>
      </a:hlink>
      <a:folHlink>
        <a:srgbClr val="FF00FF"/>
      </a:folHlink>
    </a:clrScheme>
    <a:fontScheme name="Default">
      <a:majorFont>
        <a:latin typeface="Helvetica"/>
        <a:ea typeface="Helvetica"/>
        <a:cs typeface="Helvetica"/>
      </a:majorFont>
      <a:minorFont>
        <a:latin typeface="Avenir Roman"/>
        <a:ea typeface="Avenir Roman"/>
        <a:cs typeface="Avenir Roman"/>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4F81BD"/>
          </a:solidFill>
          <a:prstDash val="solid"/>
          <a:bevel/>
        </a:ln>
        <a:effectLst/>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Calibri"/>
            <a:ea typeface="Calibri"/>
            <a:cs typeface="Calibri"/>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4F81BD"/>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Calibri"/>
            <a:ea typeface="Calibri"/>
            <a:cs typeface="Calibri"/>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Default">
  <a:themeElements>
    <a:clrScheme name="Default">
      <a:dk1>
        <a:srgbClr val="000000"/>
      </a:dk1>
      <a:lt1>
        <a:srgbClr val="FFFFFF"/>
      </a:lt1>
      <a:dk2>
        <a:srgbClr val="A7A7A7"/>
      </a:dk2>
      <a:lt2>
        <a:srgbClr val="535353"/>
      </a:lt2>
      <a:accent1>
        <a:srgbClr val="4F81BD"/>
      </a:accent1>
      <a:accent2>
        <a:srgbClr val="C0504D"/>
      </a:accent2>
      <a:accent3>
        <a:srgbClr val="FFFFFF"/>
      </a:accent3>
      <a:accent4>
        <a:srgbClr val="000000"/>
      </a:accent4>
      <a:accent5>
        <a:srgbClr val="B2C0D9"/>
      </a:accent5>
      <a:accent6>
        <a:srgbClr val="AE4846"/>
      </a:accent6>
      <a:hlink>
        <a:srgbClr val="0000FF"/>
      </a:hlink>
      <a:folHlink>
        <a:srgbClr val="FF00FF"/>
      </a:folHlink>
    </a:clrScheme>
    <a:fontScheme name="Default">
      <a:majorFont>
        <a:latin typeface="Helvetica"/>
        <a:ea typeface="Helvetica"/>
        <a:cs typeface="Helvetica"/>
      </a:majorFont>
      <a:minorFont>
        <a:latin typeface="Avenir Roman"/>
        <a:ea typeface="Avenir Roman"/>
        <a:cs typeface="Avenir Roman"/>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4F81BD"/>
          </a:solidFill>
          <a:prstDash val="solid"/>
          <a:bevel/>
        </a:ln>
        <a:effectLst/>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Calibri"/>
            <a:ea typeface="Calibri"/>
            <a:cs typeface="Calibri"/>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4F81BD"/>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Calibri"/>
            <a:ea typeface="Calibri"/>
            <a:cs typeface="Calibri"/>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866</TotalTime>
  <Words>1971</Words>
  <Application>Microsoft Macintosh PowerPoint</Application>
  <PresentationFormat>Presentación en pantalla (4:3)</PresentationFormat>
  <Paragraphs>211</Paragraphs>
  <Slides>17</Slides>
  <Notes>0</Notes>
  <HiddenSlides>0</HiddenSlides>
  <MMClips>0</MMClips>
  <ScaleCrop>false</ScaleCrop>
  <HeadingPairs>
    <vt:vector size="4" baseType="variant">
      <vt:variant>
        <vt:lpstr>Tema</vt:lpstr>
      </vt:variant>
      <vt:variant>
        <vt:i4>1</vt:i4>
      </vt:variant>
      <vt:variant>
        <vt:lpstr>Títulos de diapositiva</vt:lpstr>
      </vt:variant>
      <vt:variant>
        <vt:i4>17</vt:i4>
      </vt:variant>
    </vt:vector>
  </HeadingPairs>
  <TitlesOfParts>
    <vt:vector size="18" baseType="lpstr">
      <vt:lpstr>Default</vt:lpstr>
      <vt:lpstr>Protocol of Consular Assistance for Victims of Gender-based Violence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Programas de Protección a personas mexicanas en el exterior</dc:title>
  <dc:creator>Calderón Hernández, Yazmín</dc:creator>
  <cp:lastModifiedBy>Christiane Lehnhoff</cp:lastModifiedBy>
  <cp:revision>103</cp:revision>
  <cp:lastPrinted>2016-11-18T15:37:54Z</cp:lastPrinted>
  <dcterms:modified xsi:type="dcterms:W3CDTF">2016-11-18T16:01:08Z</dcterms:modified>
</cp:coreProperties>
</file>