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8955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9850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01715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07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519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6697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8885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1515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4979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9828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5872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3FCFA-0155-496F-86BB-0FC06D84A45D}" type="datetimeFigureOut">
              <a:rPr lang="es-CR" smtClean="0"/>
              <a:t>09/06/2016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5E778-91E2-4A03-BD01-31191BF32A7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5586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nur.org/cartagena30/wp-content/uploads/2014/02/19-e13922576553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4136"/>
            <a:ext cx="12192000" cy="677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438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UNHCR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Diego Obando</dc:creator>
  <cp:lastModifiedBy>Luis Diego Obando</cp:lastModifiedBy>
  <cp:revision>1</cp:revision>
  <dcterms:created xsi:type="dcterms:W3CDTF">2016-06-09T19:05:46Z</dcterms:created>
  <dcterms:modified xsi:type="dcterms:W3CDTF">2016-06-09T19:06:12Z</dcterms:modified>
</cp:coreProperties>
</file>