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67" r:id="rId2"/>
    <p:sldId id="284" r:id="rId3"/>
    <p:sldId id="282" r:id="rId4"/>
    <p:sldId id="285" r:id="rId5"/>
    <p:sldId id="270" r:id="rId6"/>
    <p:sldId id="280" r:id="rId7"/>
    <p:sldId id="276" r:id="rId8"/>
    <p:sldId id="278" r:id="rId9"/>
    <p:sldId id="286" r:id="rId10"/>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5" autoAdjust="0"/>
    <p:restoredTop sz="94660"/>
  </p:normalViewPr>
  <p:slideViewPr>
    <p:cSldViewPr>
      <p:cViewPr varScale="1">
        <p:scale>
          <a:sx n="73" d="100"/>
          <a:sy n="73" d="100"/>
        </p:scale>
        <p:origin x="-11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0D9ED-9D3F-44CA-A6FC-BBF55995A3A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77FA381-4FB8-433A-8AB7-6D8F287100B5}">
      <dgm:prSet phldrT="[Text]" custT="1"/>
      <dgm:spPr/>
      <dgm:t>
        <a:bodyPr/>
        <a:lstStyle/>
        <a:p>
          <a:r>
            <a:rPr lang="en-US" sz="2000" b="1" noProof="0" dirty="0" smtClean="0">
              <a:solidFill>
                <a:schemeClr val="tx1"/>
              </a:solidFill>
            </a:rPr>
            <a:t>Context</a:t>
          </a:r>
          <a:endParaRPr lang="en-US" sz="2000" b="1" noProof="0" dirty="0">
            <a:solidFill>
              <a:schemeClr val="tx1"/>
            </a:solidFill>
          </a:endParaRPr>
        </a:p>
      </dgm:t>
    </dgm:pt>
    <dgm:pt modelId="{801E851B-23F2-463E-873F-7993FE055DCC}" type="parTrans" cxnId="{CB97A7A6-F1B0-41E5-879A-1F79C7050FF0}">
      <dgm:prSet/>
      <dgm:spPr/>
      <dgm:t>
        <a:bodyPr/>
        <a:lstStyle/>
        <a:p>
          <a:endParaRPr lang="en-US"/>
        </a:p>
      </dgm:t>
    </dgm:pt>
    <dgm:pt modelId="{11F85A65-9E78-42EB-8912-C8A2D53363A3}" type="sibTrans" cxnId="{CB97A7A6-F1B0-41E5-879A-1F79C7050FF0}">
      <dgm:prSet/>
      <dgm:spPr/>
      <dgm:t>
        <a:bodyPr/>
        <a:lstStyle/>
        <a:p>
          <a:endParaRPr lang="en-US"/>
        </a:p>
      </dgm:t>
    </dgm:pt>
    <dgm:pt modelId="{36CF23A2-D6FE-4A67-9017-7594398F89A0}">
      <dgm:prSet phldrT="[Text]" custT="1"/>
      <dgm:spPr/>
      <dgm:t>
        <a:bodyPr/>
        <a:lstStyle/>
        <a:p>
          <a:r>
            <a:rPr lang="en-US" sz="1600" noProof="0" dirty="0" smtClean="0"/>
            <a:t>High migration flows</a:t>
          </a:r>
          <a:endParaRPr lang="en-US" sz="1600" noProof="0" dirty="0"/>
        </a:p>
      </dgm:t>
    </dgm:pt>
    <dgm:pt modelId="{584E632C-1473-40ED-857A-311CC69C2085}" type="parTrans" cxnId="{1D0FE6B7-5D0B-4666-B0D3-BB4C022E8805}">
      <dgm:prSet/>
      <dgm:spPr/>
      <dgm:t>
        <a:bodyPr/>
        <a:lstStyle/>
        <a:p>
          <a:endParaRPr lang="en-US"/>
        </a:p>
      </dgm:t>
    </dgm:pt>
    <dgm:pt modelId="{7B75A231-AA0C-4A1E-8B30-06F23C8ED3A6}" type="sibTrans" cxnId="{1D0FE6B7-5D0B-4666-B0D3-BB4C022E8805}">
      <dgm:prSet/>
      <dgm:spPr/>
      <dgm:t>
        <a:bodyPr/>
        <a:lstStyle/>
        <a:p>
          <a:endParaRPr lang="en-US"/>
        </a:p>
      </dgm:t>
    </dgm:pt>
    <dgm:pt modelId="{EBBAC3C6-E9E0-4F46-9C6E-30ACC13EFDDB}">
      <dgm:prSet phldrT="[Text]" custT="1"/>
      <dgm:spPr/>
      <dgm:t>
        <a:bodyPr/>
        <a:lstStyle/>
        <a:p>
          <a:r>
            <a:rPr lang="en-US" sz="1600" noProof="0" dirty="0" smtClean="0"/>
            <a:t>Clandestinity and </a:t>
          </a:r>
          <a:r>
            <a:rPr lang="en-US" sz="1600" noProof="0" dirty="0" smtClean="0"/>
            <a:t>irregularity </a:t>
          </a:r>
          <a:endParaRPr lang="en-US" sz="1600" noProof="0" dirty="0"/>
        </a:p>
      </dgm:t>
    </dgm:pt>
    <dgm:pt modelId="{49D29202-82F7-4828-AE44-42A99607D401}" type="parTrans" cxnId="{293FFA58-D545-4648-BC53-C78F60988DB2}">
      <dgm:prSet/>
      <dgm:spPr/>
      <dgm:t>
        <a:bodyPr/>
        <a:lstStyle/>
        <a:p>
          <a:endParaRPr lang="en-US"/>
        </a:p>
      </dgm:t>
    </dgm:pt>
    <dgm:pt modelId="{AEB2B46B-14BA-4A44-AE7D-CE2FA8712754}" type="sibTrans" cxnId="{293FFA58-D545-4648-BC53-C78F60988DB2}">
      <dgm:prSet/>
      <dgm:spPr/>
      <dgm:t>
        <a:bodyPr/>
        <a:lstStyle/>
        <a:p>
          <a:endParaRPr lang="en-US"/>
        </a:p>
      </dgm:t>
    </dgm:pt>
    <dgm:pt modelId="{2A6A3CDD-43AB-4BC5-BF4D-E8373C33C1A0}">
      <dgm:prSet phldrT="[Text]" custT="1"/>
      <dgm:spPr/>
      <dgm:t>
        <a:bodyPr/>
        <a:lstStyle/>
        <a:p>
          <a:r>
            <a:rPr lang="en-US" sz="1800" b="1" noProof="0" dirty="0" smtClean="0">
              <a:solidFill>
                <a:schemeClr val="tx1"/>
              </a:solidFill>
            </a:rPr>
            <a:t>Health Consequences</a:t>
          </a:r>
          <a:endParaRPr lang="en-US" sz="1800" b="1" noProof="0" dirty="0">
            <a:solidFill>
              <a:schemeClr val="tx1"/>
            </a:solidFill>
          </a:endParaRPr>
        </a:p>
      </dgm:t>
    </dgm:pt>
    <dgm:pt modelId="{6F4D0643-3DA9-461D-8039-E7FBEC5CCF65}" type="parTrans" cxnId="{124E2984-4912-4C50-B0BD-33CE5222D7BB}">
      <dgm:prSet/>
      <dgm:spPr/>
      <dgm:t>
        <a:bodyPr/>
        <a:lstStyle/>
        <a:p>
          <a:endParaRPr lang="en-US"/>
        </a:p>
      </dgm:t>
    </dgm:pt>
    <dgm:pt modelId="{DCB9A88D-D2BF-40CC-BB30-AF08B3C301AA}" type="sibTrans" cxnId="{124E2984-4912-4C50-B0BD-33CE5222D7BB}">
      <dgm:prSet/>
      <dgm:spPr/>
      <dgm:t>
        <a:bodyPr/>
        <a:lstStyle/>
        <a:p>
          <a:endParaRPr lang="en-US"/>
        </a:p>
      </dgm:t>
    </dgm:pt>
    <dgm:pt modelId="{895FA994-D204-48E9-A531-0770457B962C}">
      <dgm:prSet phldrT="[Text]"/>
      <dgm:spPr/>
      <dgm:t>
        <a:bodyPr/>
        <a:lstStyle/>
        <a:p>
          <a:r>
            <a:rPr lang="en-US" b="1" noProof="0" dirty="0" smtClean="0">
              <a:solidFill>
                <a:schemeClr val="tx1"/>
              </a:solidFill>
            </a:rPr>
            <a:t>Response should be: </a:t>
          </a:r>
          <a:endParaRPr lang="en-US" b="1" noProof="0" dirty="0">
            <a:solidFill>
              <a:schemeClr val="tx1"/>
            </a:solidFill>
          </a:endParaRPr>
        </a:p>
      </dgm:t>
    </dgm:pt>
    <dgm:pt modelId="{45F71A21-D647-4C85-BD07-AF164487F4E7}" type="parTrans" cxnId="{07473C07-0024-4A5E-8218-55CB028EAC52}">
      <dgm:prSet/>
      <dgm:spPr/>
      <dgm:t>
        <a:bodyPr/>
        <a:lstStyle/>
        <a:p>
          <a:endParaRPr lang="en-US"/>
        </a:p>
      </dgm:t>
    </dgm:pt>
    <dgm:pt modelId="{24A01A98-1F46-4586-B8E7-6F974263B9A2}" type="sibTrans" cxnId="{07473C07-0024-4A5E-8218-55CB028EAC52}">
      <dgm:prSet/>
      <dgm:spPr/>
      <dgm:t>
        <a:bodyPr/>
        <a:lstStyle/>
        <a:p>
          <a:endParaRPr lang="en-US"/>
        </a:p>
      </dgm:t>
    </dgm:pt>
    <dgm:pt modelId="{AE5AF82B-F7D3-44AA-ABB5-149B8D04A177}">
      <dgm:prSet phldrT="[Text]"/>
      <dgm:spPr/>
      <dgm:t>
        <a:bodyPr/>
        <a:lstStyle/>
        <a:p>
          <a:r>
            <a:rPr lang="en-US" noProof="0" dirty="0" smtClean="0"/>
            <a:t>Multi-</a:t>
          </a:r>
          <a:r>
            <a:rPr lang="en-US" noProof="0" dirty="0" err="1" smtClean="0"/>
            <a:t>sectoral</a:t>
          </a:r>
          <a:endParaRPr lang="en-US" noProof="0" dirty="0"/>
        </a:p>
      </dgm:t>
    </dgm:pt>
    <dgm:pt modelId="{4597A708-E9AA-44F8-9B97-1B88EBB56E6E}" type="parTrans" cxnId="{16EC3907-4FDA-4B9B-9DC7-DDA67B5F2156}">
      <dgm:prSet/>
      <dgm:spPr/>
      <dgm:t>
        <a:bodyPr/>
        <a:lstStyle/>
        <a:p>
          <a:endParaRPr lang="en-US"/>
        </a:p>
      </dgm:t>
    </dgm:pt>
    <dgm:pt modelId="{FF8DFEB7-8BD0-498B-8255-9F2B2D0072EE}" type="sibTrans" cxnId="{16EC3907-4FDA-4B9B-9DC7-DDA67B5F2156}">
      <dgm:prSet/>
      <dgm:spPr/>
      <dgm:t>
        <a:bodyPr/>
        <a:lstStyle/>
        <a:p>
          <a:endParaRPr lang="en-US"/>
        </a:p>
      </dgm:t>
    </dgm:pt>
    <dgm:pt modelId="{31D9C1ED-FE47-4BF6-AF26-05A835205CE6}">
      <dgm:prSet phldrT="[Text]"/>
      <dgm:spPr/>
      <dgm:t>
        <a:bodyPr/>
        <a:lstStyle/>
        <a:p>
          <a:r>
            <a:rPr lang="en-US" noProof="0" dirty="0" smtClean="0"/>
            <a:t>Multinational</a:t>
          </a:r>
          <a:endParaRPr lang="en-US" noProof="0" dirty="0"/>
        </a:p>
      </dgm:t>
    </dgm:pt>
    <dgm:pt modelId="{17B5B75C-0D20-4F94-8C07-5FBF42A56FB9}" type="parTrans" cxnId="{784BFB8E-E2ED-4CD9-8269-E72294EAC8CA}">
      <dgm:prSet/>
      <dgm:spPr/>
      <dgm:t>
        <a:bodyPr/>
        <a:lstStyle/>
        <a:p>
          <a:endParaRPr lang="es-CR"/>
        </a:p>
      </dgm:t>
    </dgm:pt>
    <dgm:pt modelId="{B6966747-F4AE-497B-9645-022F2B28AD39}" type="sibTrans" cxnId="{784BFB8E-E2ED-4CD9-8269-E72294EAC8CA}">
      <dgm:prSet/>
      <dgm:spPr/>
      <dgm:t>
        <a:bodyPr/>
        <a:lstStyle/>
        <a:p>
          <a:endParaRPr lang="es-CR"/>
        </a:p>
      </dgm:t>
    </dgm:pt>
    <dgm:pt modelId="{1E782F48-C8F1-4E31-AA43-00148ED11CCA}">
      <dgm:prSet phldrT="[Text]"/>
      <dgm:spPr/>
      <dgm:t>
        <a:bodyPr/>
        <a:lstStyle/>
        <a:p>
          <a:r>
            <a:rPr lang="en-US" noProof="0" dirty="0" smtClean="0"/>
            <a:t>Specialized</a:t>
          </a:r>
          <a:endParaRPr lang="en-US" noProof="0" dirty="0"/>
        </a:p>
      </dgm:t>
    </dgm:pt>
    <dgm:pt modelId="{598C5AE8-D296-4207-BF99-8127D88BB68C}" type="parTrans" cxnId="{B52CD9E7-4D88-4BB5-A449-990874A3ECD3}">
      <dgm:prSet/>
      <dgm:spPr/>
      <dgm:t>
        <a:bodyPr/>
        <a:lstStyle/>
        <a:p>
          <a:endParaRPr lang="es-CR"/>
        </a:p>
      </dgm:t>
    </dgm:pt>
    <dgm:pt modelId="{1FFB8D9E-0502-4F0B-AD12-1D8CBBB7131E}" type="sibTrans" cxnId="{B52CD9E7-4D88-4BB5-A449-990874A3ECD3}">
      <dgm:prSet/>
      <dgm:spPr/>
      <dgm:t>
        <a:bodyPr/>
        <a:lstStyle/>
        <a:p>
          <a:endParaRPr lang="es-CR"/>
        </a:p>
      </dgm:t>
    </dgm:pt>
    <dgm:pt modelId="{1995511F-06BE-4324-844D-FD499F199B18}">
      <dgm:prSet phldrT="[Text]"/>
      <dgm:spPr/>
      <dgm:t>
        <a:bodyPr/>
        <a:lstStyle/>
        <a:p>
          <a:r>
            <a:rPr lang="en-US" noProof="0" dirty="0" smtClean="0"/>
            <a:t>Integral</a:t>
          </a:r>
          <a:endParaRPr lang="en-US" noProof="0" dirty="0"/>
        </a:p>
      </dgm:t>
    </dgm:pt>
    <dgm:pt modelId="{703E26D3-D3F2-4F15-B29A-976DB90E663C}" type="parTrans" cxnId="{598FC30B-FC9B-48DF-A2DE-EEE6C2CC3F5D}">
      <dgm:prSet/>
      <dgm:spPr/>
      <dgm:t>
        <a:bodyPr/>
        <a:lstStyle/>
        <a:p>
          <a:endParaRPr lang="es-CR"/>
        </a:p>
      </dgm:t>
    </dgm:pt>
    <dgm:pt modelId="{1DDB25E4-1012-4CD7-BBDA-3022C3F3754A}" type="sibTrans" cxnId="{598FC30B-FC9B-48DF-A2DE-EEE6C2CC3F5D}">
      <dgm:prSet/>
      <dgm:spPr/>
      <dgm:t>
        <a:bodyPr/>
        <a:lstStyle/>
        <a:p>
          <a:endParaRPr lang="es-CR"/>
        </a:p>
      </dgm:t>
    </dgm:pt>
    <dgm:pt modelId="{A8480EE4-6CC2-41DE-BAF9-AA8089382D72}">
      <dgm:prSet phldrT="[Text]" custT="1"/>
      <dgm:spPr/>
      <dgm:t>
        <a:bodyPr/>
        <a:lstStyle/>
        <a:p>
          <a:r>
            <a:rPr lang="en-US" sz="1600" noProof="0" dirty="0" smtClean="0"/>
            <a:t>Limited access to health </a:t>
          </a:r>
          <a:endParaRPr lang="en-US" sz="1600" noProof="0" dirty="0"/>
        </a:p>
      </dgm:t>
    </dgm:pt>
    <dgm:pt modelId="{AB45CE4D-3540-4AA2-8810-4FFF4F2FF009}" type="parTrans" cxnId="{0A145E38-AA52-40DB-B7DB-BF9F5399243F}">
      <dgm:prSet/>
      <dgm:spPr/>
      <dgm:t>
        <a:bodyPr/>
        <a:lstStyle/>
        <a:p>
          <a:endParaRPr lang="es-CR"/>
        </a:p>
      </dgm:t>
    </dgm:pt>
    <dgm:pt modelId="{DB4286FF-4910-457C-918C-0E6D67931470}" type="sibTrans" cxnId="{0A145E38-AA52-40DB-B7DB-BF9F5399243F}">
      <dgm:prSet/>
      <dgm:spPr/>
      <dgm:t>
        <a:bodyPr/>
        <a:lstStyle/>
        <a:p>
          <a:endParaRPr lang="es-CR"/>
        </a:p>
      </dgm:t>
    </dgm:pt>
    <dgm:pt modelId="{9A9D3BC0-BC93-47F1-8B68-9977C05532B2}">
      <dgm:prSet phldrT="[Text]"/>
      <dgm:spPr/>
      <dgm:t>
        <a:bodyPr/>
        <a:lstStyle/>
        <a:p>
          <a:r>
            <a:rPr lang="en-US" noProof="0" dirty="0" smtClean="0"/>
            <a:t>Articulated and coordinated</a:t>
          </a:r>
          <a:endParaRPr lang="en-US" noProof="0" dirty="0"/>
        </a:p>
      </dgm:t>
    </dgm:pt>
    <dgm:pt modelId="{4ABBD373-7FA2-4E47-8A01-79094EC323F9}" type="parTrans" cxnId="{A6DB9303-3998-4A66-BF20-D596B6764953}">
      <dgm:prSet/>
      <dgm:spPr/>
      <dgm:t>
        <a:bodyPr/>
        <a:lstStyle/>
        <a:p>
          <a:endParaRPr lang="es-CR"/>
        </a:p>
      </dgm:t>
    </dgm:pt>
    <dgm:pt modelId="{031CA665-E654-4BCB-A046-398B46098608}" type="sibTrans" cxnId="{A6DB9303-3998-4A66-BF20-D596B6764953}">
      <dgm:prSet/>
      <dgm:spPr/>
      <dgm:t>
        <a:bodyPr/>
        <a:lstStyle/>
        <a:p>
          <a:endParaRPr lang="es-CR"/>
        </a:p>
      </dgm:t>
    </dgm:pt>
    <dgm:pt modelId="{3EE20835-9F35-4BC2-B7A7-70429BAE5F92}">
      <dgm:prSet phldrT="[Text]"/>
      <dgm:spPr/>
      <dgm:t>
        <a:bodyPr/>
        <a:lstStyle/>
        <a:p>
          <a:r>
            <a:rPr lang="en-US" noProof="0" dirty="0" smtClean="0"/>
            <a:t>Should grant basic health access in the region</a:t>
          </a:r>
          <a:endParaRPr lang="en-US" noProof="0" dirty="0"/>
        </a:p>
      </dgm:t>
    </dgm:pt>
    <dgm:pt modelId="{BD4644B2-B14C-4745-A338-164F134974BC}" type="parTrans" cxnId="{D113999D-235E-4870-B9BC-893C4565833C}">
      <dgm:prSet/>
      <dgm:spPr/>
      <dgm:t>
        <a:bodyPr/>
        <a:lstStyle/>
        <a:p>
          <a:endParaRPr lang="es-CR"/>
        </a:p>
      </dgm:t>
    </dgm:pt>
    <dgm:pt modelId="{4639FB7C-DE02-420F-955E-561F6EAD5287}" type="sibTrans" cxnId="{D113999D-235E-4870-B9BC-893C4565833C}">
      <dgm:prSet/>
      <dgm:spPr/>
      <dgm:t>
        <a:bodyPr/>
        <a:lstStyle/>
        <a:p>
          <a:endParaRPr lang="es-CR"/>
        </a:p>
      </dgm:t>
    </dgm:pt>
    <dgm:pt modelId="{A78C3BB5-64CF-440A-BEDA-63BFC90EBFD0}">
      <dgm:prSet phldrT="[Text]" custT="1"/>
      <dgm:spPr/>
      <dgm:t>
        <a:bodyPr/>
        <a:lstStyle/>
        <a:p>
          <a:r>
            <a:rPr lang="en-US" sz="1600" noProof="0" dirty="0" smtClean="0"/>
            <a:t>Vulnerable </a:t>
          </a:r>
          <a:r>
            <a:rPr lang="en-US" sz="1600" noProof="0" dirty="0" smtClean="0"/>
            <a:t>groups migrating</a:t>
          </a:r>
          <a:endParaRPr lang="en-US" sz="1600" noProof="0" dirty="0"/>
        </a:p>
      </dgm:t>
    </dgm:pt>
    <dgm:pt modelId="{08548625-340D-46BC-A729-5B5D89819606}" type="parTrans" cxnId="{44AF2F00-9E41-47C3-BBB2-0D8C6547A304}">
      <dgm:prSet/>
      <dgm:spPr/>
      <dgm:t>
        <a:bodyPr/>
        <a:lstStyle/>
        <a:p>
          <a:endParaRPr lang="en-US"/>
        </a:p>
      </dgm:t>
    </dgm:pt>
    <dgm:pt modelId="{36EE3645-EA99-40C9-84C7-ABF26533F8FD}" type="sibTrans" cxnId="{44AF2F00-9E41-47C3-BBB2-0D8C6547A304}">
      <dgm:prSet/>
      <dgm:spPr/>
      <dgm:t>
        <a:bodyPr/>
        <a:lstStyle/>
        <a:p>
          <a:endParaRPr lang="en-US"/>
        </a:p>
      </dgm:t>
    </dgm:pt>
    <dgm:pt modelId="{77EE73EE-2152-47D8-A5C0-A7C526A5CC09}">
      <dgm:prSet phldrT="[Text]" custT="1"/>
      <dgm:spPr/>
      <dgm:t>
        <a:bodyPr/>
        <a:lstStyle/>
        <a:p>
          <a:r>
            <a:rPr lang="en-US" sz="1600" noProof="0" dirty="0" smtClean="0"/>
            <a:t>Multiple </a:t>
          </a:r>
          <a:r>
            <a:rPr lang="en-US" sz="1600" noProof="0" dirty="0" smtClean="0"/>
            <a:t>spaces of   </a:t>
          </a:r>
          <a:r>
            <a:rPr lang="en-US" sz="1600" noProof="0" dirty="0" smtClean="0"/>
            <a:t>vulnerability</a:t>
          </a:r>
          <a:endParaRPr lang="en-US" sz="1600" noProof="0" dirty="0"/>
        </a:p>
      </dgm:t>
    </dgm:pt>
    <dgm:pt modelId="{D9B848A7-A8A9-4F05-8E52-2AF2378C0B42}" type="parTrans" cxnId="{271E81C5-867D-49EE-8EE3-28DEC3C8CEF2}">
      <dgm:prSet/>
      <dgm:spPr/>
      <dgm:t>
        <a:bodyPr/>
        <a:lstStyle/>
        <a:p>
          <a:endParaRPr lang="en-US"/>
        </a:p>
      </dgm:t>
    </dgm:pt>
    <dgm:pt modelId="{59D9D0CC-D4F2-4B74-85C0-63D68BFD9DBD}" type="sibTrans" cxnId="{271E81C5-867D-49EE-8EE3-28DEC3C8CEF2}">
      <dgm:prSet/>
      <dgm:spPr/>
      <dgm:t>
        <a:bodyPr/>
        <a:lstStyle/>
        <a:p>
          <a:endParaRPr lang="en-US"/>
        </a:p>
      </dgm:t>
    </dgm:pt>
    <dgm:pt modelId="{417B1C02-0351-42A6-BCE9-EA02E0D2508F}">
      <dgm:prSet phldrT="[Text]" custT="1"/>
      <dgm:spPr/>
      <dgm:t>
        <a:bodyPr/>
        <a:lstStyle/>
        <a:p>
          <a:r>
            <a:rPr lang="en-US" sz="1600" noProof="0" dirty="0" smtClean="0"/>
            <a:t>Structural barriers </a:t>
          </a:r>
          <a:r>
            <a:rPr lang="en-US" sz="1600" noProof="0" dirty="0" smtClean="0"/>
            <a:t>no route </a:t>
          </a:r>
          <a:r>
            <a:rPr lang="en-US" sz="1600" noProof="0" dirty="0" smtClean="0"/>
            <a:t>and </a:t>
          </a:r>
          <a:r>
            <a:rPr lang="en-US" sz="1600" noProof="0" dirty="0" smtClean="0"/>
            <a:t>destination</a:t>
          </a:r>
          <a:endParaRPr lang="en-US" sz="1600" noProof="0" dirty="0"/>
        </a:p>
      </dgm:t>
    </dgm:pt>
    <dgm:pt modelId="{C2837A49-B815-4527-8761-6C060531C7DA}" type="parTrans" cxnId="{26F6EDDD-0363-4B4E-A2F8-1A64AB0E04EF}">
      <dgm:prSet/>
      <dgm:spPr/>
      <dgm:t>
        <a:bodyPr/>
        <a:lstStyle/>
        <a:p>
          <a:endParaRPr lang="en-US"/>
        </a:p>
      </dgm:t>
    </dgm:pt>
    <dgm:pt modelId="{82145306-3A5F-4F70-8D21-F6173E6F47E9}" type="sibTrans" cxnId="{26F6EDDD-0363-4B4E-A2F8-1A64AB0E04EF}">
      <dgm:prSet/>
      <dgm:spPr/>
      <dgm:t>
        <a:bodyPr/>
        <a:lstStyle/>
        <a:p>
          <a:endParaRPr lang="en-US"/>
        </a:p>
      </dgm:t>
    </dgm:pt>
    <dgm:pt modelId="{70A3A4F3-FE2D-472B-BBBC-C818BDFC93DB}">
      <dgm:prSet phldrT="[Text]" custT="1"/>
      <dgm:spPr/>
      <dgm:t>
        <a:bodyPr/>
        <a:lstStyle/>
        <a:p>
          <a:r>
            <a:rPr lang="en-US" sz="1600" noProof="0" dirty="0" smtClean="0"/>
            <a:t>Stigma and discrimination</a:t>
          </a:r>
          <a:endParaRPr lang="en-US" sz="1600" noProof="0" dirty="0"/>
        </a:p>
      </dgm:t>
    </dgm:pt>
    <dgm:pt modelId="{ABCF643B-FF98-4ABF-9D81-BA21C1FCC181}" type="parTrans" cxnId="{381B839C-1F3C-410B-8436-ED3339E42EDA}">
      <dgm:prSet/>
      <dgm:spPr/>
      <dgm:t>
        <a:bodyPr/>
        <a:lstStyle/>
        <a:p>
          <a:endParaRPr lang="en-US"/>
        </a:p>
      </dgm:t>
    </dgm:pt>
    <dgm:pt modelId="{8A86267F-44F9-4BA8-BDA6-C04CE608CD70}" type="sibTrans" cxnId="{381B839C-1F3C-410B-8436-ED3339E42EDA}">
      <dgm:prSet/>
      <dgm:spPr/>
      <dgm:t>
        <a:bodyPr/>
        <a:lstStyle/>
        <a:p>
          <a:endParaRPr lang="en-US"/>
        </a:p>
      </dgm:t>
    </dgm:pt>
    <dgm:pt modelId="{A080EF7A-DAA3-40C4-B0E4-148CCE39A0BC}">
      <dgm:prSet phldrT="[Text]" custT="1"/>
      <dgm:spPr/>
      <dgm:t>
        <a:bodyPr/>
        <a:lstStyle/>
        <a:p>
          <a:r>
            <a:rPr lang="en-US" sz="1800" noProof="0" dirty="0" smtClean="0"/>
            <a:t>Increased vulnerability to disease and disability</a:t>
          </a:r>
          <a:endParaRPr lang="en-US" sz="1800" noProof="0" dirty="0"/>
        </a:p>
      </dgm:t>
    </dgm:pt>
    <dgm:pt modelId="{05C04FF8-3810-45B3-9C78-6E7D25770C25}" type="parTrans" cxnId="{C27E875C-4FAE-4159-8EBF-14DAE0C20B18}">
      <dgm:prSet/>
      <dgm:spPr/>
      <dgm:t>
        <a:bodyPr/>
        <a:lstStyle/>
        <a:p>
          <a:endParaRPr lang="en-US"/>
        </a:p>
      </dgm:t>
    </dgm:pt>
    <dgm:pt modelId="{A2A54536-F3FE-488B-B6A6-68F565D498CA}" type="sibTrans" cxnId="{C27E875C-4FAE-4159-8EBF-14DAE0C20B18}">
      <dgm:prSet/>
      <dgm:spPr/>
      <dgm:t>
        <a:bodyPr/>
        <a:lstStyle/>
        <a:p>
          <a:endParaRPr lang="en-US"/>
        </a:p>
      </dgm:t>
    </dgm:pt>
    <dgm:pt modelId="{F9398341-2DF5-423F-96C0-46C10CDBC00E}">
      <dgm:prSet phldrT="[Text]" custT="1"/>
      <dgm:spPr/>
      <dgm:t>
        <a:bodyPr/>
        <a:lstStyle/>
        <a:p>
          <a:r>
            <a:rPr lang="en-US" sz="1800" noProof="0" dirty="0" smtClean="0"/>
            <a:t>Psychosocial consequences</a:t>
          </a:r>
          <a:endParaRPr lang="en-US" sz="1800" noProof="0" dirty="0"/>
        </a:p>
      </dgm:t>
    </dgm:pt>
    <dgm:pt modelId="{B1958518-B3E5-412C-8280-BD8C21CE2BCA}" type="parTrans" cxnId="{2BC48A1B-8DDE-40E7-B67C-30AF0A5B3B51}">
      <dgm:prSet/>
      <dgm:spPr/>
      <dgm:t>
        <a:bodyPr/>
        <a:lstStyle/>
        <a:p>
          <a:endParaRPr lang="en-US"/>
        </a:p>
      </dgm:t>
    </dgm:pt>
    <dgm:pt modelId="{B98C76E7-2EAC-47CE-8414-2B5F032FBD4B}" type="sibTrans" cxnId="{2BC48A1B-8DDE-40E7-B67C-30AF0A5B3B51}">
      <dgm:prSet/>
      <dgm:spPr/>
      <dgm:t>
        <a:bodyPr/>
        <a:lstStyle/>
        <a:p>
          <a:endParaRPr lang="en-US"/>
        </a:p>
      </dgm:t>
    </dgm:pt>
    <dgm:pt modelId="{E0226B6C-3DF7-46C4-8910-9B08FD34D64A}">
      <dgm:prSet phldrT="[Text]" custT="1"/>
      <dgm:spPr/>
      <dgm:t>
        <a:bodyPr/>
        <a:lstStyle/>
        <a:p>
          <a:r>
            <a:rPr lang="en-US" sz="1800" noProof="0" dirty="0" smtClean="0"/>
            <a:t>Limited access to services</a:t>
          </a:r>
          <a:endParaRPr lang="en-US" sz="1800" noProof="0" dirty="0"/>
        </a:p>
      </dgm:t>
    </dgm:pt>
    <dgm:pt modelId="{C230530A-9BA3-494B-AD4F-89768BD33309}" type="parTrans" cxnId="{2A5E0660-12AB-43BF-9A95-E5648F8C3527}">
      <dgm:prSet/>
      <dgm:spPr/>
      <dgm:t>
        <a:bodyPr/>
        <a:lstStyle/>
        <a:p>
          <a:endParaRPr lang="en-US"/>
        </a:p>
      </dgm:t>
    </dgm:pt>
    <dgm:pt modelId="{98CBD282-94FE-4F9F-827F-14B6BB5ED985}" type="sibTrans" cxnId="{2A5E0660-12AB-43BF-9A95-E5648F8C3527}">
      <dgm:prSet/>
      <dgm:spPr/>
      <dgm:t>
        <a:bodyPr/>
        <a:lstStyle/>
        <a:p>
          <a:endParaRPr lang="en-US"/>
        </a:p>
      </dgm:t>
    </dgm:pt>
    <dgm:pt modelId="{0DD17D0F-B8DE-4725-B37B-56D4731F0D59}">
      <dgm:prSet phldrT="[Text]" custT="1"/>
      <dgm:spPr/>
      <dgm:t>
        <a:bodyPr/>
        <a:lstStyle/>
        <a:p>
          <a:r>
            <a:rPr lang="en-US" sz="1800" noProof="0" dirty="0" smtClean="0"/>
            <a:t>Family fragmentation</a:t>
          </a:r>
          <a:endParaRPr lang="en-US" sz="1800" noProof="0" dirty="0"/>
        </a:p>
      </dgm:t>
    </dgm:pt>
    <dgm:pt modelId="{9C4CEDBD-42A5-4F04-A56D-475D6D1E9CF1}" type="parTrans" cxnId="{AE7E5B11-0931-4831-A44E-38A386A9D9ED}">
      <dgm:prSet/>
      <dgm:spPr/>
      <dgm:t>
        <a:bodyPr/>
        <a:lstStyle/>
        <a:p>
          <a:endParaRPr lang="en-US"/>
        </a:p>
      </dgm:t>
    </dgm:pt>
    <dgm:pt modelId="{4D7992F7-CDEE-468B-BD05-BDF18E6A6B68}" type="sibTrans" cxnId="{AE7E5B11-0931-4831-A44E-38A386A9D9ED}">
      <dgm:prSet/>
      <dgm:spPr/>
      <dgm:t>
        <a:bodyPr/>
        <a:lstStyle/>
        <a:p>
          <a:endParaRPr lang="en-US"/>
        </a:p>
      </dgm:t>
    </dgm:pt>
    <dgm:pt modelId="{D95A6904-1B23-4552-9575-A3CC46B30451}">
      <dgm:prSet phldrT="[Text]" custT="1"/>
      <dgm:spPr/>
      <dgm:t>
        <a:bodyPr/>
        <a:lstStyle/>
        <a:p>
          <a:r>
            <a:rPr lang="en-US" sz="1800" noProof="0" dirty="0" smtClean="0"/>
            <a:t>Increased risk to infectious diseases</a:t>
          </a:r>
          <a:endParaRPr lang="en-US" sz="1800" noProof="0" dirty="0"/>
        </a:p>
      </dgm:t>
    </dgm:pt>
    <dgm:pt modelId="{A53A6C57-A3EC-4279-B0E8-7525E6A82252}" type="parTrans" cxnId="{0EAA929E-601A-4F9F-B1DA-CF614F5DBA1C}">
      <dgm:prSet/>
      <dgm:spPr/>
      <dgm:t>
        <a:bodyPr/>
        <a:lstStyle/>
        <a:p>
          <a:endParaRPr lang="en-US"/>
        </a:p>
      </dgm:t>
    </dgm:pt>
    <dgm:pt modelId="{45F58AD3-BDE0-40DC-986E-3B3C60CBE6F2}" type="sibTrans" cxnId="{0EAA929E-601A-4F9F-B1DA-CF614F5DBA1C}">
      <dgm:prSet/>
      <dgm:spPr/>
      <dgm:t>
        <a:bodyPr/>
        <a:lstStyle/>
        <a:p>
          <a:endParaRPr lang="en-US"/>
        </a:p>
      </dgm:t>
    </dgm:pt>
    <dgm:pt modelId="{F8AD0C5C-E2F3-4264-95CF-E66134D37073}">
      <dgm:prSet phldrT="[Text]"/>
      <dgm:spPr/>
      <dgm:t>
        <a:bodyPr/>
        <a:lstStyle/>
        <a:p>
          <a:r>
            <a:rPr lang="en-US" noProof="0" dirty="0" smtClean="0"/>
            <a:t>Consider all </a:t>
          </a:r>
          <a:r>
            <a:rPr lang="en-US" noProof="0" dirty="0" smtClean="0"/>
            <a:t>the migration </a:t>
          </a:r>
          <a:r>
            <a:rPr lang="en-US" noProof="0" dirty="0" smtClean="0"/>
            <a:t>cycle</a:t>
          </a:r>
          <a:endParaRPr lang="en-US" noProof="0" dirty="0"/>
        </a:p>
      </dgm:t>
    </dgm:pt>
    <dgm:pt modelId="{48A94AFD-FC1D-4955-B164-E12E7F5B4918}" type="parTrans" cxnId="{FB36E7DC-1E4B-483B-A788-430F96C7D047}">
      <dgm:prSet/>
      <dgm:spPr/>
      <dgm:t>
        <a:bodyPr/>
        <a:lstStyle/>
        <a:p>
          <a:endParaRPr lang="en-US"/>
        </a:p>
      </dgm:t>
    </dgm:pt>
    <dgm:pt modelId="{8C9CC9FD-D310-4C1E-A68B-3D33738BCDC7}" type="sibTrans" cxnId="{FB36E7DC-1E4B-483B-A788-430F96C7D047}">
      <dgm:prSet/>
      <dgm:spPr/>
      <dgm:t>
        <a:bodyPr/>
        <a:lstStyle/>
        <a:p>
          <a:endParaRPr lang="en-US"/>
        </a:p>
      </dgm:t>
    </dgm:pt>
    <dgm:pt modelId="{0CA32DFE-35C9-42FE-8000-F5456FBA5132}" type="pres">
      <dgm:prSet presAssocID="{9450D9ED-9D3F-44CA-A6FC-BBF55995A3A3}" presName="Name0" presStyleCnt="0">
        <dgm:presLayoutVars>
          <dgm:dir/>
          <dgm:resizeHandles val="exact"/>
        </dgm:presLayoutVars>
      </dgm:prSet>
      <dgm:spPr/>
      <dgm:t>
        <a:bodyPr/>
        <a:lstStyle/>
        <a:p>
          <a:endParaRPr lang="en-US"/>
        </a:p>
      </dgm:t>
    </dgm:pt>
    <dgm:pt modelId="{C5A05C59-E234-47BB-8D54-A02A59EC5B4C}" type="pres">
      <dgm:prSet presAssocID="{E77FA381-4FB8-433A-8AB7-6D8F287100B5}" presName="node" presStyleLbl="node1" presStyleIdx="0" presStyleCnt="3" custLinFactNeighborX="13175" custLinFactNeighborY="-15843">
        <dgm:presLayoutVars>
          <dgm:bulletEnabled val="1"/>
        </dgm:presLayoutVars>
      </dgm:prSet>
      <dgm:spPr/>
      <dgm:t>
        <a:bodyPr/>
        <a:lstStyle/>
        <a:p>
          <a:endParaRPr lang="en-US"/>
        </a:p>
      </dgm:t>
    </dgm:pt>
    <dgm:pt modelId="{F8D8438A-3681-4F59-9D78-11F8AF039B7D}" type="pres">
      <dgm:prSet presAssocID="{11F85A65-9E78-42EB-8912-C8A2D53363A3}" presName="sibTrans" presStyleCnt="0"/>
      <dgm:spPr/>
    </dgm:pt>
    <dgm:pt modelId="{8CEB4A99-E782-4D7E-AA14-E0D6D6C7311F}" type="pres">
      <dgm:prSet presAssocID="{2A6A3CDD-43AB-4BC5-BF4D-E8373C33C1A0}" presName="node" presStyleLbl="node1" presStyleIdx="1" presStyleCnt="3">
        <dgm:presLayoutVars>
          <dgm:bulletEnabled val="1"/>
        </dgm:presLayoutVars>
      </dgm:prSet>
      <dgm:spPr/>
      <dgm:t>
        <a:bodyPr/>
        <a:lstStyle/>
        <a:p>
          <a:endParaRPr lang="en-US"/>
        </a:p>
      </dgm:t>
    </dgm:pt>
    <dgm:pt modelId="{53490ADF-4F8D-4E1A-ABFA-0378B1837007}" type="pres">
      <dgm:prSet presAssocID="{DCB9A88D-D2BF-40CC-BB30-AF08B3C301AA}" presName="sibTrans" presStyleCnt="0"/>
      <dgm:spPr/>
    </dgm:pt>
    <dgm:pt modelId="{B8563316-5B30-4B88-AB0E-296BD652E192}" type="pres">
      <dgm:prSet presAssocID="{895FA994-D204-48E9-A531-0770457B962C}" presName="node" presStyleLbl="node1" presStyleIdx="2" presStyleCnt="3">
        <dgm:presLayoutVars>
          <dgm:bulletEnabled val="1"/>
        </dgm:presLayoutVars>
      </dgm:prSet>
      <dgm:spPr/>
      <dgm:t>
        <a:bodyPr/>
        <a:lstStyle/>
        <a:p>
          <a:endParaRPr lang="en-US"/>
        </a:p>
      </dgm:t>
    </dgm:pt>
  </dgm:ptLst>
  <dgm:cxnLst>
    <dgm:cxn modelId="{598FC30B-FC9B-48DF-A2DE-EEE6C2CC3F5D}" srcId="{895FA994-D204-48E9-A531-0770457B962C}" destId="{1995511F-06BE-4324-844D-FD499F199B18}" srcOrd="3" destOrd="0" parTransId="{703E26D3-D3F2-4F15-B29A-976DB90E663C}" sibTransId="{1DDB25E4-1012-4CD7-BBDA-3022C3F3754A}"/>
    <dgm:cxn modelId="{271E81C5-867D-49EE-8EE3-28DEC3C8CEF2}" srcId="{E77FA381-4FB8-433A-8AB7-6D8F287100B5}" destId="{77EE73EE-2152-47D8-A5C0-A7C526A5CC09}" srcOrd="4" destOrd="0" parTransId="{D9B848A7-A8A9-4F05-8E52-2AF2378C0B42}" sibTransId="{59D9D0CC-D4F2-4B74-85C0-63D68BFD9DBD}"/>
    <dgm:cxn modelId="{D022A654-3924-4F40-BC96-C16D63EB5236}" type="presOf" srcId="{E0226B6C-3DF7-46C4-8910-9B08FD34D64A}" destId="{8CEB4A99-E782-4D7E-AA14-E0D6D6C7311F}" srcOrd="0" destOrd="3" presId="urn:microsoft.com/office/officeart/2005/8/layout/hList6"/>
    <dgm:cxn modelId="{26F6EDDD-0363-4B4E-A2F8-1A64AB0E04EF}" srcId="{E77FA381-4FB8-433A-8AB7-6D8F287100B5}" destId="{417B1C02-0351-42A6-BCE9-EA02E0D2508F}" srcOrd="5" destOrd="0" parTransId="{C2837A49-B815-4527-8761-6C060531C7DA}" sibTransId="{82145306-3A5F-4F70-8D21-F6173E6F47E9}"/>
    <dgm:cxn modelId="{42269AEF-0E6C-4331-B94B-50F8BF699D0B}" type="presOf" srcId="{AE5AF82B-F7D3-44AA-ABB5-149B8D04A177}" destId="{B8563316-5B30-4B88-AB0E-296BD652E192}" srcOrd="0" destOrd="1" presId="urn:microsoft.com/office/officeart/2005/8/layout/hList6"/>
    <dgm:cxn modelId="{07473C07-0024-4A5E-8218-55CB028EAC52}" srcId="{9450D9ED-9D3F-44CA-A6FC-BBF55995A3A3}" destId="{895FA994-D204-48E9-A531-0770457B962C}" srcOrd="2" destOrd="0" parTransId="{45F71A21-D647-4C85-BD07-AF164487F4E7}" sibTransId="{24A01A98-1F46-4586-B8E7-6F974263B9A2}"/>
    <dgm:cxn modelId="{59716335-B308-4F1D-A26A-13DF080AE501}" type="presOf" srcId="{2A6A3CDD-43AB-4BC5-BF4D-E8373C33C1A0}" destId="{8CEB4A99-E782-4D7E-AA14-E0D6D6C7311F}" srcOrd="0" destOrd="0" presId="urn:microsoft.com/office/officeart/2005/8/layout/hList6"/>
    <dgm:cxn modelId="{1D0FE6B7-5D0B-4666-B0D3-BB4C022E8805}" srcId="{E77FA381-4FB8-433A-8AB7-6D8F287100B5}" destId="{36CF23A2-D6FE-4A67-9017-7594398F89A0}" srcOrd="0" destOrd="0" parTransId="{584E632C-1473-40ED-857A-311CC69C2085}" sibTransId="{7B75A231-AA0C-4A1E-8B30-06F23C8ED3A6}"/>
    <dgm:cxn modelId="{784BFB8E-E2ED-4CD9-8269-E72294EAC8CA}" srcId="{895FA994-D204-48E9-A531-0770457B962C}" destId="{31D9C1ED-FE47-4BF6-AF26-05A835205CE6}" srcOrd="1" destOrd="0" parTransId="{17B5B75C-0D20-4F94-8C07-5FBF42A56FB9}" sibTransId="{B6966747-F4AE-497B-9645-022F2B28AD39}"/>
    <dgm:cxn modelId="{0EAA929E-601A-4F9F-B1DA-CF614F5DBA1C}" srcId="{2A6A3CDD-43AB-4BC5-BF4D-E8373C33C1A0}" destId="{D95A6904-1B23-4552-9575-A3CC46B30451}" srcOrd="4" destOrd="0" parTransId="{A53A6C57-A3EC-4279-B0E8-7525E6A82252}" sibTransId="{45F58AD3-BDE0-40DC-986E-3B3C60CBE6F2}"/>
    <dgm:cxn modelId="{2A5E0660-12AB-43BF-9A95-E5648F8C3527}" srcId="{2A6A3CDD-43AB-4BC5-BF4D-E8373C33C1A0}" destId="{E0226B6C-3DF7-46C4-8910-9B08FD34D64A}" srcOrd="2" destOrd="0" parTransId="{C230530A-9BA3-494B-AD4F-89768BD33309}" sibTransId="{98CBD282-94FE-4F9F-827F-14B6BB5ED985}"/>
    <dgm:cxn modelId="{FB36E7DC-1E4B-483B-A788-430F96C7D047}" srcId="{895FA994-D204-48E9-A531-0770457B962C}" destId="{F8AD0C5C-E2F3-4264-95CF-E66134D37073}" srcOrd="5" destOrd="0" parTransId="{48A94AFD-FC1D-4955-B164-E12E7F5B4918}" sibTransId="{8C9CC9FD-D310-4C1E-A68B-3D33738BCDC7}"/>
    <dgm:cxn modelId="{4402BF4A-0CCB-405A-B94B-8B5DD56D04DD}" type="presOf" srcId="{9A9D3BC0-BC93-47F1-8B68-9977C05532B2}" destId="{B8563316-5B30-4B88-AB0E-296BD652E192}" srcOrd="0" destOrd="5" presId="urn:microsoft.com/office/officeart/2005/8/layout/hList6"/>
    <dgm:cxn modelId="{94971752-46DA-47CE-BAD5-D8FE349C5B78}" type="presOf" srcId="{36CF23A2-D6FE-4A67-9017-7594398F89A0}" destId="{C5A05C59-E234-47BB-8D54-A02A59EC5B4C}" srcOrd="0" destOrd="1" presId="urn:microsoft.com/office/officeart/2005/8/layout/hList6"/>
    <dgm:cxn modelId="{2BC48A1B-8DDE-40E7-B67C-30AF0A5B3B51}" srcId="{2A6A3CDD-43AB-4BC5-BF4D-E8373C33C1A0}" destId="{F9398341-2DF5-423F-96C0-46C10CDBC00E}" srcOrd="1" destOrd="0" parTransId="{B1958518-B3E5-412C-8280-BD8C21CE2BCA}" sibTransId="{B98C76E7-2EAC-47CE-8414-2B5F032FBD4B}"/>
    <dgm:cxn modelId="{DB978029-9727-4D47-BDA7-A09F155F4051}" type="presOf" srcId="{895FA994-D204-48E9-A531-0770457B962C}" destId="{B8563316-5B30-4B88-AB0E-296BD652E192}" srcOrd="0" destOrd="0" presId="urn:microsoft.com/office/officeart/2005/8/layout/hList6"/>
    <dgm:cxn modelId="{B52CD9E7-4D88-4BB5-A449-990874A3ECD3}" srcId="{895FA994-D204-48E9-A531-0770457B962C}" destId="{1E782F48-C8F1-4E31-AA43-00148ED11CCA}" srcOrd="2" destOrd="0" parTransId="{598C5AE8-D296-4207-BF99-8127D88BB68C}" sibTransId="{1FFB8D9E-0502-4F0B-AD12-1D8CBBB7131E}"/>
    <dgm:cxn modelId="{D113999D-235E-4870-B9BC-893C4565833C}" srcId="{895FA994-D204-48E9-A531-0770457B962C}" destId="{3EE20835-9F35-4BC2-B7A7-70429BAE5F92}" srcOrd="6" destOrd="0" parTransId="{BD4644B2-B14C-4745-A338-164F134974BC}" sibTransId="{4639FB7C-DE02-420F-955E-561F6EAD5287}"/>
    <dgm:cxn modelId="{44AF2F00-9E41-47C3-BBB2-0D8C6547A304}" srcId="{E77FA381-4FB8-433A-8AB7-6D8F287100B5}" destId="{A78C3BB5-64CF-440A-BEDA-63BFC90EBFD0}" srcOrd="3" destOrd="0" parTransId="{08548625-340D-46BC-A729-5B5D89819606}" sibTransId="{36EE3645-EA99-40C9-84C7-ABF26533F8FD}"/>
    <dgm:cxn modelId="{381B839C-1F3C-410B-8436-ED3339E42EDA}" srcId="{E77FA381-4FB8-433A-8AB7-6D8F287100B5}" destId="{70A3A4F3-FE2D-472B-BBBC-C818BDFC93DB}" srcOrd="6" destOrd="0" parTransId="{ABCF643B-FF98-4ABF-9D81-BA21C1FCC181}" sibTransId="{8A86267F-44F9-4BA8-BDA6-C04CE608CD70}"/>
    <dgm:cxn modelId="{D734C296-558F-4479-88A9-E85522FED5AE}" type="presOf" srcId="{70A3A4F3-FE2D-472B-BBBC-C818BDFC93DB}" destId="{C5A05C59-E234-47BB-8D54-A02A59EC5B4C}" srcOrd="0" destOrd="7" presId="urn:microsoft.com/office/officeart/2005/8/layout/hList6"/>
    <dgm:cxn modelId="{510645EB-3E19-4AA9-A748-CF6CE04B6E07}" type="presOf" srcId="{31D9C1ED-FE47-4BF6-AF26-05A835205CE6}" destId="{B8563316-5B30-4B88-AB0E-296BD652E192}" srcOrd="0" destOrd="2" presId="urn:microsoft.com/office/officeart/2005/8/layout/hList6"/>
    <dgm:cxn modelId="{C2BA98DF-1047-4858-A656-72735C472170}" type="presOf" srcId="{9450D9ED-9D3F-44CA-A6FC-BBF55995A3A3}" destId="{0CA32DFE-35C9-42FE-8000-F5456FBA5132}" srcOrd="0" destOrd="0" presId="urn:microsoft.com/office/officeart/2005/8/layout/hList6"/>
    <dgm:cxn modelId="{6B00FCB3-CA5D-48D0-A885-AD3BECCE98F1}" type="presOf" srcId="{0DD17D0F-B8DE-4725-B37B-56D4731F0D59}" destId="{8CEB4A99-E782-4D7E-AA14-E0D6D6C7311F}" srcOrd="0" destOrd="4" presId="urn:microsoft.com/office/officeart/2005/8/layout/hList6"/>
    <dgm:cxn modelId="{98770708-6BF6-4BA9-917F-10E4FD61A858}" type="presOf" srcId="{A080EF7A-DAA3-40C4-B0E4-148CCE39A0BC}" destId="{8CEB4A99-E782-4D7E-AA14-E0D6D6C7311F}" srcOrd="0" destOrd="1" presId="urn:microsoft.com/office/officeart/2005/8/layout/hList6"/>
    <dgm:cxn modelId="{16EC3907-4FDA-4B9B-9DC7-DDA67B5F2156}" srcId="{895FA994-D204-48E9-A531-0770457B962C}" destId="{AE5AF82B-F7D3-44AA-ABB5-149B8D04A177}" srcOrd="0" destOrd="0" parTransId="{4597A708-E9AA-44F8-9B97-1B88EBB56E6E}" sibTransId="{FF8DFEB7-8BD0-498B-8255-9F2B2D0072EE}"/>
    <dgm:cxn modelId="{AF92119D-D0D9-4C4A-ACC5-DDD528063BFA}" type="presOf" srcId="{EBBAC3C6-E9E0-4F46-9C6E-30ACC13EFDDB}" destId="{C5A05C59-E234-47BB-8D54-A02A59EC5B4C}" srcOrd="0" destOrd="2" presId="urn:microsoft.com/office/officeart/2005/8/layout/hList6"/>
    <dgm:cxn modelId="{124E2984-4912-4C50-B0BD-33CE5222D7BB}" srcId="{9450D9ED-9D3F-44CA-A6FC-BBF55995A3A3}" destId="{2A6A3CDD-43AB-4BC5-BF4D-E8373C33C1A0}" srcOrd="1" destOrd="0" parTransId="{6F4D0643-3DA9-461D-8039-E7FBEC5CCF65}" sibTransId="{DCB9A88D-D2BF-40CC-BB30-AF08B3C301AA}"/>
    <dgm:cxn modelId="{73D03966-66CA-41D5-8B7E-0CD1A6E75DE6}" type="presOf" srcId="{F8AD0C5C-E2F3-4264-95CF-E66134D37073}" destId="{B8563316-5B30-4B88-AB0E-296BD652E192}" srcOrd="0" destOrd="6" presId="urn:microsoft.com/office/officeart/2005/8/layout/hList6"/>
    <dgm:cxn modelId="{CB97A7A6-F1B0-41E5-879A-1F79C7050FF0}" srcId="{9450D9ED-9D3F-44CA-A6FC-BBF55995A3A3}" destId="{E77FA381-4FB8-433A-8AB7-6D8F287100B5}" srcOrd="0" destOrd="0" parTransId="{801E851B-23F2-463E-873F-7993FE055DCC}" sibTransId="{11F85A65-9E78-42EB-8912-C8A2D53363A3}"/>
    <dgm:cxn modelId="{849205BF-70E2-468A-AF10-93B79E1C3D77}" type="presOf" srcId="{A8480EE4-6CC2-41DE-BAF9-AA8089382D72}" destId="{C5A05C59-E234-47BB-8D54-A02A59EC5B4C}" srcOrd="0" destOrd="3" presId="urn:microsoft.com/office/officeart/2005/8/layout/hList6"/>
    <dgm:cxn modelId="{D6813CDD-A3F9-4B17-A924-DB526CDBA798}" type="presOf" srcId="{1995511F-06BE-4324-844D-FD499F199B18}" destId="{B8563316-5B30-4B88-AB0E-296BD652E192}" srcOrd="0" destOrd="4" presId="urn:microsoft.com/office/officeart/2005/8/layout/hList6"/>
    <dgm:cxn modelId="{0A145E38-AA52-40DB-B7DB-BF9F5399243F}" srcId="{E77FA381-4FB8-433A-8AB7-6D8F287100B5}" destId="{A8480EE4-6CC2-41DE-BAF9-AA8089382D72}" srcOrd="2" destOrd="0" parTransId="{AB45CE4D-3540-4AA2-8810-4FFF4F2FF009}" sibTransId="{DB4286FF-4910-457C-918C-0E6D67931470}"/>
    <dgm:cxn modelId="{DFAC6E78-65A7-482E-948B-4F3667A7C4A5}" type="presOf" srcId="{F9398341-2DF5-423F-96C0-46C10CDBC00E}" destId="{8CEB4A99-E782-4D7E-AA14-E0D6D6C7311F}" srcOrd="0" destOrd="2" presId="urn:microsoft.com/office/officeart/2005/8/layout/hList6"/>
    <dgm:cxn modelId="{293FFA58-D545-4648-BC53-C78F60988DB2}" srcId="{E77FA381-4FB8-433A-8AB7-6D8F287100B5}" destId="{EBBAC3C6-E9E0-4F46-9C6E-30ACC13EFDDB}" srcOrd="1" destOrd="0" parTransId="{49D29202-82F7-4828-AE44-42A99607D401}" sibTransId="{AEB2B46B-14BA-4A44-AE7D-CE2FA8712754}"/>
    <dgm:cxn modelId="{EE98E74B-BC5B-4D95-978B-EC6B92FD99B6}" type="presOf" srcId="{417B1C02-0351-42A6-BCE9-EA02E0D2508F}" destId="{C5A05C59-E234-47BB-8D54-A02A59EC5B4C}" srcOrd="0" destOrd="6" presId="urn:microsoft.com/office/officeart/2005/8/layout/hList6"/>
    <dgm:cxn modelId="{AE7E5B11-0931-4831-A44E-38A386A9D9ED}" srcId="{2A6A3CDD-43AB-4BC5-BF4D-E8373C33C1A0}" destId="{0DD17D0F-B8DE-4725-B37B-56D4731F0D59}" srcOrd="3" destOrd="0" parTransId="{9C4CEDBD-42A5-4F04-A56D-475D6D1E9CF1}" sibTransId="{4D7992F7-CDEE-468B-BD05-BDF18E6A6B68}"/>
    <dgm:cxn modelId="{DDBD82B7-5EFE-4AEC-B49D-EE0F45D1CBFF}" type="presOf" srcId="{3EE20835-9F35-4BC2-B7A7-70429BAE5F92}" destId="{B8563316-5B30-4B88-AB0E-296BD652E192}" srcOrd="0" destOrd="7" presId="urn:microsoft.com/office/officeart/2005/8/layout/hList6"/>
    <dgm:cxn modelId="{B151C5FB-1C00-40EC-856D-9242B5630490}" type="presOf" srcId="{E77FA381-4FB8-433A-8AB7-6D8F287100B5}" destId="{C5A05C59-E234-47BB-8D54-A02A59EC5B4C}" srcOrd="0" destOrd="0" presId="urn:microsoft.com/office/officeart/2005/8/layout/hList6"/>
    <dgm:cxn modelId="{C27E875C-4FAE-4159-8EBF-14DAE0C20B18}" srcId="{2A6A3CDD-43AB-4BC5-BF4D-E8373C33C1A0}" destId="{A080EF7A-DAA3-40C4-B0E4-148CCE39A0BC}" srcOrd="0" destOrd="0" parTransId="{05C04FF8-3810-45B3-9C78-6E7D25770C25}" sibTransId="{A2A54536-F3FE-488B-B6A6-68F565D498CA}"/>
    <dgm:cxn modelId="{8C97D3ED-582D-40C6-AADB-B9199CFB4717}" type="presOf" srcId="{1E782F48-C8F1-4E31-AA43-00148ED11CCA}" destId="{B8563316-5B30-4B88-AB0E-296BD652E192}" srcOrd="0" destOrd="3" presId="urn:microsoft.com/office/officeart/2005/8/layout/hList6"/>
    <dgm:cxn modelId="{FE0D4A4B-97CE-43D2-A579-1FBA074F91A0}" type="presOf" srcId="{77EE73EE-2152-47D8-A5C0-A7C526A5CC09}" destId="{C5A05C59-E234-47BB-8D54-A02A59EC5B4C}" srcOrd="0" destOrd="5" presId="urn:microsoft.com/office/officeart/2005/8/layout/hList6"/>
    <dgm:cxn modelId="{A6DB9303-3998-4A66-BF20-D596B6764953}" srcId="{895FA994-D204-48E9-A531-0770457B962C}" destId="{9A9D3BC0-BC93-47F1-8B68-9977C05532B2}" srcOrd="4" destOrd="0" parTransId="{4ABBD373-7FA2-4E47-8A01-79094EC323F9}" sibTransId="{031CA665-E654-4BCB-A046-398B46098608}"/>
    <dgm:cxn modelId="{BE2F9831-3F3F-4CF2-AF7D-908B73B6B1AC}" type="presOf" srcId="{D95A6904-1B23-4552-9575-A3CC46B30451}" destId="{8CEB4A99-E782-4D7E-AA14-E0D6D6C7311F}" srcOrd="0" destOrd="5" presId="urn:microsoft.com/office/officeart/2005/8/layout/hList6"/>
    <dgm:cxn modelId="{2ACB8D77-CD78-4ED4-8199-B4050FAA5276}" type="presOf" srcId="{A78C3BB5-64CF-440A-BEDA-63BFC90EBFD0}" destId="{C5A05C59-E234-47BB-8D54-A02A59EC5B4C}" srcOrd="0" destOrd="4" presId="urn:microsoft.com/office/officeart/2005/8/layout/hList6"/>
    <dgm:cxn modelId="{A1FA91CF-5EA3-4269-B20C-7CAB81E6A75A}" type="presParOf" srcId="{0CA32DFE-35C9-42FE-8000-F5456FBA5132}" destId="{C5A05C59-E234-47BB-8D54-A02A59EC5B4C}" srcOrd="0" destOrd="0" presId="urn:microsoft.com/office/officeart/2005/8/layout/hList6"/>
    <dgm:cxn modelId="{8E4D6DBC-69BC-404C-980F-E1643057F1E9}" type="presParOf" srcId="{0CA32DFE-35C9-42FE-8000-F5456FBA5132}" destId="{F8D8438A-3681-4F59-9D78-11F8AF039B7D}" srcOrd="1" destOrd="0" presId="urn:microsoft.com/office/officeart/2005/8/layout/hList6"/>
    <dgm:cxn modelId="{79BA19EF-AE8E-4289-84AD-E38E16100A6C}" type="presParOf" srcId="{0CA32DFE-35C9-42FE-8000-F5456FBA5132}" destId="{8CEB4A99-E782-4D7E-AA14-E0D6D6C7311F}" srcOrd="2" destOrd="0" presId="urn:microsoft.com/office/officeart/2005/8/layout/hList6"/>
    <dgm:cxn modelId="{0895EB93-7102-4884-B79E-8DC9043E9D67}" type="presParOf" srcId="{0CA32DFE-35C9-42FE-8000-F5456FBA5132}" destId="{53490ADF-4F8D-4E1A-ABFA-0378B1837007}" srcOrd="3" destOrd="0" presId="urn:microsoft.com/office/officeart/2005/8/layout/hList6"/>
    <dgm:cxn modelId="{049DB2FD-3305-402E-97A9-F8949C4E43CB}" type="presParOf" srcId="{0CA32DFE-35C9-42FE-8000-F5456FBA5132}" destId="{B8563316-5B30-4B88-AB0E-296BD652E19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A369D-408D-4223-B222-FBB3967B014C}" type="doc">
      <dgm:prSet loTypeId="urn:microsoft.com/office/officeart/2005/8/layout/venn1" loCatId="relationship" qsTypeId="urn:microsoft.com/office/officeart/2005/8/quickstyle/simple1" qsCatId="simple" csTypeId="urn:microsoft.com/office/officeart/2005/8/colors/accent1_2" csCatId="accent1" phldr="1"/>
      <dgm:spPr/>
    </dgm:pt>
    <dgm:pt modelId="{19DCBD00-E584-4125-B521-D876F642587D}">
      <dgm:prSet custT="1"/>
      <dgm:spPr/>
      <dgm:t>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fr-CH" altLang="es-CR" sz="700" b="1" i="0" u="none" strike="noStrike" cap="none" normalizeH="0" baseline="0" dirty="0" smtClean="0">
            <a:ln>
              <a:noFill/>
            </a:ln>
            <a:solidFill>
              <a:schemeClr val="tx1"/>
            </a:solidFill>
            <a:effectLst/>
            <a:latin typeface="Arial" charset="0"/>
            <a:cs typeface="Arial" charset="0"/>
          </a:endParaRPr>
        </a:p>
      </dgm:t>
    </dgm:pt>
    <dgm:pt modelId="{D4887B59-057C-494A-A418-F8FF6E822E85}" type="parTrans" cxnId="{ECC21810-F6CB-44C4-A3A4-46A3AC58B637}">
      <dgm:prSet/>
      <dgm:spPr/>
      <dgm:t>
        <a:bodyPr/>
        <a:lstStyle/>
        <a:p>
          <a:endParaRPr lang="es-CR"/>
        </a:p>
      </dgm:t>
    </dgm:pt>
    <dgm:pt modelId="{98D106CD-6CC7-4B76-846B-0FF519646FCB}" type="sibTrans" cxnId="{ECC21810-F6CB-44C4-A3A4-46A3AC58B637}">
      <dgm:prSet/>
      <dgm:spPr/>
      <dgm:t>
        <a:bodyPr/>
        <a:lstStyle/>
        <a:p>
          <a:endParaRPr lang="es-CR"/>
        </a:p>
      </dgm:t>
    </dgm:pt>
    <dgm:pt modelId="{D8B0138A-0A51-4630-A9CC-097DF7D85466}">
      <dgm:prSet/>
      <dgm:spPr/>
      <dgm:t>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n-GB" altLang="es-CR" b="0" i="0" u="none" strike="noStrike" cap="none" normalizeH="0" baseline="0" smtClean="0">
            <a:ln>
              <a:noFill/>
            </a:ln>
            <a:solidFill>
              <a:schemeClr val="tx1"/>
            </a:solidFill>
            <a:effectLst/>
            <a:latin typeface="Arial" charset="0"/>
            <a:cs typeface="Arial" charset="0"/>
          </a:endParaRPr>
        </a:p>
      </dgm:t>
    </dgm:pt>
    <dgm:pt modelId="{15BA3D4B-7222-456A-81AC-C3BBF49B6196}" type="parTrans" cxnId="{DAF6B884-836C-4436-8BB4-4F6AA3BBF2A2}">
      <dgm:prSet/>
      <dgm:spPr/>
      <dgm:t>
        <a:bodyPr/>
        <a:lstStyle/>
        <a:p>
          <a:endParaRPr lang="es-CR"/>
        </a:p>
      </dgm:t>
    </dgm:pt>
    <dgm:pt modelId="{23CAC426-F862-4D7C-A70C-889ACCFE7044}" type="sibTrans" cxnId="{DAF6B884-836C-4436-8BB4-4F6AA3BBF2A2}">
      <dgm:prSet/>
      <dgm:spPr/>
      <dgm:t>
        <a:bodyPr/>
        <a:lstStyle/>
        <a:p>
          <a:endParaRPr lang="es-CR"/>
        </a:p>
      </dgm:t>
    </dgm:pt>
    <dgm:pt modelId="{E8177DAD-78A6-45E6-B0E2-5EAD63491583}">
      <dgm:prSet/>
      <dgm:spPr/>
      <dgm:t>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endParaRPr kumimoji="0" lang="en-GB" altLang="es-CR" b="1" i="0" u="none" strike="noStrike" cap="none" normalizeH="0" baseline="0" dirty="0" smtClean="0">
            <a:ln>
              <a:noFill/>
            </a:ln>
            <a:solidFill>
              <a:schemeClr val="tx1"/>
            </a:solidFill>
            <a:effectLst/>
            <a:latin typeface="Arial" charset="0"/>
            <a:cs typeface="Arial" charset="0"/>
          </a:endParaRPr>
        </a:p>
      </dgm:t>
    </dgm:pt>
    <dgm:pt modelId="{0C487282-CE8E-40AC-B170-F8CE098C33CC}" type="parTrans" cxnId="{B4DE5E8A-A315-4A7D-863B-A3300E3C4852}">
      <dgm:prSet/>
      <dgm:spPr/>
      <dgm:t>
        <a:bodyPr/>
        <a:lstStyle/>
        <a:p>
          <a:endParaRPr lang="es-CR"/>
        </a:p>
      </dgm:t>
    </dgm:pt>
    <dgm:pt modelId="{D2B1E634-C7F0-48DA-A2D7-17AD4F1F6A93}" type="sibTrans" cxnId="{B4DE5E8A-A315-4A7D-863B-A3300E3C4852}">
      <dgm:prSet/>
      <dgm:spPr/>
      <dgm:t>
        <a:bodyPr/>
        <a:lstStyle/>
        <a:p>
          <a:endParaRPr lang="es-CR"/>
        </a:p>
      </dgm:t>
    </dgm:pt>
    <dgm:pt modelId="{5F15EFE3-10D7-4122-97AC-23602B2FDC3B}">
      <dgm:prSet/>
      <dgm:spPr/>
      <dgm:t>
        <a:body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fr-CH" altLang="es-CR" b="1" i="0" u="none" strike="noStrike" cap="none" normalizeH="0" baseline="0" dirty="0" smtClean="0">
              <a:ln>
                <a:noFill/>
              </a:ln>
              <a:solidFill>
                <a:schemeClr val="tx1"/>
              </a:solidFill>
              <a:effectLst/>
              <a:latin typeface="Arial" charset="0"/>
              <a:cs typeface="Arial" charset="0"/>
            </a:rPr>
            <a:t>                    </a:t>
          </a:r>
        </a:p>
      </dgm:t>
    </dgm:pt>
    <dgm:pt modelId="{50776FC1-D0C2-4831-AE1A-216701504185}" type="parTrans" cxnId="{B4AE6F36-2933-4AB4-9D2B-02A0249EFDB6}">
      <dgm:prSet/>
      <dgm:spPr/>
      <dgm:t>
        <a:bodyPr/>
        <a:lstStyle/>
        <a:p>
          <a:endParaRPr lang="es-CR"/>
        </a:p>
      </dgm:t>
    </dgm:pt>
    <dgm:pt modelId="{76126908-3C58-4CB5-95D7-0406062B6748}" type="sibTrans" cxnId="{B4AE6F36-2933-4AB4-9D2B-02A0249EFDB6}">
      <dgm:prSet/>
      <dgm:spPr/>
      <dgm:t>
        <a:bodyPr/>
        <a:lstStyle/>
        <a:p>
          <a:endParaRPr lang="es-CR"/>
        </a:p>
      </dgm:t>
    </dgm:pt>
    <dgm:pt modelId="{6E814CE3-CAF8-405F-9E37-D384732AA7F4}" type="pres">
      <dgm:prSet presAssocID="{DF9A369D-408D-4223-B222-FBB3967B014C}" presName="compositeShape" presStyleCnt="0">
        <dgm:presLayoutVars>
          <dgm:chMax val="7"/>
          <dgm:dir/>
          <dgm:resizeHandles val="exact"/>
        </dgm:presLayoutVars>
      </dgm:prSet>
      <dgm:spPr/>
    </dgm:pt>
    <dgm:pt modelId="{451993FD-694E-4FB8-A9A3-FAFE0EFC1B5C}" type="pres">
      <dgm:prSet presAssocID="{19DCBD00-E584-4125-B521-D876F642587D}" presName="circ1" presStyleLbl="vennNode1" presStyleIdx="0" presStyleCnt="4" custLinFactNeighborX="2340" custLinFactNeighborY="-2425"/>
      <dgm:spPr/>
      <dgm:t>
        <a:bodyPr/>
        <a:lstStyle/>
        <a:p>
          <a:endParaRPr lang="es-CR"/>
        </a:p>
      </dgm:t>
    </dgm:pt>
    <dgm:pt modelId="{1D0889C7-EAA2-4E2A-8976-9266545D5579}" type="pres">
      <dgm:prSet presAssocID="{19DCBD00-E584-4125-B521-D876F642587D}" presName="circ1Tx" presStyleLbl="revTx" presStyleIdx="0" presStyleCnt="0">
        <dgm:presLayoutVars>
          <dgm:chMax val="0"/>
          <dgm:chPref val="0"/>
          <dgm:bulletEnabled val="1"/>
        </dgm:presLayoutVars>
      </dgm:prSet>
      <dgm:spPr/>
      <dgm:t>
        <a:bodyPr/>
        <a:lstStyle/>
        <a:p>
          <a:endParaRPr lang="es-CR"/>
        </a:p>
      </dgm:t>
    </dgm:pt>
    <dgm:pt modelId="{79F3D80F-3A01-4494-B1DA-5AC8E305FCDF}" type="pres">
      <dgm:prSet presAssocID="{D8B0138A-0A51-4630-A9CC-097DF7D85466}" presName="circ2" presStyleLbl="vennNode1" presStyleIdx="1" presStyleCnt="4"/>
      <dgm:spPr/>
      <dgm:t>
        <a:bodyPr/>
        <a:lstStyle/>
        <a:p>
          <a:endParaRPr lang="es-CR"/>
        </a:p>
      </dgm:t>
    </dgm:pt>
    <dgm:pt modelId="{EB475960-522C-4E0A-AB2D-A70A20C2EDB8}" type="pres">
      <dgm:prSet presAssocID="{D8B0138A-0A51-4630-A9CC-097DF7D85466}" presName="circ2Tx" presStyleLbl="revTx" presStyleIdx="0" presStyleCnt="0">
        <dgm:presLayoutVars>
          <dgm:chMax val="0"/>
          <dgm:chPref val="0"/>
          <dgm:bulletEnabled val="1"/>
        </dgm:presLayoutVars>
      </dgm:prSet>
      <dgm:spPr/>
      <dgm:t>
        <a:bodyPr/>
        <a:lstStyle/>
        <a:p>
          <a:endParaRPr lang="es-CR"/>
        </a:p>
      </dgm:t>
    </dgm:pt>
    <dgm:pt modelId="{34BA27E0-32BF-4896-95F1-530A75C75B01}" type="pres">
      <dgm:prSet presAssocID="{E8177DAD-78A6-45E6-B0E2-5EAD63491583}" presName="circ3" presStyleLbl="vennNode1" presStyleIdx="2" presStyleCnt="4"/>
      <dgm:spPr/>
      <dgm:t>
        <a:bodyPr/>
        <a:lstStyle/>
        <a:p>
          <a:endParaRPr lang="es-CR"/>
        </a:p>
      </dgm:t>
    </dgm:pt>
    <dgm:pt modelId="{BA0ACC84-CCFE-4F7D-BF0B-226BFC0ADC98}" type="pres">
      <dgm:prSet presAssocID="{E8177DAD-78A6-45E6-B0E2-5EAD63491583}" presName="circ3Tx" presStyleLbl="revTx" presStyleIdx="0" presStyleCnt="0">
        <dgm:presLayoutVars>
          <dgm:chMax val="0"/>
          <dgm:chPref val="0"/>
          <dgm:bulletEnabled val="1"/>
        </dgm:presLayoutVars>
      </dgm:prSet>
      <dgm:spPr/>
      <dgm:t>
        <a:bodyPr/>
        <a:lstStyle/>
        <a:p>
          <a:endParaRPr lang="es-CR"/>
        </a:p>
      </dgm:t>
    </dgm:pt>
    <dgm:pt modelId="{1E5F81D2-3909-4A9F-921F-1F3C52D6DB9F}" type="pres">
      <dgm:prSet presAssocID="{5F15EFE3-10D7-4122-97AC-23602B2FDC3B}" presName="circ4" presStyleLbl="vennNode1" presStyleIdx="3" presStyleCnt="4"/>
      <dgm:spPr/>
      <dgm:t>
        <a:bodyPr/>
        <a:lstStyle/>
        <a:p>
          <a:endParaRPr lang="es-CR"/>
        </a:p>
      </dgm:t>
    </dgm:pt>
    <dgm:pt modelId="{E04B7037-2BB5-4AB4-B1E3-A75477BEDFAA}" type="pres">
      <dgm:prSet presAssocID="{5F15EFE3-10D7-4122-97AC-23602B2FDC3B}" presName="circ4Tx" presStyleLbl="revTx" presStyleIdx="0" presStyleCnt="0">
        <dgm:presLayoutVars>
          <dgm:chMax val="0"/>
          <dgm:chPref val="0"/>
          <dgm:bulletEnabled val="1"/>
        </dgm:presLayoutVars>
      </dgm:prSet>
      <dgm:spPr/>
      <dgm:t>
        <a:bodyPr/>
        <a:lstStyle/>
        <a:p>
          <a:endParaRPr lang="es-CR"/>
        </a:p>
      </dgm:t>
    </dgm:pt>
  </dgm:ptLst>
  <dgm:cxnLst>
    <dgm:cxn modelId="{B4DE5E8A-A315-4A7D-863B-A3300E3C4852}" srcId="{DF9A369D-408D-4223-B222-FBB3967B014C}" destId="{E8177DAD-78A6-45E6-B0E2-5EAD63491583}" srcOrd="2" destOrd="0" parTransId="{0C487282-CE8E-40AC-B170-F8CE098C33CC}" sibTransId="{D2B1E634-C7F0-48DA-A2D7-17AD4F1F6A93}"/>
    <dgm:cxn modelId="{7546A6B3-7825-4F78-BD4D-4BB5F3A770DF}" type="presOf" srcId="{5F15EFE3-10D7-4122-97AC-23602B2FDC3B}" destId="{E04B7037-2BB5-4AB4-B1E3-A75477BEDFAA}" srcOrd="1" destOrd="0" presId="urn:microsoft.com/office/officeart/2005/8/layout/venn1"/>
    <dgm:cxn modelId="{54B5C2D9-6086-4A99-BFE9-910867B65E6A}" type="presOf" srcId="{D8B0138A-0A51-4630-A9CC-097DF7D85466}" destId="{79F3D80F-3A01-4494-B1DA-5AC8E305FCDF}" srcOrd="0" destOrd="0" presId="urn:microsoft.com/office/officeart/2005/8/layout/venn1"/>
    <dgm:cxn modelId="{65902B74-AFF4-4BAE-9C0F-A7B9E303A219}" type="presOf" srcId="{E8177DAD-78A6-45E6-B0E2-5EAD63491583}" destId="{BA0ACC84-CCFE-4F7D-BF0B-226BFC0ADC98}" srcOrd="1" destOrd="0" presId="urn:microsoft.com/office/officeart/2005/8/layout/venn1"/>
    <dgm:cxn modelId="{DD5D0D3C-DB7B-4395-BFC0-B5E93B503B5F}" type="presOf" srcId="{5F15EFE3-10D7-4122-97AC-23602B2FDC3B}" destId="{1E5F81D2-3909-4A9F-921F-1F3C52D6DB9F}" srcOrd="0" destOrd="0" presId="urn:microsoft.com/office/officeart/2005/8/layout/venn1"/>
    <dgm:cxn modelId="{D741CE26-8E2A-4582-AD7F-DBE611B84C69}" type="presOf" srcId="{E8177DAD-78A6-45E6-B0E2-5EAD63491583}" destId="{34BA27E0-32BF-4896-95F1-530A75C75B01}" srcOrd="0" destOrd="0" presId="urn:microsoft.com/office/officeart/2005/8/layout/venn1"/>
    <dgm:cxn modelId="{ECC21810-F6CB-44C4-A3A4-46A3AC58B637}" srcId="{DF9A369D-408D-4223-B222-FBB3967B014C}" destId="{19DCBD00-E584-4125-B521-D876F642587D}" srcOrd="0" destOrd="0" parTransId="{D4887B59-057C-494A-A418-F8FF6E822E85}" sibTransId="{98D106CD-6CC7-4B76-846B-0FF519646FCB}"/>
    <dgm:cxn modelId="{917A4E77-FE2A-4295-95AC-C5FC7AE6C3AB}" type="presOf" srcId="{19DCBD00-E584-4125-B521-D876F642587D}" destId="{451993FD-694E-4FB8-A9A3-FAFE0EFC1B5C}" srcOrd="0" destOrd="0" presId="urn:microsoft.com/office/officeart/2005/8/layout/venn1"/>
    <dgm:cxn modelId="{B0406D9C-9EA5-4F0E-B8D0-C6EE7213CA37}" type="presOf" srcId="{D8B0138A-0A51-4630-A9CC-097DF7D85466}" destId="{EB475960-522C-4E0A-AB2D-A70A20C2EDB8}" srcOrd="1" destOrd="0" presId="urn:microsoft.com/office/officeart/2005/8/layout/venn1"/>
    <dgm:cxn modelId="{B4AE6F36-2933-4AB4-9D2B-02A0249EFDB6}" srcId="{DF9A369D-408D-4223-B222-FBB3967B014C}" destId="{5F15EFE3-10D7-4122-97AC-23602B2FDC3B}" srcOrd="3" destOrd="0" parTransId="{50776FC1-D0C2-4831-AE1A-216701504185}" sibTransId="{76126908-3C58-4CB5-95D7-0406062B6748}"/>
    <dgm:cxn modelId="{DAF6B884-836C-4436-8BB4-4F6AA3BBF2A2}" srcId="{DF9A369D-408D-4223-B222-FBB3967B014C}" destId="{D8B0138A-0A51-4630-A9CC-097DF7D85466}" srcOrd="1" destOrd="0" parTransId="{15BA3D4B-7222-456A-81AC-C3BBF49B6196}" sibTransId="{23CAC426-F862-4D7C-A70C-889ACCFE7044}"/>
    <dgm:cxn modelId="{AB301001-E413-4171-8368-798FB8B8C55D}" type="presOf" srcId="{DF9A369D-408D-4223-B222-FBB3967B014C}" destId="{6E814CE3-CAF8-405F-9E37-D384732AA7F4}" srcOrd="0" destOrd="0" presId="urn:microsoft.com/office/officeart/2005/8/layout/venn1"/>
    <dgm:cxn modelId="{0529FD7B-4EE3-4BFF-97FA-41839F306903}" type="presOf" srcId="{19DCBD00-E584-4125-B521-D876F642587D}" destId="{1D0889C7-EAA2-4E2A-8976-9266545D5579}" srcOrd="1" destOrd="0" presId="urn:microsoft.com/office/officeart/2005/8/layout/venn1"/>
    <dgm:cxn modelId="{B1CCC19F-9A7A-44CE-9DF8-5EE1A60CDBB0}" type="presParOf" srcId="{6E814CE3-CAF8-405F-9E37-D384732AA7F4}" destId="{451993FD-694E-4FB8-A9A3-FAFE0EFC1B5C}" srcOrd="0" destOrd="0" presId="urn:microsoft.com/office/officeart/2005/8/layout/venn1"/>
    <dgm:cxn modelId="{1D10E2C9-20DC-4715-873D-0CF658D6EEF1}" type="presParOf" srcId="{6E814CE3-CAF8-405F-9E37-D384732AA7F4}" destId="{1D0889C7-EAA2-4E2A-8976-9266545D5579}" srcOrd="1" destOrd="0" presId="urn:microsoft.com/office/officeart/2005/8/layout/venn1"/>
    <dgm:cxn modelId="{83AABF88-560A-4DF8-8876-59ABAF9DE661}" type="presParOf" srcId="{6E814CE3-CAF8-405F-9E37-D384732AA7F4}" destId="{79F3D80F-3A01-4494-B1DA-5AC8E305FCDF}" srcOrd="2" destOrd="0" presId="urn:microsoft.com/office/officeart/2005/8/layout/venn1"/>
    <dgm:cxn modelId="{7E82E31F-1B7C-43B3-9B49-08F3551E4FD7}" type="presParOf" srcId="{6E814CE3-CAF8-405F-9E37-D384732AA7F4}" destId="{EB475960-522C-4E0A-AB2D-A70A20C2EDB8}" srcOrd="3" destOrd="0" presId="urn:microsoft.com/office/officeart/2005/8/layout/venn1"/>
    <dgm:cxn modelId="{68D47E29-569D-445A-9157-F8486CC0D121}" type="presParOf" srcId="{6E814CE3-CAF8-405F-9E37-D384732AA7F4}" destId="{34BA27E0-32BF-4896-95F1-530A75C75B01}" srcOrd="4" destOrd="0" presId="urn:microsoft.com/office/officeart/2005/8/layout/venn1"/>
    <dgm:cxn modelId="{B6743C14-DA42-4CDC-B5FD-B2D664F77EE3}" type="presParOf" srcId="{6E814CE3-CAF8-405F-9E37-D384732AA7F4}" destId="{BA0ACC84-CCFE-4F7D-BF0B-226BFC0ADC98}" srcOrd="5" destOrd="0" presId="urn:microsoft.com/office/officeart/2005/8/layout/venn1"/>
    <dgm:cxn modelId="{88093230-7562-491B-A247-29D14A1BA168}" type="presParOf" srcId="{6E814CE3-CAF8-405F-9E37-D384732AA7F4}" destId="{1E5F81D2-3909-4A9F-921F-1F3C52D6DB9F}" srcOrd="6" destOrd="0" presId="urn:microsoft.com/office/officeart/2005/8/layout/venn1"/>
    <dgm:cxn modelId="{2E3DCD51-302B-49FD-B892-39C6830A64D8}" type="presParOf" srcId="{6E814CE3-CAF8-405F-9E37-D384732AA7F4}" destId="{E04B7037-2BB5-4AB4-B1E3-A75477BEDFAA}"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572699-B021-4D70-915F-09B10CE303CB}"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33804117-8C36-4BF3-AC84-5FE72FAE1D85}">
      <dgm:prSet phldrT="[Text]" custT="1"/>
      <dgm:spPr/>
      <dgm:t>
        <a:bodyPr/>
        <a:lstStyle/>
        <a:p>
          <a:r>
            <a:rPr lang="en-US" sz="1800" b="1" dirty="0" smtClean="0"/>
            <a:t>Strategic Objective 1</a:t>
          </a:r>
          <a:endParaRPr lang="en-US" sz="1800" b="1" dirty="0"/>
        </a:p>
      </dgm:t>
    </dgm:pt>
    <dgm:pt modelId="{A29B223E-9ED5-48B6-9377-F0F7C23BFB43}" type="parTrans" cxnId="{9B5E5E76-576A-4551-84CF-D6288101A9DA}">
      <dgm:prSet/>
      <dgm:spPr/>
      <dgm:t>
        <a:bodyPr/>
        <a:lstStyle/>
        <a:p>
          <a:endParaRPr lang="en-US"/>
        </a:p>
      </dgm:t>
    </dgm:pt>
    <dgm:pt modelId="{0CF969B9-22AA-4BA3-8C49-8094EE282F85}" type="sibTrans" cxnId="{9B5E5E76-576A-4551-84CF-D6288101A9DA}">
      <dgm:prSet/>
      <dgm:spPr/>
      <dgm:t>
        <a:bodyPr/>
        <a:lstStyle/>
        <a:p>
          <a:endParaRPr lang="en-US"/>
        </a:p>
      </dgm:t>
    </dgm:pt>
    <dgm:pt modelId="{29C9D203-CACF-44D2-883B-9DFDA9FD80A9}">
      <dgm:prSet phldrT="[Text]" custT="1"/>
      <dgm:spPr/>
      <dgm:t>
        <a:bodyPr/>
        <a:lstStyle/>
        <a:p>
          <a:pPr algn="ctr"/>
          <a:r>
            <a:rPr lang="en-US" sz="1050" b="1" i="0" dirty="0" smtClean="0"/>
            <a:t> </a:t>
          </a:r>
          <a:r>
            <a:rPr lang="en-US" sz="2000" b="1" i="0" dirty="0" smtClean="0"/>
            <a:t>STRATEGIC INFORMATION</a:t>
          </a:r>
          <a:r>
            <a:rPr lang="en-US" sz="1200" b="1" i="0" dirty="0"/>
            <a:t/>
          </a:r>
          <a:br>
            <a:rPr lang="en-US" sz="1200" b="1" i="0" dirty="0"/>
          </a:br>
          <a:r>
            <a:rPr lang="en-US" sz="1200" b="1" i="0" dirty="0"/>
            <a:t/>
          </a:r>
          <a:br>
            <a:rPr lang="en-US" sz="1200" b="1" i="0" dirty="0"/>
          </a:br>
          <a:r>
            <a:rPr lang="en-US" sz="1800" b="0" i="0" dirty="0" smtClean="0">
              <a:solidFill>
                <a:sysClr val="windowText" lastClr="000000"/>
              </a:solidFill>
            </a:rPr>
            <a:t>Ensure </a:t>
          </a:r>
          <a:r>
            <a:rPr lang="en-US" sz="1800" b="1" i="0" u="sng" dirty="0" smtClean="0">
              <a:solidFill>
                <a:sysClr val="windowText" lastClr="000000"/>
              </a:solidFill>
            </a:rPr>
            <a:t>access to strategic information </a:t>
          </a:r>
          <a:r>
            <a:rPr lang="en-US" sz="1800" b="0" i="0" u="none" dirty="0" smtClean="0">
              <a:solidFill>
                <a:sysClr val="windowText" lastClr="000000"/>
              </a:solidFill>
            </a:rPr>
            <a:t>that informs and promotes decision-making in the programming and inclusive policy formulation for the migration population in the region.</a:t>
          </a:r>
          <a:r>
            <a:rPr lang="en-US" sz="1800" b="0" i="1" dirty="0">
              <a:solidFill>
                <a:sysClr val="windowText" lastClr="000000"/>
              </a:solidFill>
            </a:rPr>
            <a:t/>
          </a:r>
          <a:br>
            <a:rPr lang="en-US" sz="1800" b="0" i="1" dirty="0">
              <a:solidFill>
                <a:sysClr val="windowText" lastClr="000000"/>
              </a:solidFill>
            </a:rPr>
          </a:br>
          <a:endParaRPr lang="en-US" sz="1050" b="0" i="1" dirty="0">
            <a:solidFill>
              <a:sysClr val="windowText" lastClr="000000"/>
            </a:solidFill>
          </a:endParaRPr>
        </a:p>
      </dgm:t>
    </dgm:pt>
    <dgm:pt modelId="{8AA27817-A342-493B-B731-AD000ABA9BFD}" type="parTrans" cxnId="{27D0DDB6-EBA8-49D9-93A4-BEE63210E602}">
      <dgm:prSet/>
      <dgm:spPr/>
      <dgm:t>
        <a:bodyPr/>
        <a:lstStyle/>
        <a:p>
          <a:endParaRPr lang="en-US"/>
        </a:p>
      </dgm:t>
    </dgm:pt>
    <dgm:pt modelId="{856F078D-A6A7-4367-B7D4-C2D1FEC98D6B}" type="sibTrans" cxnId="{27D0DDB6-EBA8-49D9-93A4-BEE63210E602}">
      <dgm:prSet/>
      <dgm:spPr/>
      <dgm:t>
        <a:bodyPr/>
        <a:lstStyle/>
        <a:p>
          <a:endParaRPr lang="en-US"/>
        </a:p>
      </dgm:t>
    </dgm:pt>
    <dgm:pt modelId="{94B36745-A229-4682-A5F2-E5E8F95C804B}">
      <dgm:prSet phldrT="[Text]" custT="1"/>
      <dgm:spPr/>
      <dgm:t>
        <a:bodyPr/>
        <a:lstStyle/>
        <a:p>
          <a:r>
            <a:rPr lang="en-US" sz="1800" b="1" dirty="0" smtClean="0"/>
            <a:t>Strategic Objective 2</a:t>
          </a:r>
        </a:p>
        <a:p>
          <a:endParaRPr lang="en-US" sz="1800" b="1" dirty="0"/>
        </a:p>
      </dgm:t>
    </dgm:pt>
    <dgm:pt modelId="{5EDA5C5D-A8D4-4DE7-8750-53D6A3FC3CBB}" type="parTrans" cxnId="{6F9893CC-3129-42A0-9DB9-2DEFB1A9BD90}">
      <dgm:prSet/>
      <dgm:spPr/>
      <dgm:t>
        <a:bodyPr/>
        <a:lstStyle/>
        <a:p>
          <a:endParaRPr lang="en-US"/>
        </a:p>
      </dgm:t>
    </dgm:pt>
    <dgm:pt modelId="{25A97C48-976E-485D-8EEE-2EFB1C423220}" type="sibTrans" cxnId="{6F9893CC-3129-42A0-9DB9-2DEFB1A9BD90}">
      <dgm:prSet/>
      <dgm:spPr/>
      <dgm:t>
        <a:bodyPr/>
        <a:lstStyle/>
        <a:p>
          <a:endParaRPr lang="en-US"/>
        </a:p>
      </dgm:t>
    </dgm:pt>
    <dgm:pt modelId="{F2465B08-498C-4589-8EE6-F20891E2E8FA}">
      <dgm:prSet phldrT="[Text]" custT="1"/>
      <dgm:spPr/>
      <dgm:t>
        <a:bodyPr/>
        <a:lstStyle/>
        <a:p>
          <a:pPr algn="r"/>
          <a:r>
            <a:rPr lang="en-US" sz="1600" b="1" dirty="0" smtClean="0"/>
            <a:t>MULTI-SECTORAL &amp; MULTINATIONAL NETWORKING</a:t>
          </a:r>
          <a:r>
            <a:rPr lang="en-US" sz="1050" b="1" dirty="0"/>
            <a:t/>
          </a:r>
          <a:br>
            <a:rPr lang="en-US" sz="1050" b="1" dirty="0"/>
          </a:br>
          <a:r>
            <a:rPr lang="en-US" sz="1050" b="1" dirty="0" smtClean="0"/>
            <a:t> </a:t>
          </a:r>
          <a:endParaRPr lang="en-US" sz="1800" b="0" i="0" dirty="0">
            <a:solidFill>
              <a:sysClr val="windowText" lastClr="000000"/>
            </a:solidFill>
          </a:endParaRPr>
        </a:p>
      </dgm:t>
    </dgm:pt>
    <dgm:pt modelId="{B8CB6799-40C8-46A6-AAB1-C5A6E6BD27E7}" type="parTrans" cxnId="{14E4D27F-CE85-40CC-A513-73DB6302CE52}">
      <dgm:prSet/>
      <dgm:spPr/>
      <dgm:t>
        <a:bodyPr/>
        <a:lstStyle/>
        <a:p>
          <a:endParaRPr lang="en-US"/>
        </a:p>
      </dgm:t>
    </dgm:pt>
    <dgm:pt modelId="{3F018E8A-0437-40FB-8D48-3FE71C7E5BE1}" type="sibTrans" cxnId="{14E4D27F-CE85-40CC-A513-73DB6302CE52}">
      <dgm:prSet/>
      <dgm:spPr/>
      <dgm:t>
        <a:bodyPr/>
        <a:lstStyle/>
        <a:p>
          <a:endParaRPr lang="en-US"/>
        </a:p>
      </dgm:t>
    </dgm:pt>
    <dgm:pt modelId="{D63C7B57-F580-4501-BC18-E7376785DF34}">
      <dgm:prSet phldrT="[Text]" custT="1"/>
      <dgm:spPr/>
      <dgm:t>
        <a:bodyPr/>
        <a:lstStyle/>
        <a:p>
          <a:r>
            <a:rPr lang="en-US" sz="1800" b="1" dirty="0" smtClean="0"/>
            <a:t>Strategic Objective 3</a:t>
          </a:r>
        </a:p>
        <a:p>
          <a:endParaRPr lang="en-US" sz="1800" b="1" dirty="0"/>
        </a:p>
      </dgm:t>
    </dgm:pt>
    <dgm:pt modelId="{88D89546-C0BE-4E58-8D45-6CF0412EE014}" type="parTrans" cxnId="{3298F21E-4546-4FBD-AE80-DCE18C00D758}">
      <dgm:prSet/>
      <dgm:spPr/>
      <dgm:t>
        <a:bodyPr/>
        <a:lstStyle/>
        <a:p>
          <a:endParaRPr lang="en-US"/>
        </a:p>
      </dgm:t>
    </dgm:pt>
    <dgm:pt modelId="{9784A4A5-8109-4AC5-8360-DC669955AFD4}" type="sibTrans" cxnId="{3298F21E-4546-4FBD-AE80-DCE18C00D758}">
      <dgm:prSet/>
      <dgm:spPr/>
      <dgm:t>
        <a:bodyPr/>
        <a:lstStyle/>
        <a:p>
          <a:endParaRPr lang="en-US"/>
        </a:p>
      </dgm:t>
    </dgm:pt>
    <dgm:pt modelId="{E4F20E17-C7F8-476F-92B6-3D5C6270EC5D}">
      <dgm:prSet phldrT="[Text]" custT="1"/>
      <dgm:spPr>
        <a:solidFill>
          <a:schemeClr val="accent3">
            <a:hueOff val="11250264"/>
            <a:satOff val="-16880"/>
            <a:lumOff val="-2745"/>
            <a:alpha val="78000"/>
          </a:schemeClr>
        </a:solidFill>
      </dgm:spPr>
      <dgm:t>
        <a:bodyPr/>
        <a:lstStyle/>
        <a:p>
          <a:pPr algn="r"/>
          <a:r>
            <a:rPr lang="en-US" sz="1600" b="1" noProof="0" dirty="0" smtClean="0"/>
            <a:t>POLICIES AND TECHNICAL SUPPORT</a:t>
          </a:r>
          <a:r>
            <a:rPr lang="en-US" sz="1600" b="1" noProof="0" dirty="0"/>
            <a:t/>
          </a:r>
          <a:br>
            <a:rPr lang="en-US" sz="1600" b="1" noProof="0" dirty="0"/>
          </a:br>
          <a:r>
            <a:rPr lang="en-US" sz="2400" b="0" noProof="0" dirty="0">
              <a:solidFill>
                <a:sysClr val="windowText" lastClr="000000"/>
              </a:solidFill>
            </a:rPr>
            <a:t/>
          </a:r>
          <a:br>
            <a:rPr lang="en-US" sz="2400" b="0" noProof="0" dirty="0">
              <a:solidFill>
                <a:sysClr val="windowText" lastClr="000000"/>
              </a:solidFill>
            </a:rPr>
          </a:br>
          <a:r>
            <a:rPr lang="en-US" sz="1600" b="0" i="0" noProof="0" dirty="0" smtClean="0">
              <a:solidFill>
                <a:sysClr val="windowText" lastClr="000000"/>
              </a:solidFill>
            </a:rPr>
            <a:t>Provide technical support, facilitate and </a:t>
          </a:r>
          <a:r>
            <a:rPr lang="en-US" sz="1600" b="1" i="0" u="sng" noProof="0" dirty="0" smtClean="0">
              <a:solidFill>
                <a:sysClr val="windowText" lastClr="000000"/>
              </a:solidFill>
            </a:rPr>
            <a:t>promote legal instruments and regional and national policies</a:t>
          </a:r>
          <a:r>
            <a:rPr lang="en-US" sz="1600" b="0" i="0" u="none" noProof="0" dirty="0" smtClean="0">
              <a:solidFill>
                <a:sysClr val="windowText" lastClr="000000"/>
              </a:solidFill>
            </a:rPr>
            <a:t> to ensure better health conditions of migrants and their families.</a:t>
          </a:r>
          <a:r>
            <a:rPr lang="en-US" sz="1600" b="1" i="0" u="sng" noProof="0" dirty="0" smtClean="0">
              <a:solidFill>
                <a:sysClr val="windowText" lastClr="000000"/>
              </a:solidFill>
            </a:rPr>
            <a:t>  </a:t>
          </a:r>
          <a:endParaRPr lang="en-US" sz="1600" b="0" i="0" noProof="0" dirty="0">
            <a:solidFill>
              <a:sysClr val="windowText" lastClr="000000"/>
            </a:solidFill>
          </a:endParaRPr>
        </a:p>
      </dgm:t>
    </dgm:pt>
    <dgm:pt modelId="{77CF8E5F-C3E6-4B68-84D7-DA4372F6B688}" type="parTrans" cxnId="{D427C748-431D-46CC-B919-4295EB7BBA6D}">
      <dgm:prSet/>
      <dgm:spPr/>
      <dgm:t>
        <a:bodyPr/>
        <a:lstStyle/>
        <a:p>
          <a:endParaRPr lang="en-US"/>
        </a:p>
      </dgm:t>
    </dgm:pt>
    <dgm:pt modelId="{5D04F738-C9F4-40AE-9BDB-FFE088D4C6D2}" type="sibTrans" cxnId="{D427C748-431D-46CC-B919-4295EB7BBA6D}">
      <dgm:prSet/>
      <dgm:spPr/>
      <dgm:t>
        <a:bodyPr/>
        <a:lstStyle/>
        <a:p>
          <a:endParaRPr lang="en-US"/>
        </a:p>
      </dgm:t>
    </dgm:pt>
    <dgm:pt modelId="{E03773E5-0B75-4522-9CB7-0FC0D93843FD}">
      <dgm:prSet phldrT="[Text]" custT="1"/>
      <dgm:spPr/>
      <dgm:t>
        <a:bodyPr/>
        <a:lstStyle/>
        <a:p>
          <a:pPr algn="l"/>
          <a:endParaRPr lang="en-US" sz="1200" dirty="0"/>
        </a:p>
      </dgm:t>
    </dgm:pt>
    <dgm:pt modelId="{2C0AF4F9-E559-4443-A47D-88BBBFF30258}" type="parTrans" cxnId="{F55267B0-61C5-42D4-98E3-24654C083CB6}">
      <dgm:prSet/>
      <dgm:spPr/>
      <dgm:t>
        <a:bodyPr/>
        <a:lstStyle/>
        <a:p>
          <a:endParaRPr lang="en-US"/>
        </a:p>
      </dgm:t>
    </dgm:pt>
    <dgm:pt modelId="{B1DE4DD5-FEC6-4AB9-B7D4-A3CB030124A6}" type="sibTrans" cxnId="{F55267B0-61C5-42D4-98E3-24654C083CB6}">
      <dgm:prSet/>
      <dgm:spPr/>
      <dgm:t>
        <a:bodyPr/>
        <a:lstStyle/>
        <a:p>
          <a:endParaRPr lang="en-US"/>
        </a:p>
      </dgm:t>
    </dgm:pt>
    <dgm:pt modelId="{BF724EB0-008A-4FDD-8A7A-BAFD76D55229}">
      <dgm:prSet phldrT="[Text]" custT="1"/>
      <dgm:spPr/>
      <dgm:t>
        <a:bodyPr/>
        <a:lstStyle/>
        <a:p>
          <a:pPr algn="ctr"/>
          <a:r>
            <a:rPr lang="en-US" sz="1700" b="0" i="0" u="none" noProof="0" dirty="0" smtClean="0">
              <a:solidFill>
                <a:sysClr val="windowText" lastClr="000000"/>
              </a:solidFill>
            </a:rPr>
            <a:t>Strengthen the </a:t>
          </a:r>
          <a:r>
            <a:rPr lang="en-US" sz="1700" b="1" i="0" u="sng" noProof="0" dirty="0" smtClean="0">
              <a:solidFill>
                <a:sysClr val="windowText" lastClr="000000"/>
              </a:solidFill>
            </a:rPr>
            <a:t>multi-</a:t>
          </a:r>
          <a:r>
            <a:rPr lang="en-US" sz="1700" b="1" i="0" u="sng" noProof="0" dirty="0" err="1" smtClean="0">
              <a:solidFill>
                <a:sysClr val="windowText" lastClr="000000"/>
              </a:solidFill>
            </a:rPr>
            <a:t>sectoral</a:t>
          </a:r>
          <a:r>
            <a:rPr lang="en-US" sz="1700" b="1" i="0" u="sng" noProof="0" dirty="0" smtClean="0">
              <a:solidFill>
                <a:sysClr val="windowText" lastClr="000000"/>
              </a:solidFill>
            </a:rPr>
            <a:t> association </a:t>
          </a:r>
          <a:r>
            <a:rPr lang="en-US" sz="1700" b="0" i="0" u="none" noProof="0" dirty="0" smtClean="0">
              <a:solidFill>
                <a:sysClr val="windowText" lastClr="000000"/>
              </a:solidFill>
            </a:rPr>
            <a:t>to link and facilitate the implementation of regional and national strategies specific to the context and needs of migrant populations.</a:t>
          </a:r>
          <a:endParaRPr lang="en-US" sz="1800" b="0" i="0" dirty="0">
            <a:solidFill>
              <a:sysClr val="windowText" lastClr="000000"/>
            </a:solidFill>
          </a:endParaRPr>
        </a:p>
      </dgm:t>
    </dgm:pt>
    <dgm:pt modelId="{2C6753B3-DA9F-4D47-A9E4-D3EA1FB63E88}" type="sibTrans" cxnId="{1C4FEAD0-B00D-4C4B-BD20-40A6BB87E03A}">
      <dgm:prSet/>
      <dgm:spPr/>
      <dgm:t>
        <a:bodyPr/>
        <a:lstStyle/>
        <a:p>
          <a:endParaRPr lang="es-CR"/>
        </a:p>
      </dgm:t>
    </dgm:pt>
    <dgm:pt modelId="{711CC086-4917-4D36-BDA8-B3DFBE34ACF5}" type="parTrans" cxnId="{1C4FEAD0-B00D-4C4B-BD20-40A6BB87E03A}">
      <dgm:prSet/>
      <dgm:spPr/>
      <dgm:t>
        <a:bodyPr/>
        <a:lstStyle/>
        <a:p>
          <a:endParaRPr lang="es-CR"/>
        </a:p>
      </dgm:t>
    </dgm:pt>
    <dgm:pt modelId="{D890F293-194B-46E8-9351-E3B42C5F0F6B}" type="pres">
      <dgm:prSet presAssocID="{4D572699-B021-4D70-915F-09B10CE303CB}" presName="linearFlow" presStyleCnt="0">
        <dgm:presLayoutVars>
          <dgm:dir/>
          <dgm:animLvl val="lvl"/>
          <dgm:resizeHandles/>
        </dgm:presLayoutVars>
      </dgm:prSet>
      <dgm:spPr/>
      <dgm:t>
        <a:bodyPr/>
        <a:lstStyle/>
        <a:p>
          <a:endParaRPr lang="en-US"/>
        </a:p>
      </dgm:t>
    </dgm:pt>
    <dgm:pt modelId="{707F948B-5FBB-4DCC-8466-2B35960882DE}" type="pres">
      <dgm:prSet presAssocID="{33804117-8C36-4BF3-AC84-5FE72FAE1D85}" presName="compositeNode" presStyleCnt="0">
        <dgm:presLayoutVars>
          <dgm:bulletEnabled val="1"/>
        </dgm:presLayoutVars>
      </dgm:prSet>
      <dgm:spPr/>
    </dgm:pt>
    <dgm:pt modelId="{7D9EBB01-64FA-4EDC-890D-49995702B148}" type="pres">
      <dgm:prSet presAssocID="{33804117-8C36-4BF3-AC84-5FE72FAE1D85}" presName="image" presStyleLbl="fgImgPlace1" presStyleIdx="0" presStyleCnt="3" custLinFactNeighborX="-99" custLinFactNeighborY="1205"/>
      <dgm:spPr>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B09A829E-7293-4054-96C9-23AF22B9D981}" type="pres">
      <dgm:prSet presAssocID="{33804117-8C36-4BF3-AC84-5FE72FAE1D85}" presName="childNode" presStyleLbl="node1" presStyleIdx="0" presStyleCnt="3" custScaleX="127050" custScaleY="109014" custLinFactNeighborX="5867" custLinFactNeighborY="-906">
        <dgm:presLayoutVars>
          <dgm:bulletEnabled val="1"/>
        </dgm:presLayoutVars>
      </dgm:prSet>
      <dgm:spPr/>
      <dgm:t>
        <a:bodyPr/>
        <a:lstStyle/>
        <a:p>
          <a:endParaRPr lang="en-US"/>
        </a:p>
      </dgm:t>
    </dgm:pt>
    <dgm:pt modelId="{15DC9CD4-AB7B-40E5-AA6A-0EFD523F1473}" type="pres">
      <dgm:prSet presAssocID="{33804117-8C36-4BF3-AC84-5FE72FAE1D85}" presName="parentNode" presStyleLbl="revTx" presStyleIdx="0" presStyleCnt="3">
        <dgm:presLayoutVars>
          <dgm:chMax val="0"/>
          <dgm:bulletEnabled val="1"/>
        </dgm:presLayoutVars>
      </dgm:prSet>
      <dgm:spPr/>
      <dgm:t>
        <a:bodyPr/>
        <a:lstStyle/>
        <a:p>
          <a:endParaRPr lang="en-US"/>
        </a:p>
      </dgm:t>
    </dgm:pt>
    <dgm:pt modelId="{1053AC9B-DC06-4558-9090-F7A536260D63}" type="pres">
      <dgm:prSet presAssocID="{0CF969B9-22AA-4BA3-8C49-8094EE282F85}" presName="sibTrans" presStyleCnt="0"/>
      <dgm:spPr/>
    </dgm:pt>
    <dgm:pt modelId="{1D0E47E1-6E2C-42AB-8A5D-5DB71C9F8107}" type="pres">
      <dgm:prSet presAssocID="{94B36745-A229-4682-A5F2-E5E8F95C804B}" presName="compositeNode" presStyleCnt="0">
        <dgm:presLayoutVars>
          <dgm:bulletEnabled val="1"/>
        </dgm:presLayoutVars>
      </dgm:prSet>
      <dgm:spPr/>
    </dgm:pt>
    <dgm:pt modelId="{8BB155D3-979E-4E7D-A077-3177ABEA4E9F}" type="pres">
      <dgm:prSet presAssocID="{94B36745-A229-4682-A5F2-E5E8F95C804B}" presName="image" presStyleLbl="fgImgPlace1" presStyleIdx="1" presStyleCnt="3" custLinFactNeighborX="-49" custLinFactNeighborY="-3715"/>
      <dgm:spPr>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4B64A58-33CC-4EF2-9499-1702797EDBD8}" type="pres">
      <dgm:prSet presAssocID="{94B36745-A229-4682-A5F2-E5E8F95C804B}" presName="childNode" presStyleLbl="node1" presStyleIdx="1" presStyleCnt="3" custScaleX="126572" custScaleY="117290" custLinFactNeighborX="6215" custLinFactNeighborY="-2876">
        <dgm:presLayoutVars>
          <dgm:bulletEnabled val="1"/>
        </dgm:presLayoutVars>
      </dgm:prSet>
      <dgm:spPr/>
      <dgm:t>
        <a:bodyPr/>
        <a:lstStyle/>
        <a:p>
          <a:endParaRPr lang="en-US"/>
        </a:p>
      </dgm:t>
    </dgm:pt>
    <dgm:pt modelId="{14AB7384-C7E6-4B9F-84F4-F904E32CD461}" type="pres">
      <dgm:prSet presAssocID="{94B36745-A229-4682-A5F2-E5E8F95C804B}" presName="parentNode" presStyleLbl="revTx" presStyleIdx="1" presStyleCnt="3">
        <dgm:presLayoutVars>
          <dgm:chMax val="0"/>
          <dgm:bulletEnabled val="1"/>
        </dgm:presLayoutVars>
      </dgm:prSet>
      <dgm:spPr/>
      <dgm:t>
        <a:bodyPr/>
        <a:lstStyle/>
        <a:p>
          <a:endParaRPr lang="en-US"/>
        </a:p>
      </dgm:t>
    </dgm:pt>
    <dgm:pt modelId="{F5CA4FFD-6E69-4A0A-A964-DDA663187837}" type="pres">
      <dgm:prSet presAssocID="{25A97C48-976E-485D-8EEE-2EFB1C423220}" presName="sibTrans" presStyleCnt="0"/>
      <dgm:spPr/>
    </dgm:pt>
    <dgm:pt modelId="{558A3475-EA0E-49D3-82FE-3CC08B7B5166}" type="pres">
      <dgm:prSet presAssocID="{D63C7B57-F580-4501-BC18-E7376785DF34}" presName="compositeNode" presStyleCnt="0">
        <dgm:presLayoutVars>
          <dgm:bulletEnabled val="1"/>
        </dgm:presLayoutVars>
      </dgm:prSet>
      <dgm:spPr/>
    </dgm:pt>
    <dgm:pt modelId="{1E3E6E59-61E7-4F5A-A0B8-193130924A6C}" type="pres">
      <dgm:prSet presAssocID="{D63C7B57-F580-4501-BC18-E7376785DF34}" presName="image" presStyleLbl="fgImgPlace1" presStyleIdx="2" presStyleCnt="3" custLinFactNeighborX="-1484" custLinFactNeighborY="-9426"/>
      <dgm:spPr>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FE568F39-7963-4C1C-A3F0-C59EC3E50D7D}" type="pres">
      <dgm:prSet presAssocID="{D63C7B57-F580-4501-BC18-E7376785DF34}" presName="childNode" presStyleLbl="node1" presStyleIdx="2" presStyleCnt="3" custScaleX="111381" custScaleY="121420" custLinFactNeighborX="-2906" custLinFactNeighborY="-1844">
        <dgm:presLayoutVars>
          <dgm:bulletEnabled val="1"/>
        </dgm:presLayoutVars>
      </dgm:prSet>
      <dgm:spPr/>
      <dgm:t>
        <a:bodyPr/>
        <a:lstStyle/>
        <a:p>
          <a:endParaRPr lang="en-US"/>
        </a:p>
      </dgm:t>
    </dgm:pt>
    <dgm:pt modelId="{EBA665BD-854F-48E8-906E-D96C0E2EE696}" type="pres">
      <dgm:prSet presAssocID="{D63C7B57-F580-4501-BC18-E7376785DF34}" presName="parentNode" presStyleLbl="revTx" presStyleIdx="2" presStyleCnt="3">
        <dgm:presLayoutVars>
          <dgm:chMax val="0"/>
          <dgm:bulletEnabled val="1"/>
        </dgm:presLayoutVars>
      </dgm:prSet>
      <dgm:spPr/>
      <dgm:t>
        <a:bodyPr/>
        <a:lstStyle/>
        <a:p>
          <a:endParaRPr lang="en-US"/>
        </a:p>
      </dgm:t>
    </dgm:pt>
  </dgm:ptLst>
  <dgm:cxnLst>
    <dgm:cxn modelId="{7AAC7506-ECCB-407A-AF76-6727894C91EC}" type="presOf" srcId="{4D572699-B021-4D70-915F-09B10CE303CB}" destId="{D890F293-194B-46E8-9351-E3B42C5F0F6B}" srcOrd="0" destOrd="0" presId="urn:microsoft.com/office/officeart/2005/8/layout/hList2"/>
    <dgm:cxn modelId="{27D0DDB6-EBA8-49D9-93A4-BEE63210E602}" srcId="{33804117-8C36-4BF3-AC84-5FE72FAE1D85}" destId="{29C9D203-CACF-44D2-883B-9DFDA9FD80A9}" srcOrd="0" destOrd="0" parTransId="{8AA27817-A342-493B-B731-AD000ABA9BFD}" sibTransId="{856F078D-A6A7-4367-B7D4-C2D1FEC98D6B}"/>
    <dgm:cxn modelId="{1C4FEAD0-B00D-4C4B-BD20-40A6BB87E03A}" srcId="{94B36745-A229-4682-A5F2-E5E8F95C804B}" destId="{BF724EB0-008A-4FDD-8A7A-BAFD76D55229}" srcOrd="1" destOrd="0" parTransId="{711CC086-4917-4D36-BDA8-B3DFBE34ACF5}" sibTransId="{2C6753B3-DA9F-4D47-A9E4-D3EA1FB63E88}"/>
    <dgm:cxn modelId="{1DF3045B-2A20-40C9-9D3C-A838FFF64458}" type="presOf" srcId="{94B36745-A229-4682-A5F2-E5E8F95C804B}" destId="{14AB7384-C7E6-4B9F-84F4-F904E32CD461}" srcOrd="0" destOrd="0" presId="urn:microsoft.com/office/officeart/2005/8/layout/hList2"/>
    <dgm:cxn modelId="{9B5E5E76-576A-4551-84CF-D6288101A9DA}" srcId="{4D572699-B021-4D70-915F-09B10CE303CB}" destId="{33804117-8C36-4BF3-AC84-5FE72FAE1D85}" srcOrd="0" destOrd="0" parTransId="{A29B223E-9ED5-48B6-9377-F0F7C23BFB43}" sibTransId="{0CF969B9-22AA-4BA3-8C49-8094EE282F85}"/>
    <dgm:cxn modelId="{3298F21E-4546-4FBD-AE80-DCE18C00D758}" srcId="{4D572699-B021-4D70-915F-09B10CE303CB}" destId="{D63C7B57-F580-4501-BC18-E7376785DF34}" srcOrd="2" destOrd="0" parTransId="{88D89546-C0BE-4E58-8D45-6CF0412EE014}" sibTransId="{9784A4A5-8109-4AC5-8360-DC669955AFD4}"/>
    <dgm:cxn modelId="{F55267B0-61C5-42D4-98E3-24654C083CB6}" srcId="{33804117-8C36-4BF3-AC84-5FE72FAE1D85}" destId="{E03773E5-0B75-4522-9CB7-0FC0D93843FD}" srcOrd="1" destOrd="0" parTransId="{2C0AF4F9-E559-4443-A47D-88BBBFF30258}" sibTransId="{B1DE4DD5-FEC6-4AB9-B7D4-A3CB030124A6}"/>
    <dgm:cxn modelId="{6F9893CC-3129-42A0-9DB9-2DEFB1A9BD90}" srcId="{4D572699-B021-4D70-915F-09B10CE303CB}" destId="{94B36745-A229-4682-A5F2-E5E8F95C804B}" srcOrd="1" destOrd="0" parTransId="{5EDA5C5D-A8D4-4DE7-8750-53D6A3FC3CBB}" sibTransId="{25A97C48-976E-485D-8EEE-2EFB1C423220}"/>
    <dgm:cxn modelId="{2D9B416B-BBD6-466C-969E-C068CD3D9636}" type="presOf" srcId="{29C9D203-CACF-44D2-883B-9DFDA9FD80A9}" destId="{B09A829E-7293-4054-96C9-23AF22B9D981}" srcOrd="0" destOrd="0" presId="urn:microsoft.com/office/officeart/2005/8/layout/hList2"/>
    <dgm:cxn modelId="{BC3305D8-0824-4716-904A-7E8902DDAE09}" type="presOf" srcId="{F2465B08-498C-4589-8EE6-F20891E2E8FA}" destId="{04B64A58-33CC-4EF2-9499-1702797EDBD8}" srcOrd="0" destOrd="0" presId="urn:microsoft.com/office/officeart/2005/8/layout/hList2"/>
    <dgm:cxn modelId="{DB358646-B83E-4859-8DA5-9A0E2EB8CCAB}" type="presOf" srcId="{BF724EB0-008A-4FDD-8A7A-BAFD76D55229}" destId="{04B64A58-33CC-4EF2-9499-1702797EDBD8}" srcOrd="0" destOrd="1" presId="urn:microsoft.com/office/officeart/2005/8/layout/hList2"/>
    <dgm:cxn modelId="{D427C748-431D-46CC-B919-4295EB7BBA6D}" srcId="{D63C7B57-F580-4501-BC18-E7376785DF34}" destId="{E4F20E17-C7F8-476F-92B6-3D5C6270EC5D}" srcOrd="0" destOrd="0" parTransId="{77CF8E5F-C3E6-4B68-84D7-DA4372F6B688}" sibTransId="{5D04F738-C9F4-40AE-9BDB-FFE088D4C6D2}"/>
    <dgm:cxn modelId="{9CEB45AB-8A77-4F37-827D-9A95D0084DF2}" type="presOf" srcId="{E4F20E17-C7F8-476F-92B6-3D5C6270EC5D}" destId="{FE568F39-7963-4C1C-A3F0-C59EC3E50D7D}" srcOrd="0" destOrd="0" presId="urn:microsoft.com/office/officeart/2005/8/layout/hList2"/>
    <dgm:cxn modelId="{14E4D27F-CE85-40CC-A513-73DB6302CE52}" srcId="{94B36745-A229-4682-A5F2-E5E8F95C804B}" destId="{F2465B08-498C-4589-8EE6-F20891E2E8FA}" srcOrd="0" destOrd="0" parTransId="{B8CB6799-40C8-46A6-AAB1-C5A6E6BD27E7}" sibTransId="{3F018E8A-0437-40FB-8D48-3FE71C7E5BE1}"/>
    <dgm:cxn modelId="{53C84B03-1A3C-4CB8-BF2A-B853195F6746}" type="presOf" srcId="{E03773E5-0B75-4522-9CB7-0FC0D93843FD}" destId="{B09A829E-7293-4054-96C9-23AF22B9D981}" srcOrd="0" destOrd="1" presId="urn:microsoft.com/office/officeart/2005/8/layout/hList2"/>
    <dgm:cxn modelId="{777844D9-F05D-4FB1-A9BF-F657E17FF432}" type="presOf" srcId="{D63C7B57-F580-4501-BC18-E7376785DF34}" destId="{EBA665BD-854F-48E8-906E-D96C0E2EE696}" srcOrd="0" destOrd="0" presId="urn:microsoft.com/office/officeart/2005/8/layout/hList2"/>
    <dgm:cxn modelId="{1AC87CA9-F45D-4D87-9512-9413DE8925D5}" type="presOf" srcId="{33804117-8C36-4BF3-AC84-5FE72FAE1D85}" destId="{15DC9CD4-AB7B-40E5-AA6A-0EFD523F1473}" srcOrd="0" destOrd="0" presId="urn:microsoft.com/office/officeart/2005/8/layout/hList2"/>
    <dgm:cxn modelId="{E895BE7D-C32F-4110-BD18-0D19C7CD69BF}" type="presParOf" srcId="{D890F293-194B-46E8-9351-E3B42C5F0F6B}" destId="{707F948B-5FBB-4DCC-8466-2B35960882DE}" srcOrd="0" destOrd="0" presId="urn:microsoft.com/office/officeart/2005/8/layout/hList2"/>
    <dgm:cxn modelId="{4EF7CAA0-6845-446F-971E-9A4E289C873D}" type="presParOf" srcId="{707F948B-5FBB-4DCC-8466-2B35960882DE}" destId="{7D9EBB01-64FA-4EDC-890D-49995702B148}" srcOrd="0" destOrd="0" presId="urn:microsoft.com/office/officeart/2005/8/layout/hList2"/>
    <dgm:cxn modelId="{15F8EBAA-9301-49D4-80A5-14CB7323B250}" type="presParOf" srcId="{707F948B-5FBB-4DCC-8466-2B35960882DE}" destId="{B09A829E-7293-4054-96C9-23AF22B9D981}" srcOrd="1" destOrd="0" presId="urn:microsoft.com/office/officeart/2005/8/layout/hList2"/>
    <dgm:cxn modelId="{400030F7-8CC1-4820-8390-994B66A09294}" type="presParOf" srcId="{707F948B-5FBB-4DCC-8466-2B35960882DE}" destId="{15DC9CD4-AB7B-40E5-AA6A-0EFD523F1473}" srcOrd="2" destOrd="0" presId="urn:microsoft.com/office/officeart/2005/8/layout/hList2"/>
    <dgm:cxn modelId="{E840CF86-D843-4540-B2A0-64838155B916}" type="presParOf" srcId="{D890F293-194B-46E8-9351-E3B42C5F0F6B}" destId="{1053AC9B-DC06-4558-9090-F7A536260D63}" srcOrd="1" destOrd="0" presId="urn:microsoft.com/office/officeart/2005/8/layout/hList2"/>
    <dgm:cxn modelId="{36B0CF38-18B3-4BF6-B369-E342E94FA6A3}" type="presParOf" srcId="{D890F293-194B-46E8-9351-E3B42C5F0F6B}" destId="{1D0E47E1-6E2C-42AB-8A5D-5DB71C9F8107}" srcOrd="2" destOrd="0" presId="urn:microsoft.com/office/officeart/2005/8/layout/hList2"/>
    <dgm:cxn modelId="{B2BC4391-D4DD-4405-8D39-E0EE557840F5}" type="presParOf" srcId="{1D0E47E1-6E2C-42AB-8A5D-5DB71C9F8107}" destId="{8BB155D3-979E-4E7D-A077-3177ABEA4E9F}" srcOrd="0" destOrd="0" presId="urn:microsoft.com/office/officeart/2005/8/layout/hList2"/>
    <dgm:cxn modelId="{384CF497-A95E-417B-B4D3-1C0751DB1129}" type="presParOf" srcId="{1D0E47E1-6E2C-42AB-8A5D-5DB71C9F8107}" destId="{04B64A58-33CC-4EF2-9499-1702797EDBD8}" srcOrd="1" destOrd="0" presId="urn:microsoft.com/office/officeart/2005/8/layout/hList2"/>
    <dgm:cxn modelId="{9EAFFA0B-A426-45EF-A561-E2085DC7B2C8}" type="presParOf" srcId="{1D0E47E1-6E2C-42AB-8A5D-5DB71C9F8107}" destId="{14AB7384-C7E6-4B9F-84F4-F904E32CD461}" srcOrd="2" destOrd="0" presId="urn:microsoft.com/office/officeart/2005/8/layout/hList2"/>
    <dgm:cxn modelId="{872267A2-E621-4815-889C-B0759DB8853C}" type="presParOf" srcId="{D890F293-194B-46E8-9351-E3B42C5F0F6B}" destId="{F5CA4FFD-6E69-4A0A-A964-DDA663187837}" srcOrd="3" destOrd="0" presId="urn:microsoft.com/office/officeart/2005/8/layout/hList2"/>
    <dgm:cxn modelId="{D1167081-E253-4555-9CB0-606A85B90819}" type="presParOf" srcId="{D890F293-194B-46E8-9351-E3B42C5F0F6B}" destId="{558A3475-EA0E-49D3-82FE-3CC08B7B5166}" srcOrd="4" destOrd="0" presId="urn:microsoft.com/office/officeart/2005/8/layout/hList2"/>
    <dgm:cxn modelId="{9E27AB10-8DC1-4F45-B828-8E552F866AA8}" type="presParOf" srcId="{558A3475-EA0E-49D3-82FE-3CC08B7B5166}" destId="{1E3E6E59-61E7-4F5A-A0B8-193130924A6C}" srcOrd="0" destOrd="0" presId="urn:microsoft.com/office/officeart/2005/8/layout/hList2"/>
    <dgm:cxn modelId="{3638FB16-30D7-469D-9578-96EA1C8BA121}" type="presParOf" srcId="{558A3475-EA0E-49D3-82FE-3CC08B7B5166}" destId="{FE568F39-7963-4C1C-A3F0-C59EC3E50D7D}" srcOrd="1" destOrd="0" presId="urn:microsoft.com/office/officeart/2005/8/layout/hList2"/>
    <dgm:cxn modelId="{FBA9FB56-1BD3-47E1-AA85-6FB57BF6F565}" type="presParOf" srcId="{558A3475-EA0E-49D3-82FE-3CC08B7B5166}" destId="{EBA665BD-854F-48E8-906E-D96C0E2EE69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572699-B021-4D70-915F-09B10CE303CB}"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33804117-8C36-4BF3-AC84-5FE72FAE1D85}">
      <dgm:prSet phldrT="[Text]" custT="1"/>
      <dgm:spPr/>
      <dgm:t>
        <a:bodyPr/>
        <a:lstStyle/>
        <a:p>
          <a:r>
            <a:rPr lang="en-US" sz="1800" b="1" dirty="0" smtClean="0"/>
            <a:t>Strategic Objective 1</a:t>
          </a:r>
        </a:p>
        <a:p>
          <a:endParaRPr lang="en-US" sz="1800" b="1" dirty="0"/>
        </a:p>
      </dgm:t>
    </dgm:pt>
    <dgm:pt modelId="{A29B223E-9ED5-48B6-9377-F0F7C23BFB43}" type="parTrans" cxnId="{9B5E5E76-576A-4551-84CF-D6288101A9DA}">
      <dgm:prSet/>
      <dgm:spPr/>
      <dgm:t>
        <a:bodyPr/>
        <a:lstStyle/>
        <a:p>
          <a:endParaRPr lang="en-US"/>
        </a:p>
      </dgm:t>
    </dgm:pt>
    <dgm:pt modelId="{0CF969B9-22AA-4BA3-8C49-8094EE282F85}" type="sibTrans" cxnId="{9B5E5E76-576A-4551-84CF-D6288101A9DA}">
      <dgm:prSet/>
      <dgm:spPr/>
      <dgm:t>
        <a:bodyPr/>
        <a:lstStyle/>
        <a:p>
          <a:endParaRPr lang="en-US"/>
        </a:p>
      </dgm:t>
    </dgm:pt>
    <dgm:pt modelId="{29C9D203-CACF-44D2-883B-9DFDA9FD80A9}">
      <dgm:prSet phldrT="[Text]" custT="1"/>
      <dgm:spPr/>
      <dgm:t>
        <a:bodyPr/>
        <a:lstStyle/>
        <a:p>
          <a:pPr algn="ctr"/>
          <a:r>
            <a:rPr lang="en-US" sz="1050" b="1" i="0" dirty="0"/>
            <a:t> </a:t>
          </a:r>
          <a:r>
            <a:rPr lang="en-US" sz="2000" b="1" i="0" noProof="0" dirty="0" smtClean="0"/>
            <a:t>STRATEGIC INFORMATION</a:t>
          </a:r>
          <a:r>
            <a:rPr lang="en-US" sz="1200" b="1" i="0" noProof="0" dirty="0" smtClean="0"/>
            <a:t/>
          </a:r>
          <a:br>
            <a:rPr lang="en-US" sz="1200" b="1" i="0" noProof="0" dirty="0" smtClean="0"/>
          </a:br>
          <a:r>
            <a:rPr lang="en-US" sz="1200" b="1" i="0" noProof="0" dirty="0" smtClean="0"/>
            <a:t/>
          </a:r>
          <a:br>
            <a:rPr lang="en-US" sz="1200" b="1" i="0" noProof="0" dirty="0" smtClean="0"/>
          </a:br>
          <a:endParaRPr lang="en-US" sz="1700" b="0" noProof="0" dirty="0">
            <a:solidFill>
              <a:srgbClr val="000000"/>
            </a:solidFill>
            <a:effectLst/>
            <a:latin typeface="Calibri"/>
            <a:ea typeface="ヒラギノ角ゴ Pro W3"/>
            <a:cs typeface="Arial"/>
          </a:endParaRPr>
        </a:p>
      </dgm:t>
    </dgm:pt>
    <dgm:pt modelId="{8AA27817-A342-493B-B731-AD000ABA9BFD}" type="parTrans" cxnId="{27D0DDB6-EBA8-49D9-93A4-BEE63210E602}">
      <dgm:prSet/>
      <dgm:spPr/>
      <dgm:t>
        <a:bodyPr/>
        <a:lstStyle/>
        <a:p>
          <a:endParaRPr lang="en-US"/>
        </a:p>
      </dgm:t>
    </dgm:pt>
    <dgm:pt modelId="{856F078D-A6A7-4367-B7D4-C2D1FEC98D6B}" type="sibTrans" cxnId="{27D0DDB6-EBA8-49D9-93A4-BEE63210E602}">
      <dgm:prSet/>
      <dgm:spPr/>
      <dgm:t>
        <a:bodyPr/>
        <a:lstStyle/>
        <a:p>
          <a:endParaRPr lang="en-US"/>
        </a:p>
      </dgm:t>
    </dgm:pt>
    <dgm:pt modelId="{94B36745-A229-4682-A5F2-E5E8F95C804B}">
      <dgm:prSet phldrT="[Text]" custT="1"/>
      <dgm:spPr/>
      <dgm:t>
        <a:bodyPr/>
        <a:lstStyle/>
        <a:p>
          <a:r>
            <a:rPr lang="en-US" sz="1800" b="1" dirty="0" smtClean="0"/>
            <a:t>Strategic Objective 2</a:t>
          </a:r>
        </a:p>
        <a:p>
          <a:endParaRPr lang="en-US" sz="1800" b="1" dirty="0"/>
        </a:p>
      </dgm:t>
    </dgm:pt>
    <dgm:pt modelId="{5EDA5C5D-A8D4-4DE7-8750-53D6A3FC3CBB}" type="parTrans" cxnId="{6F9893CC-3129-42A0-9DB9-2DEFB1A9BD90}">
      <dgm:prSet/>
      <dgm:spPr/>
      <dgm:t>
        <a:bodyPr/>
        <a:lstStyle/>
        <a:p>
          <a:endParaRPr lang="en-US"/>
        </a:p>
      </dgm:t>
    </dgm:pt>
    <dgm:pt modelId="{25A97C48-976E-485D-8EEE-2EFB1C423220}" type="sibTrans" cxnId="{6F9893CC-3129-42A0-9DB9-2DEFB1A9BD90}">
      <dgm:prSet/>
      <dgm:spPr/>
      <dgm:t>
        <a:bodyPr/>
        <a:lstStyle/>
        <a:p>
          <a:endParaRPr lang="en-US"/>
        </a:p>
      </dgm:t>
    </dgm:pt>
    <dgm:pt modelId="{F2465B08-498C-4589-8EE6-F20891E2E8FA}">
      <dgm:prSet phldrT="[Text]" custT="1"/>
      <dgm:spPr/>
      <dgm:t>
        <a:bodyPr/>
        <a:lstStyle/>
        <a:p>
          <a:pPr algn="r"/>
          <a:r>
            <a:rPr lang="en-US" sz="1600" b="1" dirty="0" smtClean="0"/>
            <a:t>MULTI-SECTORAL &amp; MULTINATIONAL NETWORKING</a:t>
          </a:r>
          <a:r>
            <a:rPr lang="en-US" sz="1050" b="1" dirty="0"/>
            <a:t/>
          </a:r>
          <a:br>
            <a:rPr lang="en-US" sz="1050" b="1" dirty="0"/>
          </a:br>
          <a:r>
            <a:rPr lang="en-US" sz="1050" b="1" dirty="0" smtClean="0"/>
            <a:t> </a:t>
          </a:r>
          <a:endParaRPr lang="en-US" sz="1800" b="0" i="0" dirty="0">
            <a:solidFill>
              <a:sysClr val="windowText" lastClr="000000"/>
            </a:solidFill>
          </a:endParaRPr>
        </a:p>
      </dgm:t>
    </dgm:pt>
    <dgm:pt modelId="{B8CB6799-40C8-46A6-AAB1-C5A6E6BD27E7}" type="parTrans" cxnId="{14E4D27F-CE85-40CC-A513-73DB6302CE52}">
      <dgm:prSet/>
      <dgm:spPr/>
      <dgm:t>
        <a:bodyPr/>
        <a:lstStyle/>
        <a:p>
          <a:endParaRPr lang="en-US"/>
        </a:p>
      </dgm:t>
    </dgm:pt>
    <dgm:pt modelId="{3F018E8A-0437-40FB-8D48-3FE71C7E5BE1}" type="sibTrans" cxnId="{14E4D27F-CE85-40CC-A513-73DB6302CE52}">
      <dgm:prSet/>
      <dgm:spPr/>
      <dgm:t>
        <a:bodyPr/>
        <a:lstStyle/>
        <a:p>
          <a:endParaRPr lang="en-US"/>
        </a:p>
      </dgm:t>
    </dgm:pt>
    <dgm:pt modelId="{D63C7B57-F580-4501-BC18-E7376785DF34}">
      <dgm:prSet phldrT="[Text]" custT="1"/>
      <dgm:spPr/>
      <dgm:t>
        <a:bodyPr/>
        <a:lstStyle/>
        <a:p>
          <a:r>
            <a:rPr lang="en-US" sz="1800" b="1" dirty="0" smtClean="0"/>
            <a:t>Strategic Objective 3</a:t>
          </a:r>
        </a:p>
        <a:p>
          <a:endParaRPr lang="en-US" sz="1800" b="1" dirty="0"/>
        </a:p>
      </dgm:t>
    </dgm:pt>
    <dgm:pt modelId="{88D89546-C0BE-4E58-8D45-6CF0412EE014}" type="parTrans" cxnId="{3298F21E-4546-4FBD-AE80-DCE18C00D758}">
      <dgm:prSet/>
      <dgm:spPr/>
      <dgm:t>
        <a:bodyPr/>
        <a:lstStyle/>
        <a:p>
          <a:endParaRPr lang="en-US"/>
        </a:p>
      </dgm:t>
    </dgm:pt>
    <dgm:pt modelId="{9784A4A5-8109-4AC5-8360-DC669955AFD4}" type="sibTrans" cxnId="{3298F21E-4546-4FBD-AE80-DCE18C00D758}">
      <dgm:prSet/>
      <dgm:spPr/>
      <dgm:t>
        <a:bodyPr/>
        <a:lstStyle/>
        <a:p>
          <a:endParaRPr lang="en-US"/>
        </a:p>
      </dgm:t>
    </dgm:pt>
    <dgm:pt modelId="{E4F20E17-C7F8-476F-92B6-3D5C6270EC5D}">
      <dgm:prSet phldrT="[Text]" custT="1"/>
      <dgm:spPr>
        <a:solidFill>
          <a:schemeClr val="accent3">
            <a:hueOff val="11250264"/>
            <a:satOff val="-16880"/>
            <a:lumOff val="-2745"/>
            <a:alpha val="78000"/>
          </a:schemeClr>
        </a:solidFill>
      </dgm:spPr>
      <dgm:t>
        <a:bodyPr/>
        <a:lstStyle/>
        <a:p>
          <a:pPr algn="r"/>
          <a:r>
            <a:rPr lang="en-US" sz="1800" b="1" noProof="0" dirty="0" smtClean="0"/>
            <a:t>POLICIES AND TECHNICAL SUPPORT</a:t>
          </a:r>
          <a:r>
            <a:rPr lang="en-US" sz="2400" b="1" dirty="0"/>
            <a:t/>
          </a:r>
          <a:br>
            <a:rPr lang="en-US" sz="2400" b="1" dirty="0"/>
          </a:br>
          <a:endParaRPr lang="en-US" sz="1700" b="0" dirty="0">
            <a:solidFill>
              <a:srgbClr val="000000"/>
            </a:solidFill>
            <a:effectLst/>
            <a:latin typeface="Calibri"/>
            <a:ea typeface="ヒラギノ角ゴ Pro W3"/>
            <a:cs typeface="Arial"/>
          </a:endParaRPr>
        </a:p>
      </dgm:t>
    </dgm:pt>
    <dgm:pt modelId="{77CF8E5F-C3E6-4B68-84D7-DA4372F6B688}" type="parTrans" cxnId="{D427C748-431D-46CC-B919-4295EB7BBA6D}">
      <dgm:prSet/>
      <dgm:spPr/>
      <dgm:t>
        <a:bodyPr/>
        <a:lstStyle/>
        <a:p>
          <a:endParaRPr lang="en-US"/>
        </a:p>
      </dgm:t>
    </dgm:pt>
    <dgm:pt modelId="{5D04F738-C9F4-40AE-9BDB-FFE088D4C6D2}" type="sibTrans" cxnId="{D427C748-431D-46CC-B919-4295EB7BBA6D}">
      <dgm:prSet/>
      <dgm:spPr/>
      <dgm:t>
        <a:bodyPr/>
        <a:lstStyle/>
        <a:p>
          <a:endParaRPr lang="en-US"/>
        </a:p>
      </dgm:t>
    </dgm:pt>
    <dgm:pt modelId="{E03773E5-0B75-4522-9CB7-0FC0D93843FD}">
      <dgm:prSet phldrT="[Text]" custT="1"/>
      <dgm:spPr/>
      <dgm:t>
        <a:bodyPr/>
        <a:lstStyle/>
        <a:p>
          <a:pPr algn="l"/>
          <a:endParaRPr lang="en-US" sz="1200" dirty="0"/>
        </a:p>
      </dgm:t>
    </dgm:pt>
    <dgm:pt modelId="{2C0AF4F9-E559-4443-A47D-88BBBFF30258}" type="parTrans" cxnId="{F55267B0-61C5-42D4-98E3-24654C083CB6}">
      <dgm:prSet/>
      <dgm:spPr/>
      <dgm:t>
        <a:bodyPr/>
        <a:lstStyle/>
        <a:p>
          <a:endParaRPr lang="en-US"/>
        </a:p>
      </dgm:t>
    </dgm:pt>
    <dgm:pt modelId="{B1DE4DD5-FEC6-4AB9-B7D4-A3CB030124A6}" type="sibTrans" cxnId="{F55267B0-61C5-42D4-98E3-24654C083CB6}">
      <dgm:prSet/>
      <dgm:spPr/>
      <dgm:t>
        <a:bodyPr/>
        <a:lstStyle/>
        <a:p>
          <a:endParaRPr lang="en-US"/>
        </a:p>
      </dgm:t>
    </dgm:pt>
    <dgm:pt modelId="{BF724EB0-008A-4FDD-8A7A-BAFD76D55229}">
      <dgm:prSet phldrT="[Text]" custT="1"/>
      <dgm:spPr/>
      <dgm:t>
        <a:bodyPr/>
        <a:lstStyle/>
        <a:p>
          <a:pPr algn="l"/>
          <a:r>
            <a:rPr lang="en-GB" sz="1700" b="0" dirty="0" smtClean="0">
              <a:solidFill>
                <a:srgbClr val="000000"/>
              </a:solidFill>
              <a:effectLst/>
              <a:latin typeface="Calibri"/>
              <a:ea typeface="ヒラギノ角ゴ Pro W3"/>
              <a:cs typeface="Arial"/>
            </a:rPr>
            <a:t>Biannual meetings of experts and partners</a:t>
          </a:r>
          <a:endParaRPr lang="en-US" sz="1800" b="0" i="0" dirty="0">
            <a:solidFill>
              <a:sysClr val="windowText" lastClr="000000"/>
            </a:solidFill>
          </a:endParaRPr>
        </a:p>
      </dgm:t>
    </dgm:pt>
    <dgm:pt modelId="{711CC086-4917-4D36-BDA8-B3DFBE34ACF5}" type="parTrans" cxnId="{1C4FEAD0-B00D-4C4B-BD20-40A6BB87E03A}">
      <dgm:prSet/>
      <dgm:spPr/>
      <dgm:t>
        <a:bodyPr/>
        <a:lstStyle/>
        <a:p>
          <a:endParaRPr lang="es-CR"/>
        </a:p>
      </dgm:t>
    </dgm:pt>
    <dgm:pt modelId="{2C6753B3-DA9F-4D47-A9E4-D3EA1FB63E88}" type="sibTrans" cxnId="{1C4FEAD0-B00D-4C4B-BD20-40A6BB87E03A}">
      <dgm:prSet/>
      <dgm:spPr/>
      <dgm:t>
        <a:bodyPr/>
        <a:lstStyle/>
        <a:p>
          <a:endParaRPr lang="es-CR"/>
        </a:p>
      </dgm:t>
    </dgm:pt>
    <dgm:pt modelId="{3D45C4CA-C34E-47CC-86D8-3A9A0D717779}">
      <dgm:prSet phldrT="[Text]" custT="1"/>
      <dgm:spPr/>
      <dgm:t>
        <a:bodyPr/>
        <a:lstStyle/>
        <a:p>
          <a:pPr algn="l"/>
          <a:r>
            <a:rPr lang="en-US" sz="1700" b="0" noProof="0" dirty="0" smtClean="0">
              <a:solidFill>
                <a:srgbClr val="000000"/>
              </a:solidFill>
              <a:effectLst/>
              <a:latin typeface="Calibri"/>
              <a:ea typeface="ヒラギノ角ゴ Pro W3"/>
              <a:cs typeface="Arial"/>
            </a:rPr>
            <a:t>Design and update webpage </a:t>
          </a:r>
          <a:endParaRPr lang="en-US" sz="1700" b="0" noProof="0" dirty="0">
            <a:solidFill>
              <a:srgbClr val="000000"/>
            </a:solidFill>
            <a:effectLst/>
            <a:latin typeface="Calibri"/>
            <a:ea typeface="ヒラギノ角ゴ Pro W3"/>
            <a:cs typeface="Arial"/>
          </a:endParaRPr>
        </a:p>
      </dgm:t>
    </dgm:pt>
    <dgm:pt modelId="{596E5ED4-ACE0-4722-9A34-5A8C39019A2F}" type="parTrans" cxnId="{5376BE66-7D3D-4A87-9638-57E6A75BACD6}">
      <dgm:prSet/>
      <dgm:spPr/>
      <dgm:t>
        <a:bodyPr/>
        <a:lstStyle/>
        <a:p>
          <a:endParaRPr lang="es-CR"/>
        </a:p>
      </dgm:t>
    </dgm:pt>
    <dgm:pt modelId="{E365C84A-796C-40A3-9B8E-8F569A8890FF}" type="sibTrans" cxnId="{5376BE66-7D3D-4A87-9638-57E6A75BACD6}">
      <dgm:prSet/>
      <dgm:spPr/>
      <dgm:t>
        <a:bodyPr/>
        <a:lstStyle/>
        <a:p>
          <a:endParaRPr lang="es-CR"/>
        </a:p>
      </dgm:t>
    </dgm:pt>
    <dgm:pt modelId="{049E24ED-E149-4F0A-9ACC-7B59234F5F1A}">
      <dgm:prSet phldrT="[Text]" custT="1"/>
      <dgm:spPr/>
      <dgm:t>
        <a:bodyPr/>
        <a:lstStyle/>
        <a:p>
          <a:pPr algn="l"/>
          <a:r>
            <a:rPr lang="en-US" sz="1700" b="0" noProof="0" dirty="0" smtClean="0">
              <a:solidFill>
                <a:srgbClr val="000000"/>
              </a:solidFill>
              <a:effectLst/>
              <a:latin typeface="Calibri"/>
              <a:ea typeface="ヒラギノ角ゴ Pro W3"/>
              <a:cs typeface="Arial"/>
            </a:rPr>
            <a:t>Newsletter (2 editions per year)</a:t>
          </a:r>
          <a:endParaRPr lang="en-US" sz="1700" b="0" noProof="0" dirty="0">
            <a:solidFill>
              <a:srgbClr val="000000"/>
            </a:solidFill>
            <a:effectLst/>
            <a:latin typeface="Calibri"/>
            <a:ea typeface="ヒラギノ角ゴ Pro W3"/>
            <a:cs typeface="Arial"/>
          </a:endParaRPr>
        </a:p>
      </dgm:t>
    </dgm:pt>
    <dgm:pt modelId="{1FB7EC21-118C-46E5-9E22-3ECAE4AF6C1F}" type="parTrans" cxnId="{F7B4245C-A1AB-425F-805C-16BFDF323953}">
      <dgm:prSet/>
      <dgm:spPr/>
      <dgm:t>
        <a:bodyPr/>
        <a:lstStyle/>
        <a:p>
          <a:endParaRPr lang="es-CR"/>
        </a:p>
      </dgm:t>
    </dgm:pt>
    <dgm:pt modelId="{B52003AE-EF26-423C-AFB1-37A7A38A4472}" type="sibTrans" cxnId="{F7B4245C-A1AB-425F-805C-16BFDF323953}">
      <dgm:prSet/>
      <dgm:spPr/>
      <dgm:t>
        <a:bodyPr/>
        <a:lstStyle/>
        <a:p>
          <a:endParaRPr lang="es-CR"/>
        </a:p>
      </dgm:t>
    </dgm:pt>
    <dgm:pt modelId="{B4BE8CA1-4890-4565-A26F-D61C259C3239}">
      <dgm:prSet phldrT="[Text]" custT="1"/>
      <dgm:spPr/>
      <dgm:t>
        <a:bodyPr/>
        <a:lstStyle/>
        <a:p>
          <a:pPr algn="l" rtl="0"/>
          <a:r>
            <a:rPr lang="en-US" sz="1700" b="0" noProof="0" dirty="0" smtClean="0">
              <a:solidFill>
                <a:srgbClr val="000000"/>
              </a:solidFill>
              <a:effectLst/>
              <a:latin typeface="Calibri"/>
              <a:ea typeface="ヒラギノ角ゴ Pro W3"/>
              <a:cs typeface="Arial"/>
            </a:rPr>
            <a:t>Development and </a:t>
          </a:r>
          <a:r>
            <a:rPr lang="en-US" sz="1700" b="0" noProof="0" dirty="0" smtClean="0">
              <a:solidFill>
                <a:srgbClr val="000000"/>
              </a:solidFill>
              <a:effectLst/>
              <a:latin typeface="Calibri"/>
              <a:cs typeface="Arial"/>
            </a:rPr>
            <a:t>maintenance </a:t>
          </a:r>
          <a:r>
            <a:rPr lang="en-US" sz="1700" b="0" noProof="0" dirty="0" smtClean="0">
              <a:solidFill>
                <a:srgbClr val="000000"/>
              </a:solidFill>
              <a:effectLst/>
              <a:latin typeface="Calibri"/>
              <a:ea typeface="ヒラギノ角ゴ Pro W3"/>
              <a:cs typeface="Arial"/>
            </a:rPr>
            <a:t>of a health and migration information platform</a:t>
          </a:r>
          <a:endParaRPr lang="en-US" sz="1700" b="0" noProof="0" dirty="0">
            <a:solidFill>
              <a:srgbClr val="000000"/>
            </a:solidFill>
            <a:effectLst/>
            <a:latin typeface="Calibri"/>
            <a:ea typeface="ヒラギノ角ゴ Pro W3"/>
            <a:cs typeface="Arial"/>
          </a:endParaRPr>
        </a:p>
      </dgm:t>
    </dgm:pt>
    <dgm:pt modelId="{995D2FEE-2AAB-461B-95D9-FACEC054A7FD}" type="parTrans" cxnId="{A368D5DF-DB99-4060-BA6D-747BF7B31AA1}">
      <dgm:prSet/>
      <dgm:spPr/>
      <dgm:t>
        <a:bodyPr/>
        <a:lstStyle/>
        <a:p>
          <a:endParaRPr lang="es-CR"/>
        </a:p>
      </dgm:t>
    </dgm:pt>
    <dgm:pt modelId="{75B13AA9-A57B-47E3-BC09-6B9344D24BAD}" type="sibTrans" cxnId="{A368D5DF-DB99-4060-BA6D-747BF7B31AA1}">
      <dgm:prSet/>
      <dgm:spPr/>
      <dgm:t>
        <a:bodyPr/>
        <a:lstStyle/>
        <a:p>
          <a:endParaRPr lang="es-CR"/>
        </a:p>
      </dgm:t>
    </dgm:pt>
    <dgm:pt modelId="{957403F1-FDE3-4C7D-9629-65BCFC9EFD7C}">
      <dgm:prSet phldrT="[Text]" custT="1"/>
      <dgm:spPr/>
      <dgm:t>
        <a:bodyPr/>
        <a:lstStyle/>
        <a:p>
          <a:pPr algn="l" rtl="0"/>
          <a:r>
            <a:rPr lang="en-GB" sz="1700" b="0" dirty="0" smtClean="0">
              <a:solidFill>
                <a:srgbClr val="000000"/>
              </a:solidFill>
              <a:effectLst/>
              <a:latin typeface="Calibri"/>
              <a:ea typeface="ヒラギノ角ゴ Pro W3"/>
              <a:cs typeface="Arial"/>
            </a:rPr>
            <a:t>Share links to relevant information </a:t>
          </a:r>
          <a:r>
            <a:rPr lang="en-GB" sz="1700" b="0" dirty="0" smtClean="0">
              <a:solidFill>
                <a:srgbClr val="000000"/>
              </a:solidFill>
              <a:effectLst/>
              <a:latin typeface="Calibri"/>
              <a:ea typeface="ヒラギノ角ゴ Pro W3"/>
              <a:cs typeface="Arial"/>
            </a:rPr>
            <a:t>, </a:t>
          </a:r>
          <a:r>
            <a:rPr lang="en-GB" sz="1700" b="0" dirty="0" smtClean="0">
              <a:solidFill>
                <a:srgbClr val="000000"/>
              </a:solidFill>
              <a:effectLst/>
              <a:latin typeface="Calibri"/>
              <a:ea typeface="ヒラギノ角ゴ Pro W3"/>
              <a:cs typeface="Arial"/>
            </a:rPr>
            <a:t>articles and publications at national/regional /global levels</a:t>
          </a:r>
          <a:endParaRPr lang="en-US" sz="1700" b="0" dirty="0">
            <a:solidFill>
              <a:srgbClr val="000000"/>
            </a:solidFill>
            <a:effectLst/>
            <a:latin typeface="Calibri"/>
            <a:ea typeface="ヒラギノ角ゴ Pro W3"/>
            <a:cs typeface="Arial"/>
          </a:endParaRPr>
        </a:p>
      </dgm:t>
    </dgm:pt>
    <dgm:pt modelId="{F512E9CB-1E1F-4928-A312-C789EA0AFA4F}" type="parTrans" cxnId="{31EC8899-C66B-4A55-BC4E-15E43534F288}">
      <dgm:prSet/>
      <dgm:spPr/>
      <dgm:t>
        <a:bodyPr/>
        <a:lstStyle/>
        <a:p>
          <a:endParaRPr lang="es-CR"/>
        </a:p>
      </dgm:t>
    </dgm:pt>
    <dgm:pt modelId="{D99D1126-8DE4-4A3D-AC23-0BE9CD9F6F11}" type="sibTrans" cxnId="{31EC8899-C66B-4A55-BC4E-15E43534F288}">
      <dgm:prSet/>
      <dgm:spPr/>
      <dgm:t>
        <a:bodyPr/>
        <a:lstStyle/>
        <a:p>
          <a:endParaRPr lang="es-CR"/>
        </a:p>
      </dgm:t>
    </dgm:pt>
    <dgm:pt modelId="{42E9702F-2DBD-4017-9DF1-BFEC22F5B646}">
      <dgm:prSet custT="1"/>
      <dgm:spPr/>
      <dgm:t>
        <a:bodyPr/>
        <a:lstStyle/>
        <a:p>
          <a:pPr algn="l"/>
          <a:r>
            <a:rPr lang="en-GB" sz="1700" b="0" dirty="0" smtClean="0">
              <a:solidFill>
                <a:srgbClr val="000000"/>
              </a:solidFill>
              <a:effectLst/>
              <a:latin typeface="Calibri"/>
              <a:ea typeface="ヒラギノ角ゴ Pro W3"/>
              <a:cs typeface="Arial"/>
            </a:rPr>
            <a:t>Register and share relevant events  </a:t>
          </a:r>
          <a:endParaRPr lang="es-CR" sz="1700" b="0" dirty="0">
            <a:solidFill>
              <a:srgbClr val="000000"/>
            </a:solidFill>
            <a:effectLst/>
            <a:latin typeface="Calibri"/>
            <a:ea typeface="ヒラギノ角ゴ Pro W3"/>
            <a:cs typeface="Arial"/>
          </a:endParaRPr>
        </a:p>
      </dgm:t>
    </dgm:pt>
    <dgm:pt modelId="{0F428404-1E87-40F4-8846-E19619E200DC}" type="parTrans" cxnId="{64C1DDA1-171F-4072-82AF-7D4E6BDA89EB}">
      <dgm:prSet/>
      <dgm:spPr/>
      <dgm:t>
        <a:bodyPr/>
        <a:lstStyle/>
        <a:p>
          <a:endParaRPr lang="es-CR"/>
        </a:p>
      </dgm:t>
    </dgm:pt>
    <dgm:pt modelId="{9241FD45-57E4-43A2-B93D-A15FB6669FB8}" type="sibTrans" cxnId="{64C1DDA1-171F-4072-82AF-7D4E6BDA89EB}">
      <dgm:prSet/>
      <dgm:spPr/>
      <dgm:t>
        <a:bodyPr/>
        <a:lstStyle/>
        <a:p>
          <a:endParaRPr lang="es-CR"/>
        </a:p>
      </dgm:t>
    </dgm:pt>
    <dgm:pt modelId="{0BAC7F46-9A2B-42A5-8EFC-30F7AD5967DE}">
      <dgm:prSet phldrT="[Text]" custT="1"/>
      <dgm:spPr>
        <a:solidFill>
          <a:schemeClr val="accent3">
            <a:hueOff val="11250264"/>
            <a:satOff val="-16880"/>
            <a:lumOff val="-2745"/>
            <a:alpha val="78000"/>
          </a:schemeClr>
        </a:solidFill>
      </dgm:spPr>
      <dgm:t>
        <a:bodyPr/>
        <a:lstStyle/>
        <a:p>
          <a:pPr algn="l"/>
          <a:r>
            <a:rPr lang="en-US" sz="1700" b="0" dirty="0" smtClean="0">
              <a:solidFill>
                <a:srgbClr val="000000"/>
              </a:solidFill>
              <a:effectLst/>
              <a:latin typeface="Calibri"/>
              <a:ea typeface="ヒラギノ角ゴ Pro W3"/>
              <a:cs typeface="Arial"/>
            </a:rPr>
            <a:t>Provide technical advice</a:t>
          </a:r>
          <a:endParaRPr lang="en-US" sz="1700" b="0" dirty="0">
            <a:solidFill>
              <a:srgbClr val="000000"/>
            </a:solidFill>
            <a:effectLst/>
            <a:latin typeface="Calibri"/>
            <a:ea typeface="ヒラギノ角ゴ Pro W3"/>
            <a:cs typeface="Arial"/>
          </a:endParaRPr>
        </a:p>
      </dgm:t>
    </dgm:pt>
    <dgm:pt modelId="{39B27D9E-F7C6-4597-80C2-CAC7E5F541CB}" type="parTrans" cxnId="{02E878DD-4B6B-4794-9A1E-C96DDF0085E1}">
      <dgm:prSet/>
      <dgm:spPr/>
      <dgm:t>
        <a:bodyPr/>
        <a:lstStyle/>
        <a:p>
          <a:endParaRPr lang="es-CR"/>
        </a:p>
      </dgm:t>
    </dgm:pt>
    <dgm:pt modelId="{1701BA85-69B5-466B-9740-D1C98F6F39F4}" type="sibTrans" cxnId="{02E878DD-4B6B-4794-9A1E-C96DDF0085E1}">
      <dgm:prSet/>
      <dgm:spPr/>
      <dgm:t>
        <a:bodyPr/>
        <a:lstStyle/>
        <a:p>
          <a:endParaRPr lang="es-CR"/>
        </a:p>
      </dgm:t>
    </dgm:pt>
    <dgm:pt modelId="{7815937D-EFEF-4609-9731-A8AB59EED2D9}">
      <dgm:prSet phldrT="[Text]" custT="1"/>
      <dgm:spPr>
        <a:solidFill>
          <a:schemeClr val="accent3">
            <a:hueOff val="11250264"/>
            <a:satOff val="-16880"/>
            <a:lumOff val="-2745"/>
            <a:alpha val="78000"/>
          </a:schemeClr>
        </a:solidFill>
      </dgm:spPr>
      <dgm:t>
        <a:bodyPr/>
        <a:lstStyle/>
        <a:p>
          <a:pPr algn="l"/>
          <a:r>
            <a:rPr lang="en-US" sz="1700" b="0" dirty="0" smtClean="0">
              <a:solidFill>
                <a:srgbClr val="000000"/>
              </a:solidFill>
              <a:effectLst/>
              <a:latin typeface="Calibri"/>
              <a:ea typeface="ヒラギノ角ゴ Pro W3"/>
              <a:cs typeface="Arial"/>
            </a:rPr>
            <a:t>Link </a:t>
          </a:r>
          <a:r>
            <a:rPr lang="en-US" sz="1700" b="0" dirty="0" smtClean="0">
              <a:solidFill>
                <a:srgbClr val="000000"/>
              </a:solidFill>
              <a:effectLst/>
              <a:latin typeface="Calibri"/>
              <a:ea typeface="ヒラギノ角ゴ Pro W3"/>
              <a:cs typeface="Arial"/>
            </a:rPr>
            <a:t>multi-</a:t>
          </a:r>
          <a:r>
            <a:rPr lang="en-US" sz="1700" b="0" dirty="0" err="1" smtClean="0">
              <a:solidFill>
                <a:srgbClr val="000000"/>
              </a:solidFill>
              <a:effectLst/>
              <a:latin typeface="Calibri"/>
              <a:ea typeface="ヒラギノ角ゴ Pro W3"/>
              <a:cs typeface="Arial"/>
            </a:rPr>
            <a:t>sectoral</a:t>
          </a:r>
          <a:r>
            <a:rPr lang="en-US" sz="1700" b="0" dirty="0" smtClean="0">
              <a:solidFill>
                <a:srgbClr val="000000"/>
              </a:solidFill>
              <a:effectLst/>
              <a:latin typeface="Calibri"/>
              <a:ea typeface="ヒラギノ角ゴ Pro W3"/>
              <a:cs typeface="Arial"/>
            </a:rPr>
            <a:t> and multinational </a:t>
          </a:r>
          <a:r>
            <a:rPr lang="en-US" sz="1700" b="0" dirty="0" smtClean="0">
              <a:solidFill>
                <a:srgbClr val="000000"/>
              </a:solidFill>
              <a:effectLst/>
              <a:latin typeface="Calibri"/>
              <a:ea typeface="ヒラギノ角ゴ Pro W3"/>
              <a:cs typeface="Arial"/>
            </a:rPr>
            <a:t>efforts</a:t>
          </a:r>
          <a:endParaRPr lang="en-US" sz="1700" b="0" dirty="0">
            <a:solidFill>
              <a:srgbClr val="000000"/>
            </a:solidFill>
            <a:effectLst/>
            <a:latin typeface="Calibri"/>
            <a:ea typeface="ヒラギノ角ゴ Pro W3"/>
            <a:cs typeface="Arial"/>
          </a:endParaRPr>
        </a:p>
      </dgm:t>
    </dgm:pt>
    <dgm:pt modelId="{68BDA49C-FF27-4075-833E-B51F790E73E9}" type="parTrans" cxnId="{30FD52E9-81DB-4B21-BC14-B626E44C78A9}">
      <dgm:prSet/>
      <dgm:spPr/>
      <dgm:t>
        <a:bodyPr/>
        <a:lstStyle/>
        <a:p>
          <a:endParaRPr lang="es-CR"/>
        </a:p>
      </dgm:t>
    </dgm:pt>
    <dgm:pt modelId="{E9C6A65F-FA9B-4B39-B6F8-36F92DFBB455}" type="sibTrans" cxnId="{30FD52E9-81DB-4B21-BC14-B626E44C78A9}">
      <dgm:prSet/>
      <dgm:spPr/>
      <dgm:t>
        <a:bodyPr/>
        <a:lstStyle/>
        <a:p>
          <a:endParaRPr lang="es-CR"/>
        </a:p>
      </dgm:t>
    </dgm:pt>
    <dgm:pt modelId="{450DE755-0080-4762-BE15-6D8D7623D209}">
      <dgm:prSet phldrT="[Text]" custT="1"/>
      <dgm:spPr>
        <a:solidFill>
          <a:schemeClr val="accent3">
            <a:hueOff val="11250264"/>
            <a:satOff val="-16880"/>
            <a:lumOff val="-2745"/>
            <a:alpha val="78000"/>
          </a:schemeClr>
        </a:solidFill>
      </dgm:spPr>
      <dgm:t>
        <a:bodyPr/>
        <a:lstStyle/>
        <a:p>
          <a:pPr algn="ctr"/>
          <a:endParaRPr lang="en-US" sz="1700" b="0" dirty="0">
            <a:solidFill>
              <a:srgbClr val="000000"/>
            </a:solidFill>
            <a:effectLst/>
            <a:latin typeface="Calibri"/>
            <a:ea typeface="ヒラギノ角ゴ Pro W3"/>
            <a:cs typeface="Arial"/>
          </a:endParaRPr>
        </a:p>
      </dgm:t>
    </dgm:pt>
    <dgm:pt modelId="{EC780071-8B75-4777-BE06-8A734EB61148}" type="parTrans" cxnId="{847129E3-1409-4ADE-A2A4-A125AC39F0B3}">
      <dgm:prSet/>
      <dgm:spPr/>
      <dgm:t>
        <a:bodyPr/>
        <a:lstStyle/>
        <a:p>
          <a:endParaRPr lang="es-CR"/>
        </a:p>
      </dgm:t>
    </dgm:pt>
    <dgm:pt modelId="{F8F8C7CA-755B-4132-BFB1-5A8E58A01FB7}" type="sibTrans" cxnId="{847129E3-1409-4ADE-A2A4-A125AC39F0B3}">
      <dgm:prSet/>
      <dgm:spPr/>
      <dgm:t>
        <a:bodyPr/>
        <a:lstStyle/>
        <a:p>
          <a:endParaRPr lang="es-CR"/>
        </a:p>
      </dgm:t>
    </dgm:pt>
    <dgm:pt modelId="{6A6B8744-6A3A-4741-8203-F115E6E7DEE8}">
      <dgm:prSet phldrT="[Text]" custT="1"/>
      <dgm:spPr>
        <a:solidFill>
          <a:schemeClr val="accent3">
            <a:hueOff val="11250264"/>
            <a:satOff val="-16880"/>
            <a:lumOff val="-2745"/>
            <a:alpha val="78000"/>
          </a:schemeClr>
        </a:solidFill>
      </dgm:spPr>
      <dgm:t>
        <a:bodyPr/>
        <a:lstStyle/>
        <a:p>
          <a:pPr algn="l"/>
          <a:r>
            <a:rPr lang="en-US" sz="1700" b="0" dirty="0" smtClean="0">
              <a:solidFill>
                <a:srgbClr val="000000"/>
              </a:solidFill>
              <a:effectLst/>
              <a:latin typeface="Calibri"/>
              <a:ea typeface="ヒラギノ角ゴ Pro W3"/>
              <a:cs typeface="Arial"/>
            </a:rPr>
            <a:t>Ensure compliance with the Annual Work Plan</a:t>
          </a:r>
          <a:endParaRPr lang="en-US" sz="1700" b="0" dirty="0">
            <a:solidFill>
              <a:srgbClr val="000000"/>
            </a:solidFill>
            <a:effectLst/>
            <a:latin typeface="Calibri"/>
            <a:ea typeface="ヒラギノ角ゴ Pro W3"/>
            <a:cs typeface="Arial"/>
          </a:endParaRPr>
        </a:p>
      </dgm:t>
    </dgm:pt>
    <dgm:pt modelId="{E079BFFE-22A5-4EF4-B4DB-1DAD5F380687}" type="parTrans" cxnId="{CD38D907-1716-4BE7-B0B1-E3EE7F900132}">
      <dgm:prSet/>
      <dgm:spPr/>
      <dgm:t>
        <a:bodyPr/>
        <a:lstStyle/>
        <a:p>
          <a:endParaRPr lang="es-CR"/>
        </a:p>
      </dgm:t>
    </dgm:pt>
    <dgm:pt modelId="{0DD868BD-E9FA-441B-84F6-8AF3D2F99327}" type="sibTrans" cxnId="{CD38D907-1716-4BE7-B0B1-E3EE7F900132}">
      <dgm:prSet/>
      <dgm:spPr/>
      <dgm:t>
        <a:bodyPr/>
        <a:lstStyle/>
        <a:p>
          <a:endParaRPr lang="es-CR"/>
        </a:p>
      </dgm:t>
    </dgm:pt>
    <dgm:pt modelId="{80D75E8D-52CB-44DB-BDDA-21068F250668}">
      <dgm:prSet phldrT="[Text]" custT="1"/>
      <dgm:spPr>
        <a:solidFill>
          <a:schemeClr val="accent3">
            <a:hueOff val="11250264"/>
            <a:satOff val="-16880"/>
            <a:lumOff val="-2745"/>
            <a:alpha val="78000"/>
          </a:schemeClr>
        </a:solidFill>
      </dgm:spPr>
      <dgm:t>
        <a:bodyPr/>
        <a:lstStyle/>
        <a:p>
          <a:pPr algn="l"/>
          <a:r>
            <a:rPr lang="en-US" sz="1700" b="0" dirty="0" smtClean="0">
              <a:solidFill>
                <a:srgbClr val="000000"/>
              </a:solidFill>
              <a:effectLst/>
              <a:latin typeface="Calibri"/>
              <a:ea typeface="ヒラギノ角ゴ Pro W3"/>
              <a:cs typeface="Arial"/>
            </a:rPr>
            <a:t>Report to the </a:t>
          </a:r>
          <a:r>
            <a:rPr lang="en-US" sz="1700" b="0" dirty="0" smtClean="0">
              <a:solidFill>
                <a:srgbClr val="000000"/>
              </a:solidFill>
              <a:effectLst/>
              <a:latin typeface="Calibri"/>
              <a:ea typeface="ヒラギノ角ゴ Pro W3"/>
              <a:cs typeface="Arial"/>
            </a:rPr>
            <a:t>Steering </a:t>
          </a:r>
          <a:r>
            <a:rPr lang="en-US" sz="1700" b="0" dirty="0" smtClean="0">
              <a:solidFill>
                <a:srgbClr val="000000"/>
              </a:solidFill>
              <a:effectLst/>
              <a:latin typeface="Calibri"/>
              <a:ea typeface="ヒラギノ角ゴ Pro W3"/>
              <a:cs typeface="Arial"/>
            </a:rPr>
            <a:t>Committee</a:t>
          </a:r>
          <a:endParaRPr lang="en-US" sz="1700" b="0" dirty="0">
            <a:solidFill>
              <a:srgbClr val="000000"/>
            </a:solidFill>
            <a:effectLst/>
            <a:latin typeface="Calibri"/>
            <a:ea typeface="ヒラギノ角ゴ Pro W3"/>
            <a:cs typeface="Arial"/>
          </a:endParaRPr>
        </a:p>
      </dgm:t>
    </dgm:pt>
    <dgm:pt modelId="{04FE5902-D48B-46F4-9670-07EBC28A8C2E}" type="parTrans" cxnId="{AA050718-CDF1-4172-8ECF-F326C0983950}">
      <dgm:prSet/>
      <dgm:spPr/>
      <dgm:t>
        <a:bodyPr/>
        <a:lstStyle/>
        <a:p>
          <a:endParaRPr lang="es-CR"/>
        </a:p>
      </dgm:t>
    </dgm:pt>
    <dgm:pt modelId="{2F64DE39-BBC3-4915-8B57-F0825D0A4428}" type="sibTrans" cxnId="{AA050718-CDF1-4172-8ECF-F326C0983950}">
      <dgm:prSet/>
      <dgm:spPr/>
      <dgm:t>
        <a:bodyPr/>
        <a:lstStyle/>
        <a:p>
          <a:endParaRPr lang="es-CR"/>
        </a:p>
      </dgm:t>
    </dgm:pt>
    <dgm:pt modelId="{63BBBBF2-788A-466D-9072-FFF9D0177539}">
      <dgm:prSet custT="1"/>
      <dgm:spPr/>
      <dgm:t>
        <a:bodyPr/>
        <a:lstStyle/>
        <a:p>
          <a:pPr algn="l"/>
          <a:r>
            <a:rPr lang="en-GB" sz="1700" b="0" dirty="0" smtClean="0">
              <a:solidFill>
                <a:srgbClr val="000000"/>
              </a:solidFill>
              <a:effectLst/>
              <a:latin typeface="Calibri"/>
              <a:ea typeface="ヒラギノ角ゴ Pro W3"/>
              <a:cs typeface="Arial"/>
            </a:rPr>
            <a:t>Updated mailing lists</a:t>
          </a:r>
          <a:endParaRPr lang="es-CR" sz="1700" b="0" dirty="0">
            <a:solidFill>
              <a:srgbClr val="000000"/>
            </a:solidFill>
            <a:effectLst/>
            <a:latin typeface="Calibri"/>
            <a:ea typeface="ヒラギノ角ゴ Pro W3"/>
            <a:cs typeface="Arial"/>
          </a:endParaRPr>
        </a:p>
      </dgm:t>
    </dgm:pt>
    <dgm:pt modelId="{A9269B3B-8214-4155-8338-76A651D144B2}" type="sibTrans" cxnId="{8E6184F1-4377-4B53-BA2D-7CA539468ACE}">
      <dgm:prSet/>
      <dgm:spPr/>
      <dgm:t>
        <a:bodyPr/>
        <a:lstStyle/>
        <a:p>
          <a:endParaRPr lang="es-CR"/>
        </a:p>
      </dgm:t>
    </dgm:pt>
    <dgm:pt modelId="{38084FC3-E6C2-4C05-809B-9FE5F52B385E}" type="parTrans" cxnId="{8E6184F1-4377-4B53-BA2D-7CA539468ACE}">
      <dgm:prSet/>
      <dgm:spPr/>
      <dgm:t>
        <a:bodyPr/>
        <a:lstStyle/>
        <a:p>
          <a:endParaRPr lang="es-CR"/>
        </a:p>
      </dgm:t>
    </dgm:pt>
    <dgm:pt modelId="{D890F293-194B-46E8-9351-E3B42C5F0F6B}" type="pres">
      <dgm:prSet presAssocID="{4D572699-B021-4D70-915F-09B10CE303CB}" presName="linearFlow" presStyleCnt="0">
        <dgm:presLayoutVars>
          <dgm:dir/>
          <dgm:animLvl val="lvl"/>
          <dgm:resizeHandles/>
        </dgm:presLayoutVars>
      </dgm:prSet>
      <dgm:spPr/>
      <dgm:t>
        <a:bodyPr/>
        <a:lstStyle/>
        <a:p>
          <a:endParaRPr lang="en-US"/>
        </a:p>
      </dgm:t>
    </dgm:pt>
    <dgm:pt modelId="{707F948B-5FBB-4DCC-8466-2B35960882DE}" type="pres">
      <dgm:prSet presAssocID="{33804117-8C36-4BF3-AC84-5FE72FAE1D85}" presName="compositeNode" presStyleCnt="0">
        <dgm:presLayoutVars>
          <dgm:bulletEnabled val="1"/>
        </dgm:presLayoutVars>
      </dgm:prSet>
      <dgm:spPr/>
    </dgm:pt>
    <dgm:pt modelId="{7D9EBB01-64FA-4EDC-890D-49995702B148}" type="pres">
      <dgm:prSet presAssocID="{33804117-8C36-4BF3-AC84-5FE72FAE1D85}" presName="image" presStyleLbl="fgImgPlace1" presStyleIdx="0" presStyleCnt="3" custLinFactNeighborX="-99" custLinFactNeighborY="1205"/>
      <dgm:spPr>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B09A829E-7293-4054-96C9-23AF22B9D981}" type="pres">
      <dgm:prSet presAssocID="{33804117-8C36-4BF3-AC84-5FE72FAE1D85}" presName="childNode" presStyleLbl="node1" presStyleIdx="0" presStyleCnt="3" custScaleX="127050" custScaleY="109014" custLinFactNeighborX="5867" custLinFactNeighborY="-906">
        <dgm:presLayoutVars>
          <dgm:bulletEnabled val="1"/>
        </dgm:presLayoutVars>
      </dgm:prSet>
      <dgm:spPr/>
      <dgm:t>
        <a:bodyPr/>
        <a:lstStyle/>
        <a:p>
          <a:endParaRPr lang="en-US"/>
        </a:p>
      </dgm:t>
    </dgm:pt>
    <dgm:pt modelId="{15DC9CD4-AB7B-40E5-AA6A-0EFD523F1473}" type="pres">
      <dgm:prSet presAssocID="{33804117-8C36-4BF3-AC84-5FE72FAE1D85}" presName="parentNode" presStyleLbl="revTx" presStyleIdx="0" presStyleCnt="3">
        <dgm:presLayoutVars>
          <dgm:chMax val="0"/>
          <dgm:bulletEnabled val="1"/>
        </dgm:presLayoutVars>
      </dgm:prSet>
      <dgm:spPr/>
      <dgm:t>
        <a:bodyPr/>
        <a:lstStyle/>
        <a:p>
          <a:endParaRPr lang="en-US"/>
        </a:p>
      </dgm:t>
    </dgm:pt>
    <dgm:pt modelId="{1053AC9B-DC06-4558-9090-F7A536260D63}" type="pres">
      <dgm:prSet presAssocID="{0CF969B9-22AA-4BA3-8C49-8094EE282F85}" presName="sibTrans" presStyleCnt="0"/>
      <dgm:spPr/>
    </dgm:pt>
    <dgm:pt modelId="{1D0E47E1-6E2C-42AB-8A5D-5DB71C9F8107}" type="pres">
      <dgm:prSet presAssocID="{94B36745-A229-4682-A5F2-E5E8F95C804B}" presName="compositeNode" presStyleCnt="0">
        <dgm:presLayoutVars>
          <dgm:bulletEnabled val="1"/>
        </dgm:presLayoutVars>
      </dgm:prSet>
      <dgm:spPr/>
    </dgm:pt>
    <dgm:pt modelId="{8BB155D3-979E-4E7D-A077-3177ABEA4E9F}" type="pres">
      <dgm:prSet presAssocID="{94B36745-A229-4682-A5F2-E5E8F95C804B}" presName="image" presStyleLbl="fgImgPlace1" presStyleIdx="1" presStyleCnt="3" custLinFactNeighborX="-49" custLinFactNeighborY="-3715"/>
      <dgm:spPr>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4B64A58-33CC-4EF2-9499-1702797EDBD8}" type="pres">
      <dgm:prSet presAssocID="{94B36745-A229-4682-A5F2-E5E8F95C804B}" presName="childNode" presStyleLbl="node1" presStyleIdx="1" presStyleCnt="3" custScaleX="126572" custScaleY="117290" custLinFactNeighborX="6215" custLinFactNeighborY="-2876">
        <dgm:presLayoutVars>
          <dgm:bulletEnabled val="1"/>
        </dgm:presLayoutVars>
      </dgm:prSet>
      <dgm:spPr/>
      <dgm:t>
        <a:bodyPr/>
        <a:lstStyle/>
        <a:p>
          <a:endParaRPr lang="en-US"/>
        </a:p>
      </dgm:t>
    </dgm:pt>
    <dgm:pt modelId="{14AB7384-C7E6-4B9F-84F4-F904E32CD461}" type="pres">
      <dgm:prSet presAssocID="{94B36745-A229-4682-A5F2-E5E8F95C804B}" presName="parentNode" presStyleLbl="revTx" presStyleIdx="1" presStyleCnt="3">
        <dgm:presLayoutVars>
          <dgm:chMax val="0"/>
          <dgm:bulletEnabled val="1"/>
        </dgm:presLayoutVars>
      </dgm:prSet>
      <dgm:spPr/>
      <dgm:t>
        <a:bodyPr/>
        <a:lstStyle/>
        <a:p>
          <a:endParaRPr lang="en-US"/>
        </a:p>
      </dgm:t>
    </dgm:pt>
    <dgm:pt modelId="{F5CA4FFD-6E69-4A0A-A964-DDA663187837}" type="pres">
      <dgm:prSet presAssocID="{25A97C48-976E-485D-8EEE-2EFB1C423220}" presName="sibTrans" presStyleCnt="0"/>
      <dgm:spPr/>
    </dgm:pt>
    <dgm:pt modelId="{558A3475-EA0E-49D3-82FE-3CC08B7B5166}" type="pres">
      <dgm:prSet presAssocID="{D63C7B57-F580-4501-BC18-E7376785DF34}" presName="compositeNode" presStyleCnt="0">
        <dgm:presLayoutVars>
          <dgm:bulletEnabled val="1"/>
        </dgm:presLayoutVars>
      </dgm:prSet>
      <dgm:spPr/>
    </dgm:pt>
    <dgm:pt modelId="{1E3E6E59-61E7-4F5A-A0B8-193130924A6C}" type="pres">
      <dgm:prSet presAssocID="{D63C7B57-F580-4501-BC18-E7376785DF34}" presName="image" presStyleLbl="fgImgPlace1" presStyleIdx="2" presStyleCnt="3" custLinFactNeighborX="-1484" custLinFactNeighborY="-9426"/>
      <dgm:spPr>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FE568F39-7963-4C1C-A3F0-C59EC3E50D7D}" type="pres">
      <dgm:prSet presAssocID="{D63C7B57-F580-4501-BC18-E7376785DF34}" presName="childNode" presStyleLbl="node1" presStyleIdx="2" presStyleCnt="3" custScaleX="111381" custScaleY="121420" custLinFactNeighborX="-2906" custLinFactNeighborY="-1844">
        <dgm:presLayoutVars>
          <dgm:bulletEnabled val="1"/>
        </dgm:presLayoutVars>
      </dgm:prSet>
      <dgm:spPr/>
      <dgm:t>
        <a:bodyPr/>
        <a:lstStyle/>
        <a:p>
          <a:endParaRPr lang="en-US"/>
        </a:p>
      </dgm:t>
    </dgm:pt>
    <dgm:pt modelId="{EBA665BD-854F-48E8-906E-D96C0E2EE696}" type="pres">
      <dgm:prSet presAssocID="{D63C7B57-F580-4501-BC18-E7376785DF34}" presName="parentNode" presStyleLbl="revTx" presStyleIdx="2" presStyleCnt="3">
        <dgm:presLayoutVars>
          <dgm:chMax val="0"/>
          <dgm:bulletEnabled val="1"/>
        </dgm:presLayoutVars>
      </dgm:prSet>
      <dgm:spPr/>
      <dgm:t>
        <a:bodyPr/>
        <a:lstStyle/>
        <a:p>
          <a:endParaRPr lang="en-US"/>
        </a:p>
      </dgm:t>
    </dgm:pt>
  </dgm:ptLst>
  <dgm:cxnLst>
    <dgm:cxn modelId="{27D0DDB6-EBA8-49D9-93A4-BEE63210E602}" srcId="{33804117-8C36-4BF3-AC84-5FE72FAE1D85}" destId="{29C9D203-CACF-44D2-883B-9DFDA9FD80A9}" srcOrd="0" destOrd="0" parTransId="{8AA27817-A342-493B-B731-AD000ABA9BFD}" sibTransId="{856F078D-A6A7-4367-B7D4-C2D1FEC98D6B}"/>
    <dgm:cxn modelId="{D32C7AEE-E451-408E-8777-FC8A4F443925}" type="presOf" srcId="{049E24ED-E149-4F0A-9ACC-7B59234F5F1A}" destId="{B09A829E-7293-4054-96C9-23AF22B9D981}" srcOrd="0" destOrd="1" presId="urn:microsoft.com/office/officeart/2005/8/layout/hList2"/>
    <dgm:cxn modelId="{EB1BCDA5-DBA2-4425-871B-B9F9B969BE5B}" type="presOf" srcId="{E03773E5-0B75-4522-9CB7-0FC0D93843FD}" destId="{B09A829E-7293-4054-96C9-23AF22B9D981}" srcOrd="0" destOrd="4" presId="urn:microsoft.com/office/officeart/2005/8/layout/hList2"/>
    <dgm:cxn modelId="{961140D3-DEEE-4040-AD43-D1A5BA36EFAC}" type="presOf" srcId="{F2465B08-498C-4589-8EE6-F20891E2E8FA}" destId="{04B64A58-33CC-4EF2-9499-1702797EDBD8}" srcOrd="0" destOrd="0" presId="urn:microsoft.com/office/officeart/2005/8/layout/hList2"/>
    <dgm:cxn modelId="{9B5E5E76-576A-4551-84CF-D6288101A9DA}" srcId="{4D572699-B021-4D70-915F-09B10CE303CB}" destId="{33804117-8C36-4BF3-AC84-5FE72FAE1D85}" srcOrd="0" destOrd="0" parTransId="{A29B223E-9ED5-48B6-9377-F0F7C23BFB43}" sibTransId="{0CF969B9-22AA-4BA3-8C49-8094EE282F85}"/>
    <dgm:cxn modelId="{316BD761-3EB0-4521-9422-9128B293AADD}" type="presOf" srcId="{42E9702F-2DBD-4017-9DF1-BFEC22F5B646}" destId="{04B64A58-33CC-4EF2-9499-1702797EDBD8}" srcOrd="0" destOrd="4" presId="urn:microsoft.com/office/officeart/2005/8/layout/hList2"/>
    <dgm:cxn modelId="{EAB9E387-4CD3-4439-8F25-EEE9F90D2104}" type="presOf" srcId="{E4F20E17-C7F8-476F-92B6-3D5C6270EC5D}" destId="{FE568F39-7963-4C1C-A3F0-C59EC3E50D7D}" srcOrd="0" destOrd="0" presId="urn:microsoft.com/office/officeart/2005/8/layout/hList2"/>
    <dgm:cxn modelId="{8CEA5FE6-6B4A-41DB-BB3C-8070FA422A62}" type="presOf" srcId="{80D75E8D-52CB-44DB-BDDA-21068F250668}" destId="{FE568F39-7963-4C1C-A3F0-C59EC3E50D7D}" srcOrd="0" destOrd="4" presId="urn:microsoft.com/office/officeart/2005/8/layout/hList2"/>
    <dgm:cxn modelId="{E785E56D-DB97-4210-AA58-C1B39877D56F}" type="presOf" srcId="{33804117-8C36-4BF3-AC84-5FE72FAE1D85}" destId="{15DC9CD4-AB7B-40E5-AA6A-0EFD523F1473}" srcOrd="0" destOrd="0" presId="urn:microsoft.com/office/officeart/2005/8/layout/hList2"/>
    <dgm:cxn modelId="{30FD52E9-81DB-4B21-BC14-B626E44C78A9}" srcId="{D63C7B57-F580-4501-BC18-E7376785DF34}" destId="{7815937D-EFEF-4609-9731-A8AB59EED2D9}" srcOrd="2" destOrd="0" parTransId="{68BDA49C-FF27-4075-833E-B51F790E73E9}" sibTransId="{E9C6A65F-FA9B-4B39-B6F8-36F92DFBB455}"/>
    <dgm:cxn modelId="{F55267B0-61C5-42D4-98E3-24654C083CB6}" srcId="{33804117-8C36-4BF3-AC84-5FE72FAE1D85}" destId="{E03773E5-0B75-4522-9CB7-0FC0D93843FD}" srcOrd="4" destOrd="0" parTransId="{2C0AF4F9-E559-4443-A47D-88BBBFF30258}" sibTransId="{B1DE4DD5-FEC6-4AB9-B7D4-A3CB030124A6}"/>
    <dgm:cxn modelId="{3298F21E-4546-4FBD-AE80-DCE18C00D758}" srcId="{4D572699-B021-4D70-915F-09B10CE303CB}" destId="{D63C7B57-F580-4501-BC18-E7376785DF34}" srcOrd="2" destOrd="0" parTransId="{88D89546-C0BE-4E58-8D45-6CF0412EE014}" sibTransId="{9784A4A5-8109-4AC5-8360-DC669955AFD4}"/>
    <dgm:cxn modelId="{93D420E5-F9BB-4E08-8E7F-8CB647AB7DFB}" type="presOf" srcId="{63BBBBF2-788A-466D-9072-FFF9D0177539}" destId="{04B64A58-33CC-4EF2-9499-1702797EDBD8}" srcOrd="0" destOrd="3" presId="urn:microsoft.com/office/officeart/2005/8/layout/hList2"/>
    <dgm:cxn modelId="{31EC8899-C66B-4A55-BC4E-15E43534F288}" srcId="{94B36745-A229-4682-A5F2-E5E8F95C804B}" destId="{957403F1-FDE3-4C7D-9629-65BCFC9EFD7C}" srcOrd="2" destOrd="0" parTransId="{F512E9CB-1E1F-4928-A312-C789EA0AFA4F}" sibTransId="{D99D1126-8DE4-4A3D-AC23-0BE9CD9F6F11}"/>
    <dgm:cxn modelId="{A368D5DF-DB99-4060-BA6D-747BF7B31AA1}" srcId="{33804117-8C36-4BF3-AC84-5FE72FAE1D85}" destId="{B4BE8CA1-4890-4565-A26F-D61C259C3239}" srcOrd="3" destOrd="0" parTransId="{995D2FEE-2AAB-461B-95D9-FACEC054A7FD}" sibTransId="{75B13AA9-A57B-47E3-BC09-6B9344D24BAD}"/>
    <dgm:cxn modelId="{64C1DDA1-171F-4072-82AF-7D4E6BDA89EB}" srcId="{94B36745-A229-4682-A5F2-E5E8F95C804B}" destId="{42E9702F-2DBD-4017-9DF1-BFEC22F5B646}" srcOrd="4" destOrd="0" parTransId="{0F428404-1E87-40F4-8846-E19619E200DC}" sibTransId="{9241FD45-57E4-43A2-B93D-A15FB6669FB8}"/>
    <dgm:cxn modelId="{D427C748-431D-46CC-B919-4295EB7BBA6D}" srcId="{D63C7B57-F580-4501-BC18-E7376785DF34}" destId="{E4F20E17-C7F8-476F-92B6-3D5C6270EC5D}" srcOrd="0" destOrd="0" parTransId="{77CF8E5F-C3E6-4B68-84D7-DA4372F6B688}" sibTransId="{5D04F738-C9F4-40AE-9BDB-FFE088D4C6D2}"/>
    <dgm:cxn modelId="{4D691EA1-18EA-4BDE-9ADE-8B69CFB8A991}" type="presOf" srcId="{6A6B8744-6A3A-4741-8203-F115E6E7DEE8}" destId="{FE568F39-7963-4C1C-A3F0-C59EC3E50D7D}" srcOrd="0" destOrd="3" presId="urn:microsoft.com/office/officeart/2005/8/layout/hList2"/>
    <dgm:cxn modelId="{14E4D27F-CE85-40CC-A513-73DB6302CE52}" srcId="{94B36745-A229-4682-A5F2-E5E8F95C804B}" destId="{F2465B08-498C-4589-8EE6-F20891E2E8FA}" srcOrd="0" destOrd="0" parTransId="{B8CB6799-40C8-46A6-AAB1-C5A6E6BD27E7}" sibTransId="{3F018E8A-0437-40FB-8D48-3FE71C7E5BE1}"/>
    <dgm:cxn modelId="{02E878DD-4B6B-4794-9A1E-C96DDF0085E1}" srcId="{D63C7B57-F580-4501-BC18-E7376785DF34}" destId="{0BAC7F46-9A2B-42A5-8EFC-30F7AD5967DE}" srcOrd="1" destOrd="0" parTransId="{39B27D9E-F7C6-4597-80C2-CAC7E5F541CB}" sibTransId="{1701BA85-69B5-466B-9740-D1C98F6F39F4}"/>
    <dgm:cxn modelId="{2CD68971-BB6B-4AC2-A18E-4A0C428A2475}" type="presOf" srcId="{0BAC7F46-9A2B-42A5-8EFC-30F7AD5967DE}" destId="{FE568F39-7963-4C1C-A3F0-C59EC3E50D7D}" srcOrd="0" destOrd="1" presId="urn:microsoft.com/office/officeart/2005/8/layout/hList2"/>
    <dgm:cxn modelId="{5376BE66-7D3D-4A87-9638-57E6A75BACD6}" srcId="{33804117-8C36-4BF3-AC84-5FE72FAE1D85}" destId="{3D45C4CA-C34E-47CC-86D8-3A9A0D717779}" srcOrd="2" destOrd="0" parTransId="{596E5ED4-ACE0-4722-9A34-5A8C39019A2F}" sibTransId="{E365C84A-796C-40A3-9B8E-8F569A8890FF}"/>
    <dgm:cxn modelId="{E1412664-26CA-4EAF-9893-D82585BE95CA}" type="presOf" srcId="{D63C7B57-F580-4501-BC18-E7376785DF34}" destId="{EBA665BD-854F-48E8-906E-D96C0E2EE696}" srcOrd="0" destOrd="0" presId="urn:microsoft.com/office/officeart/2005/8/layout/hList2"/>
    <dgm:cxn modelId="{7A84D8A2-C94C-4CAB-9F88-35550624B3AB}" type="presOf" srcId="{957403F1-FDE3-4C7D-9629-65BCFC9EFD7C}" destId="{04B64A58-33CC-4EF2-9499-1702797EDBD8}" srcOrd="0" destOrd="2" presId="urn:microsoft.com/office/officeart/2005/8/layout/hList2"/>
    <dgm:cxn modelId="{F7B4245C-A1AB-425F-805C-16BFDF323953}" srcId="{33804117-8C36-4BF3-AC84-5FE72FAE1D85}" destId="{049E24ED-E149-4F0A-9ACC-7B59234F5F1A}" srcOrd="1" destOrd="0" parTransId="{1FB7EC21-118C-46E5-9E22-3ECAE4AF6C1F}" sibTransId="{B52003AE-EF26-423C-AFB1-37A7A38A4472}"/>
    <dgm:cxn modelId="{973D4F2F-A35F-48E6-8469-AF8ADF1C40DF}" type="presOf" srcId="{29C9D203-CACF-44D2-883B-9DFDA9FD80A9}" destId="{B09A829E-7293-4054-96C9-23AF22B9D981}" srcOrd="0" destOrd="0" presId="urn:microsoft.com/office/officeart/2005/8/layout/hList2"/>
    <dgm:cxn modelId="{B83488E9-8BD1-46D8-ACD4-F488C42BE099}" type="presOf" srcId="{BF724EB0-008A-4FDD-8A7A-BAFD76D55229}" destId="{04B64A58-33CC-4EF2-9499-1702797EDBD8}" srcOrd="0" destOrd="1" presId="urn:microsoft.com/office/officeart/2005/8/layout/hList2"/>
    <dgm:cxn modelId="{A25C8B7D-1DD0-4322-ABFE-20E534D00DE1}" type="presOf" srcId="{4D572699-B021-4D70-915F-09B10CE303CB}" destId="{D890F293-194B-46E8-9351-E3B42C5F0F6B}" srcOrd="0" destOrd="0" presId="urn:microsoft.com/office/officeart/2005/8/layout/hList2"/>
    <dgm:cxn modelId="{AA050718-CDF1-4172-8ECF-F326C0983950}" srcId="{D63C7B57-F580-4501-BC18-E7376785DF34}" destId="{80D75E8D-52CB-44DB-BDDA-21068F250668}" srcOrd="4" destOrd="0" parTransId="{04FE5902-D48B-46F4-9670-07EBC28A8C2E}" sibTransId="{2F64DE39-BBC3-4915-8B57-F0825D0A4428}"/>
    <dgm:cxn modelId="{847129E3-1409-4ADE-A2A4-A125AC39F0B3}" srcId="{D63C7B57-F580-4501-BC18-E7376785DF34}" destId="{450DE755-0080-4762-BE15-6D8D7623D209}" srcOrd="5" destOrd="0" parTransId="{EC780071-8B75-4777-BE06-8A734EB61148}" sibTransId="{F8F8C7CA-755B-4132-BFB1-5A8E58A01FB7}"/>
    <dgm:cxn modelId="{DEA75FF4-D1A3-495F-AC46-46BFA1F377DF}" type="presOf" srcId="{3D45C4CA-C34E-47CC-86D8-3A9A0D717779}" destId="{B09A829E-7293-4054-96C9-23AF22B9D981}" srcOrd="0" destOrd="2" presId="urn:microsoft.com/office/officeart/2005/8/layout/hList2"/>
    <dgm:cxn modelId="{128D8358-3113-46F7-97BA-DCF79B0C2894}" type="presOf" srcId="{94B36745-A229-4682-A5F2-E5E8F95C804B}" destId="{14AB7384-C7E6-4B9F-84F4-F904E32CD461}" srcOrd="0" destOrd="0" presId="urn:microsoft.com/office/officeart/2005/8/layout/hList2"/>
    <dgm:cxn modelId="{DA89D107-788E-412B-92BB-BAB0E0861EDF}" type="presOf" srcId="{450DE755-0080-4762-BE15-6D8D7623D209}" destId="{FE568F39-7963-4C1C-A3F0-C59EC3E50D7D}" srcOrd="0" destOrd="5" presId="urn:microsoft.com/office/officeart/2005/8/layout/hList2"/>
    <dgm:cxn modelId="{CD38D907-1716-4BE7-B0B1-E3EE7F900132}" srcId="{D63C7B57-F580-4501-BC18-E7376785DF34}" destId="{6A6B8744-6A3A-4741-8203-F115E6E7DEE8}" srcOrd="3" destOrd="0" parTransId="{E079BFFE-22A5-4EF4-B4DB-1DAD5F380687}" sibTransId="{0DD868BD-E9FA-441B-84F6-8AF3D2F99327}"/>
    <dgm:cxn modelId="{6F9893CC-3129-42A0-9DB9-2DEFB1A9BD90}" srcId="{4D572699-B021-4D70-915F-09B10CE303CB}" destId="{94B36745-A229-4682-A5F2-E5E8F95C804B}" srcOrd="1" destOrd="0" parTransId="{5EDA5C5D-A8D4-4DE7-8750-53D6A3FC3CBB}" sibTransId="{25A97C48-976E-485D-8EEE-2EFB1C423220}"/>
    <dgm:cxn modelId="{5919001F-4CD3-42EF-B48F-5B6345587998}" type="presOf" srcId="{B4BE8CA1-4890-4565-A26F-D61C259C3239}" destId="{B09A829E-7293-4054-96C9-23AF22B9D981}" srcOrd="0" destOrd="3" presId="urn:microsoft.com/office/officeart/2005/8/layout/hList2"/>
    <dgm:cxn modelId="{8E6184F1-4377-4B53-BA2D-7CA539468ACE}" srcId="{94B36745-A229-4682-A5F2-E5E8F95C804B}" destId="{63BBBBF2-788A-466D-9072-FFF9D0177539}" srcOrd="3" destOrd="0" parTransId="{38084FC3-E6C2-4C05-809B-9FE5F52B385E}" sibTransId="{A9269B3B-8214-4155-8338-76A651D144B2}"/>
    <dgm:cxn modelId="{B59094BB-6187-4EE8-A983-9EBA9A80299B}" type="presOf" srcId="{7815937D-EFEF-4609-9731-A8AB59EED2D9}" destId="{FE568F39-7963-4C1C-A3F0-C59EC3E50D7D}" srcOrd="0" destOrd="2" presId="urn:microsoft.com/office/officeart/2005/8/layout/hList2"/>
    <dgm:cxn modelId="{1C4FEAD0-B00D-4C4B-BD20-40A6BB87E03A}" srcId="{94B36745-A229-4682-A5F2-E5E8F95C804B}" destId="{BF724EB0-008A-4FDD-8A7A-BAFD76D55229}" srcOrd="1" destOrd="0" parTransId="{711CC086-4917-4D36-BDA8-B3DFBE34ACF5}" sibTransId="{2C6753B3-DA9F-4D47-A9E4-D3EA1FB63E88}"/>
    <dgm:cxn modelId="{C803B343-8445-4A7E-8077-B384892C4140}" type="presParOf" srcId="{D890F293-194B-46E8-9351-E3B42C5F0F6B}" destId="{707F948B-5FBB-4DCC-8466-2B35960882DE}" srcOrd="0" destOrd="0" presId="urn:microsoft.com/office/officeart/2005/8/layout/hList2"/>
    <dgm:cxn modelId="{2457F127-0C43-46F2-A147-F0DD1AE5F467}" type="presParOf" srcId="{707F948B-5FBB-4DCC-8466-2B35960882DE}" destId="{7D9EBB01-64FA-4EDC-890D-49995702B148}" srcOrd="0" destOrd="0" presId="urn:microsoft.com/office/officeart/2005/8/layout/hList2"/>
    <dgm:cxn modelId="{38F51CDB-F13A-44E7-BD4E-DAC369E13078}" type="presParOf" srcId="{707F948B-5FBB-4DCC-8466-2B35960882DE}" destId="{B09A829E-7293-4054-96C9-23AF22B9D981}" srcOrd="1" destOrd="0" presId="urn:microsoft.com/office/officeart/2005/8/layout/hList2"/>
    <dgm:cxn modelId="{7A61DF4F-DDD1-435E-B716-8BA01A3AE686}" type="presParOf" srcId="{707F948B-5FBB-4DCC-8466-2B35960882DE}" destId="{15DC9CD4-AB7B-40E5-AA6A-0EFD523F1473}" srcOrd="2" destOrd="0" presId="urn:microsoft.com/office/officeart/2005/8/layout/hList2"/>
    <dgm:cxn modelId="{43E4DD90-B0FF-40B5-9334-43C803E92E70}" type="presParOf" srcId="{D890F293-194B-46E8-9351-E3B42C5F0F6B}" destId="{1053AC9B-DC06-4558-9090-F7A536260D63}" srcOrd="1" destOrd="0" presId="urn:microsoft.com/office/officeart/2005/8/layout/hList2"/>
    <dgm:cxn modelId="{4560B9AD-6C66-4D1A-A145-C0905E211D9B}" type="presParOf" srcId="{D890F293-194B-46E8-9351-E3B42C5F0F6B}" destId="{1D0E47E1-6E2C-42AB-8A5D-5DB71C9F8107}" srcOrd="2" destOrd="0" presId="urn:microsoft.com/office/officeart/2005/8/layout/hList2"/>
    <dgm:cxn modelId="{FBCCAC80-C7F2-412F-8B7F-8020E4843866}" type="presParOf" srcId="{1D0E47E1-6E2C-42AB-8A5D-5DB71C9F8107}" destId="{8BB155D3-979E-4E7D-A077-3177ABEA4E9F}" srcOrd="0" destOrd="0" presId="urn:microsoft.com/office/officeart/2005/8/layout/hList2"/>
    <dgm:cxn modelId="{63028145-ADD7-4C04-BBC0-1CA7500B30E4}" type="presParOf" srcId="{1D0E47E1-6E2C-42AB-8A5D-5DB71C9F8107}" destId="{04B64A58-33CC-4EF2-9499-1702797EDBD8}" srcOrd="1" destOrd="0" presId="urn:microsoft.com/office/officeart/2005/8/layout/hList2"/>
    <dgm:cxn modelId="{7CCC496B-F44F-4176-84EF-22ECCAF5C0FA}" type="presParOf" srcId="{1D0E47E1-6E2C-42AB-8A5D-5DB71C9F8107}" destId="{14AB7384-C7E6-4B9F-84F4-F904E32CD461}" srcOrd="2" destOrd="0" presId="urn:microsoft.com/office/officeart/2005/8/layout/hList2"/>
    <dgm:cxn modelId="{3937DB85-C69F-4589-B120-BB61B7DFCF32}" type="presParOf" srcId="{D890F293-194B-46E8-9351-E3B42C5F0F6B}" destId="{F5CA4FFD-6E69-4A0A-A964-DDA663187837}" srcOrd="3" destOrd="0" presId="urn:microsoft.com/office/officeart/2005/8/layout/hList2"/>
    <dgm:cxn modelId="{3AFDE663-1E7F-4230-9F31-DB53DEC6E795}" type="presParOf" srcId="{D890F293-194B-46E8-9351-E3B42C5F0F6B}" destId="{558A3475-EA0E-49D3-82FE-3CC08B7B5166}" srcOrd="4" destOrd="0" presId="urn:microsoft.com/office/officeart/2005/8/layout/hList2"/>
    <dgm:cxn modelId="{998B2FA4-86AA-4E43-8C1D-C013CB485BFC}" type="presParOf" srcId="{558A3475-EA0E-49D3-82FE-3CC08B7B5166}" destId="{1E3E6E59-61E7-4F5A-A0B8-193130924A6C}" srcOrd="0" destOrd="0" presId="urn:microsoft.com/office/officeart/2005/8/layout/hList2"/>
    <dgm:cxn modelId="{5485B009-2228-4FBD-A318-8055B80E8A6B}" type="presParOf" srcId="{558A3475-EA0E-49D3-82FE-3CC08B7B5166}" destId="{FE568F39-7963-4C1C-A3F0-C59EC3E50D7D}" srcOrd="1" destOrd="0" presId="urn:microsoft.com/office/officeart/2005/8/layout/hList2"/>
    <dgm:cxn modelId="{A5179210-FFC7-41B0-865D-638F94D75DF6}" type="presParOf" srcId="{558A3475-EA0E-49D3-82FE-3CC08B7B5166}" destId="{EBA665BD-854F-48E8-906E-D96C0E2EE69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5657E7-FCF8-4109-ABEC-233324F613F6}" type="doc">
      <dgm:prSet loTypeId="urn:microsoft.com/office/officeart/2005/8/layout/gear1" loCatId="cycle" qsTypeId="urn:microsoft.com/office/officeart/2005/8/quickstyle/simple1" qsCatId="simple" csTypeId="urn:microsoft.com/office/officeart/2005/8/colors/accent2_2" csCatId="accent2" phldr="1"/>
      <dgm:spPr/>
    </dgm:pt>
    <dgm:pt modelId="{93D86A9F-4B73-4331-8FE2-DA4EF5EAC4BA}">
      <dgm:prSet phldrT="[Text]" custT="1"/>
      <dgm:spPr/>
      <dgm:t>
        <a:bodyPr/>
        <a:lstStyle/>
        <a:p>
          <a:r>
            <a:rPr lang="en-US" sz="1400" b="1" dirty="0" smtClean="0">
              <a:solidFill>
                <a:schemeClr val="tx1"/>
              </a:solidFill>
            </a:rPr>
            <a:t>Partner Organizations</a:t>
          </a:r>
          <a:endParaRPr lang="en-US" sz="1400" b="1" dirty="0">
            <a:solidFill>
              <a:schemeClr val="tx1"/>
            </a:solidFill>
          </a:endParaRPr>
        </a:p>
      </dgm:t>
    </dgm:pt>
    <dgm:pt modelId="{09BDD465-491F-4C50-805C-A4EE6BCC9205}" type="parTrans" cxnId="{620F7679-B62B-4B21-9168-3F5FCB9A92B5}">
      <dgm:prSet/>
      <dgm:spPr/>
      <dgm:t>
        <a:bodyPr/>
        <a:lstStyle/>
        <a:p>
          <a:endParaRPr lang="en-US"/>
        </a:p>
      </dgm:t>
    </dgm:pt>
    <dgm:pt modelId="{AE213C20-5358-4BBC-AC0B-D0AC690CB6BE}" type="sibTrans" cxnId="{620F7679-B62B-4B21-9168-3F5FCB9A92B5}">
      <dgm:prSet/>
      <dgm:spPr/>
      <dgm:t>
        <a:bodyPr/>
        <a:lstStyle/>
        <a:p>
          <a:endParaRPr lang="en-US"/>
        </a:p>
      </dgm:t>
    </dgm:pt>
    <dgm:pt modelId="{87BC296D-84B0-410E-BD36-B105269FF1D4}">
      <dgm:prSet phldrT="[Text]" custT="1"/>
      <dgm:spPr/>
      <dgm:t>
        <a:bodyPr/>
        <a:lstStyle/>
        <a:p>
          <a:r>
            <a:rPr lang="en-US" sz="1200" b="1" dirty="0" smtClean="0">
              <a:solidFill>
                <a:schemeClr val="tx1"/>
              </a:solidFill>
            </a:rPr>
            <a:t>Steering </a:t>
          </a:r>
          <a:r>
            <a:rPr lang="en-US" sz="1200" b="1" dirty="0" smtClean="0">
              <a:solidFill>
                <a:schemeClr val="tx1"/>
              </a:solidFill>
            </a:rPr>
            <a:t>Committee</a:t>
          </a:r>
          <a:endParaRPr lang="en-US" sz="1200" b="1" dirty="0">
            <a:solidFill>
              <a:schemeClr val="tx1"/>
            </a:solidFill>
          </a:endParaRPr>
        </a:p>
      </dgm:t>
    </dgm:pt>
    <dgm:pt modelId="{60C81E64-CB55-4817-950A-1A44BBB87523}" type="parTrans" cxnId="{CAC22910-4B5A-4034-8385-2CDBDE928503}">
      <dgm:prSet/>
      <dgm:spPr/>
      <dgm:t>
        <a:bodyPr/>
        <a:lstStyle/>
        <a:p>
          <a:endParaRPr lang="en-US"/>
        </a:p>
      </dgm:t>
    </dgm:pt>
    <dgm:pt modelId="{C58FCA4C-ED3B-430D-B227-4E5CD8CD6F7A}" type="sibTrans" cxnId="{CAC22910-4B5A-4034-8385-2CDBDE928503}">
      <dgm:prSet/>
      <dgm:spPr/>
      <dgm:t>
        <a:bodyPr/>
        <a:lstStyle/>
        <a:p>
          <a:endParaRPr lang="en-US"/>
        </a:p>
      </dgm:t>
    </dgm:pt>
    <dgm:pt modelId="{D67276A3-0B3B-4D21-A2A9-9F671A399F14}">
      <dgm:prSet phldrT="[Text]" custT="1"/>
      <dgm:spPr/>
      <dgm:t>
        <a:bodyPr/>
        <a:lstStyle/>
        <a:p>
          <a:r>
            <a:rPr lang="en-US" sz="1400" b="1" dirty="0" smtClean="0">
              <a:solidFill>
                <a:schemeClr val="tx1"/>
              </a:solidFill>
            </a:rPr>
            <a:t>Secretariat</a:t>
          </a:r>
          <a:endParaRPr lang="en-US" sz="1400" b="1" dirty="0">
            <a:solidFill>
              <a:schemeClr val="tx1"/>
            </a:solidFill>
          </a:endParaRPr>
        </a:p>
      </dgm:t>
    </dgm:pt>
    <dgm:pt modelId="{54FE4158-E407-426B-94A9-C8C1D94A6957}" type="parTrans" cxnId="{0CAB20A6-854C-42BB-B8CF-50B1F2BC6D1D}">
      <dgm:prSet/>
      <dgm:spPr/>
      <dgm:t>
        <a:bodyPr/>
        <a:lstStyle/>
        <a:p>
          <a:endParaRPr lang="en-US"/>
        </a:p>
      </dgm:t>
    </dgm:pt>
    <dgm:pt modelId="{05DC55C5-37C8-4179-AAE5-AEB7C60C13E2}" type="sibTrans" cxnId="{0CAB20A6-854C-42BB-B8CF-50B1F2BC6D1D}">
      <dgm:prSet/>
      <dgm:spPr/>
      <dgm:t>
        <a:bodyPr/>
        <a:lstStyle/>
        <a:p>
          <a:endParaRPr lang="en-US"/>
        </a:p>
      </dgm:t>
    </dgm:pt>
    <dgm:pt modelId="{58FE2983-E2B0-4CE8-9486-F2C7178B6A3F}" type="pres">
      <dgm:prSet presAssocID="{BC5657E7-FCF8-4109-ABEC-233324F613F6}" presName="composite" presStyleCnt="0">
        <dgm:presLayoutVars>
          <dgm:chMax val="3"/>
          <dgm:animLvl val="lvl"/>
          <dgm:resizeHandles val="exact"/>
        </dgm:presLayoutVars>
      </dgm:prSet>
      <dgm:spPr/>
    </dgm:pt>
    <dgm:pt modelId="{31693227-8D30-4DD5-8323-EDBB8A913B2C}" type="pres">
      <dgm:prSet presAssocID="{93D86A9F-4B73-4331-8FE2-DA4EF5EAC4BA}" presName="gear1" presStyleLbl="node1" presStyleIdx="0" presStyleCnt="3" custScaleX="103636" custScaleY="103636">
        <dgm:presLayoutVars>
          <dgm:chMax val="1"/>
          <dgm:bulletEnabled val="1"/>
        </dgm:presLayoutVars>
      </dgm:prSet>
      <dgm:spPr/>
      <dgm:t>
        <a:bodyPr/>
        <a:lstStyle/>
        <a:p>
          <a:endParaRPr lang="en-US"/>
        </a:p>
      </dgm:t>
    </dgm:pt>
    <dgm:pt modelId="{5D25A952-E460-443B-B323-BDBA0462A072}" type="pres">
      <dgm:prSet presAssocID="{93D86A9F-4B73-4331-8FE2-DA4EF5EAC4BA}" presName="gear1srcNode" presStyleLbl="node1" presStyleIdx="0" presStyleCnt="3"/>
      <dgm:spPr/>
      <dgm:t>
        <a:bodyPr/>
        <a:lstStyle/>
        <a:p>
          <a:endParaRPr lang="en-US"/>
        </a:p>
      </dgm:t>
    </dgm:pt>
    <dgm:pt modelId="{323E6FF5-E068-48FF-A027-BB2FB1CEB8FA}" type="pres">
      <dgm:prSet presAssocID="{93D86A9F-4B73-4331-8FE2-DA4EF5EAC4BA}" presName="gear1dstNode" presStyleLbl="node1" presStyleIdx="0" presStyleCnt="3"/>
      <dgm:spPr/>
      <dgm:t>
        <a:bodyPr/>
        <a:lstStyle/>
        <a:p>
          <a:endParaRPr lang="en-US"/>
        </a:p>
      </dgm:t>
    </dgm:pt>
    <dgm:pt modelId="{65DF2CB7-1F15-47D7-9F09-20E2760F5EDD}" type="pres">
      <dgm:prSet presAssocID="{87BC296D-84B0-410E-BD36-B105269FF1D4}" presName="gear2" presStyleLbl="node1" presStyleIdx="1" presStyleCnt="3" custScaleX="112500" custScaleY="109804">
        <dgm:presLayoutVars>
          <dgm:chMax val="1"/>
          <dgm:bulletEnabled val="1"/>
        </dgm:presLayoutVars>
      </dgm:prSet>
      <dgm:spPr/>
      <dgm:t>
        <a:bodyPr/>
        <a:lstStyle/>
        <a:p>
          <a:endParaRPr lang="en-US"/>
        </a:p>
      </dgm:t>
    </dgm:pt>
    <dgm:pt modelId="{D37603AF-7F19-48D1-9C58-5B1E5A52272D}" type="pres">
      <dgm:prSet presAssocID="{87BC296D-84B0-410E-BD36-B105269FF1D4}" presName="gear2srcNode" presStyleLbl="node1" presStyleIdx="1" presStyleCnt="3"/>
      <dgm:spPr/>
      <dgm:t>
        <a:bodyPr/>
        <a:lstStyle/>
        <a:p>
          <a:endParaRPr lang="en-US"/>
        </a:p>
      </dgm:t>
    </dgm:pt>
    <dgm:pt modelId="{8802D969-D7F5-4229-A163-F2C799ED2098}" type="pres">
      <dgm:prSet presAssocID="{87BC296D-84B0-410E-BD36-B105269FF1D4}" presName="gear2dstNode" presStyleLbl="node1" presStyleIdx="1" presStyleCnt="3"/>
      <dgm:spPr/>
      <dgm:t>
        <a:bodyPr/>
        <a:lstStyle/>
        <a:p>
          <a:endParaRPr lang="en-US"/>
        </a:p>
      </dgm:t>
    </dgm:pt>
    <dgm:pt modelId="{BBB188F7-85D6-4558-AFA8-B0F4019F2605}" type="pres">
      <dgm:prSet presAssocID="{D67276A3-0B3B-4D21-A2A9-9F671A399F14}" presName="gear3" presStyleLbl="node1" presStyleIdx="2" presStyleCnt="3" custScaleX="108762" custScaleY="100294"/>
      <dgm:spPr/>
      <dgm:t>
        <a:bodyPr/>
        <a:lstStyle/>
        <a:p>
          <a:endParaRPr lang="en-US"/>
        </a:p>
      </dgm:t>
    </dgm:pt>
    <dgm:pt modelId="{B981F57C-AA49-44B3-9AC3-CDFD1D70DE39}" type="pres">
      <dgm:prSet presAssocID="{D67276A3-0B3B-4D21-A2A9-9F671A399F14}" presName="gear3tx" presStyleLbl="node1" presStyleIdx="2" presStyleCnt="3">
        <dgm:presLayoutVars>
          <dgm:chMax val="1"/>
          <dgm:bulletEnabled val="1"/>
        </dgm:presLayoutVars>
      </dgm:prSet>
      <dgm:spPr/>
      <dgm:t>
        <a:bodyPr/>
        <a:lstStyle/>
        <a:p>
          <a:endParaRPr lang="en-US"/>
        </a:p>
      </dgm:t>
    </dgm:pt>
    <dgm:pt modelId="{8B302CA7-EC8C-4773-8CD0-F4960C325E34}" type="pres">
      <dgm:prSet presAssocID="{D67276A3-0B3B-4D21-A2A9-9F671A399F14}" presName="gear3srcNode" presStyleLbl="node1" presStyleIdx="2" presStyleCnt="3"/>
      <dgm:spPr/>
      <dgm:t>
        <a:bodyPr/>
        <a:lstStyle/>
        <a:p>
          <a:endParaRPr lang="en-US"/>
        </a:p>
      </dgm:t>
    </dgm:pt>
    <dgm:pt modelId="{A0F67AD2-6AAC-4F1F-B9F2-77AE3857E5A9}" type="pres">
      <dgm:prSet presAssocID="{D67276A3-0B3B-4D21-A2A9-9F671A399F14}" presName="gear3dstNode" presStyleLbl="node1" presStyleIdx="2" presStyleCnt="3"/>
      <dgm:spPr/>
      <dgm:t>
        <a:bodyPr/>
        <a:lstStyle/>
        <a:p>
          <a:endParaRPr lang="en-US"/>
        </a:p>
      </dgm:t>
    </dgm:pt>
    <dgm:pt modelId="{C6F6E4C2-DC3A-493C-B5FD-9CF180A201E3}" type="pres">
      <dgm:prSet presAssocID="{AE213C20-5358-4BBC-AC0B-D0AC690CB6BE}" presName="connector1" presStyleLbl="sibTrans2D1" presStyleIdx="0" presStyleCnt="3"/>
      <dgm:spPr/>
      <dgm:t>
        <a:bodyPr/>
        <a:lstStyle/>
        <a:p>
          <a:endParaRPr lang="en-US"/>
        </a:p>
      </dgm:t>
    </dgm:pt>
    <dgm:pt modelId="{FBA168F3-8F0D-4FBE-9CB5-BCDC23B26287}" type="pres">
      <dgm:prSet presAssocID="{C58FCA4C-ED3B-430D-B227-4E5CD8CD6F7A}" presName="connector2" presStyleLbl="sibTrans2D1" presStyleIdx="1" presStyleCnt="3"/>
      <dgm:spPr/>
      <dgm:t>
        <a:bodyPr/>
        <a:lstStyle/>
        <a:p>
          <a:endParaRPr lang="en-US"/>
        </a:p>
      </dgm:t>
    </dgm:pt>
    <dgm:pt modelId="{3D2D5823-BEC5-4C2A-A170-14041B2EEAC0}" type="pres">
      <dgm:prSet presAssocID="{05DC55C5-37C8-4179-AAE5-AEB7C60C13E2}" presName="connector3" presStyleLbl="sibTrans2D1" presStyleIdx="2" presStyleCnt="3"/>
      <dgm:spPr/>
      <dgm:t>
        <a:bodyPr/>
        <a:lstStyle/>
        <a:p>
          <a:endParaRPr lang="en-US"/>
        </a:p>
      </dgm:t>
    </dgm:pt>
  </dgm:ptLst>
  <dgm:cxnLst>
    <dgm:cxn modelId="{83B6F880-9480-42C3-B59E-FDD58BE3B0C6}" type="presOf" srcId="{D67276A3-0B3B-4D21-A2A9-9F671A399F14}" destId="{8B302CA7-EC8C-4773-8CD0-F4960C325E34}" srcOrd="2" destOrd="0" presId="urn:microsoft.com/office/officeart/2005/8/layout/gear1"/>
    <dgm:cxn modelId="{0CAB20A6-854C-42BB-B8CF-50B1F2BC6D1D}" srcId="{BC5657E7-FCF8-4109-ABEC-233324F613F6}" destId="{D67276A3-0B3B-4D21-A2A9-9F671A399F14}" srcOrd="2" destOrd="0" parTransId="{54FE4158-E407-426B-94A9-C8C1D94A6957}" sibTransId="{05DC55C5-37C8-4179-AAE5-AEB7C60C13E2}"/>
    <dgm:cxn modelId="{D7FF8ACD-CED0-4AD4-8BB8-2B711B6F036C}" type="presOf" srcId="{93D86A9F-4B73-4331-8FE2-DA4EF5EAC4BA}" destId="{31693227-8D30-4DD5-8323-EDBB8A913B2C}" srcOrd="0" destOrd="0" presId="urn:microsoft.com/office/officeart/2005/8/layout/gear1"/>
    <dgm:cxn modelId="{B7D6295C-037A-4F2B-9E1B-0BDA9432253F}" type="presOf" srcId="{D67276A3-0B3B-4D21-A2A9-9F671A399F14}" destId="{BBB188F7-85D6-4558-AFA8-B0F4019F2605}" srcOrd="0" destOrd="0" presId="urn:microsoft.com/office/officeart/2005/8/layout/gear1"/>
    <dgm:cxn modelId="{3C81CC7B-6C87-4F4E-8C16-1E3E931E3CEB}" type="presOf" srcId="{D67276A3-0B3B-4D21-A2A9-9F671A399F14}" destId="{A0F67AD2-6AAC-4F1F-B9F2-77AE3857E5A9}" srcOrd="3" destOrd="0" presId="urn:microsoft.com/office/officeart/2005/8/layout/gear1"/>
    <dgm:cxn modelId="{1457E41C-BE17-4482-B2F1-43897EDC20E5}" type="presOf" srcId="{D67276A3-0B3B-4D21-A2A9-9F671A399F14}" destId="{B981F57C-AA49-44B3-9AC3-CDFD1D70DE39}" srcOrd="1" destOrd="0" presId="urn:microsoft.com/office/officeart/2005/8/layout/gear1"/>
    <dgm:cxn modelId="{81053B76-D846-4398-B02C-0942BD1C4937}" type="presOf" srcId="{87BC296D-84B0-410E-BD36-B105269FF1D4}" destId="{8802D969-D7F5-4229-A163-F2C799ED2098}" srcOrd="2" destOrd="0" presId="urn:microsoft.com/office/officeart/2005/8/layout/gear1"/>
    <dgm:cxn modelId="{620F7679-B62B-4B21-9168-3F5FCB9A92B5}" srcId="{BC5657E7-FCF8-4109-ABEC-233324F613F6}" destId="{93D86A9F-4B73-4331-8FE2-DA4EF5EAC4BA}" srcOrd="0" destOrd="0" parTransId="{09BDD465-491F-4C50-805C-A4EE6BCC9205}" sibTransId="{AE213C20-5358-4BBC-AC0B-D0AC690CB6BE}"/>
    <dgm:cxn modelId="{E78EB06B-B86C-44D7-A365-0D1F224398F7}" type="presOf" srcId="{C58FCA4C-ED3B-430D-B227-4E5CD8CD6F7A}" destId="{FBA168F3-8F0D-4FBE-9CB5-BCDC23B26287}" srcOrd="0" destOrd="0" presId="urn:microsoft.com/office/officeart/2005/8/layout/gear1"/>
    <dgm:cxn modelId="{2C9BCA49-AB25-49F3-831A-B73FDDDF458F}" type="presOf" srcId="{87BC296D-84B0-410E-BD36-B105269FF1D4}" destId="{D37603AF-7F19-48D1-9C58-5B1E5A52272D}" srcOrd="1" destOrd="0" presId="urn:microsoft.com/office/officeart/2005/8/layout/gear1"/>
    <dgm:cxn modelId="{0ADD0380-9C7F-4689-BFDB-302946CE4151}" type="presOf" srcId="{BC5657E7-FCF8-4109-ABEC-233324F613F6}" destId="{58FE2983-E2B0-4CE8-9486-F2C7178B6A3F}" srcOrd="0" destOrd="0" presId="urn:microsoft.com/office/officeart/2005/8/layout/gear1"/>
    <dgm:cxn modelId="{125E53DA-8902-48B3-BF73-DE81FC8A3B12}" type="presOf" srcId="{93D86A9F-4B73-4331-8FE2-DA4EF5EAC4BA}" destId="{5D25A952-E460-443B-B323-BDBA0462A072}" srcOrd="1" destOrd="0" presId="urn:microsoft.com/office/officeart/2005/8/layout/gear1"/>
    <dgm:cxn modelId="{CE00E51B-1BA4-472F-BE9A-5DEEB57D5786}" type="presOf" srcId="{05DC55C5-37C8-4179-AAE5-AEB7C60C13E2}" destId="{3D2D5823-BEC5-4C2A-A170-14041B2EEAC0}" srcOrd="0" destOrd="0" presId="urn:microsoft.com/office/officeart/2005/8/layout/gear1"/>
    <dgm:cxn modelId="{EE3023B6-182C-4153-AC60-20DF5842DA30}" type="presOf" srcId="{87BC296D-84B0-410E-BD36-B105269FF1D4}" destId="{65DF2CB7-1F15-47D7-9F09-20E2760F5EDD}" srcOrd="0" destOrd="0" presId="urn:microsoft.com/office/officeart/2005/8/layout/gear1"/>
    <dgm:cxn modelId="{011C89A1-181E-44F4-9850-9EB3696EDFA8}" type="presOf" srcId="{93D86A9F-4B73-4331-8FE2-DA4EF5EAC4BA}" destId="{323E6FF5-E068-48FF-A027-BB2FB1CEB8FA}" srcOrd="2" destOrd="0" presId="urn:microsoft.com/office/officeart/2005/8/layout/gear1"/>
    <dgm:cxn modelId="{F117D642-C2E4-49FD-A0D7-CEC118D805EE}" type="presOf" srcId="{AE213C20-5358-4BBC-AC0B-D0AC690CB6BE}" destId="{C6F6E4C2-DC3A-493C-B5FD-9CF180A201E3}" srcOrd="0" destOrd="0" presId="urn:microsoft.com/office/officeart/2005/8/layout/gear1"/>
    <dgm:cxn modelId="{CAC22910-4B5A-4034-8385-2CDBDE928503}" srcId="{BC5657E7-FCF8-4109-ABEC-233324F613F6}" destId="{87BC296D-84B0-410E-BD36-B105269FF1D4}" srcOrd="1" destOrd="0" parTransId="{60C81E64-CB55-4817-950A-1A44BBB87523}" sibTransId="{C58FCA4C-ED3B-430D-B227-4E5CD8CD6F7A}"/>
    <dgm:cxn modelId="{272A6BB3-EE3B-45DE-97BD-B829A2D1029C}" type="presParOf" srcId="{58FE2983-E2B0-4CE8-9486-F2C7178B6A3F}" destId="{31693227-8D30-4DD5-8323-EDBB8A913B2C}" srcOrd="0" destOrd="0" presId="urn:microsoft.com/office/officeart/2005/8/layout/gear1"/>
    <dgm:cxn modelId="{EF395738-112F-4D48-844C-AEB1A0F52C51}" type="presParOf" srcId="{58FE2983-E2B0-4CE8-9486-F2C7178B6A3F}" destId="{5D25A952-E460-443B-B323-BDBA0462A072}" srcOrd="1" destOrd="0" presId="urn:microsoft.com/office/officeart/2005/8/layout/gear1"/>
    <dgm:cxn modelId="{C02FAE18-1B7B-4D88-BA05-220F7252F15F}" type="presParOf" srcId="{58FE2983-E2B0-4CE8-9486-F2C7178B6A3F}" destId="{323E6FF5-E068-48FF-A027-BB2FB1CEB8FA}" srcOrd="2" destOrd="0" presId="urn:microsoft.com/office/officeart/2005/8/layout/gear1"/>
    <dgm:cxn modelId="{C498A29E-B225-4F2B-85C7-95E96BE81A30}" type="presParOf" srcId="{58FE2983-E2B0-4CE8-9486-F2C7178B6A3F}" destId="{65DF2CB7-1F15-47D7-9F09-20E2760F5EDD}" srcOrd="3" destOrd="0" presId="urn:microsoft.com/office/officeart/2005/8/layout/gear1"/>
    <dgm:cxn modelId="{4C614BE7-B615-4D0A-98B8-BFD1671ECB37}" type="presParOf" srcId="{58FE2983-E2B0-4CE8-9486-F2C7178B6A3F}" destId="{D37603AF-7F19-48D1-9C58-5B1E5A52272D}" srcOrd="4" destOrd="0" presId="urn:microsoft.com/office/officeart/2005/8/layout/gear1"/>
    <dgm:cxn modelId="{F9171108-6EFB-4972-959A-EA51F36BA18D}" type="presParOf" srcId="{58FE2983-E2B0-4CE8-9486-F2C7178B6A3F}" destId="{8802D969-D7F5-4229-A163-F2C799ED2098}" srcOrd="5" destOrd="0" presId="urn:microsoft.com/office/officeart/2005/8/layout/gear1"/>
    <dgm:cxn modelId="{CA4D0343-D772-4EB0-B5E5-8824FB0EFCBF}" type="presParOf" srcId="{58FE2983-E2B0-4CE8-9486-F2C7178B6A3F}" destId="{BBB188F7-85D6-4558-AFA8-B0F4019F2605}" srcOrd="6" destOrd="0" presId="urn:microsoft.com/office/officeart/2005/8/layout/gear1"/>
    <dgm:cxn modelId="{C00DFF4C-D343-4D7E-8424-F12CF14C23B7}" type="presParOf" srcId="{58FE2983-E2B0-4CE8-9486-F2C7178B6A3F}" destId="{B981F57C-AA49-44B3-9AC3-CDFD1D70DE39}" srcOrd="7" destOrd="0" presId="urn:microsoft.com/office/officeart/2005/8/layout/gear1"/>
    <dgm:cxn modelId="{85B003DE-198A-4953-9E40-02DD2C3715BD}" type="presParOf" srcId="{58FE2983-E2B0-4CE8-9486-F2C7178B6A3F}" destId="{8B302CA7-EC8C-4773-8CD0-F4960C325E34}" srcOrd="8" destOrd="0" presId="urn:microsoft.com/office/officeart/2005/8/layout/gear1"/>
    <dgm:cxn modelId="{97EE460E-3127-4AA4-8E03-DC5EDB129206}" type="presParOf" srcId="{58FE2983-E2B0-4CE8-9486-F2C7178B6A3F}" destId="{A0F67AD2-6AAC-4F1F-B9F2-77AE3857E5A9}" srcOrd="9" destOrd="0" presId="urn:microsoft.com/office/officeart/2005/8/layout/gear1"/>
    <dgm:cxn modelId="{197E0648-0C76-45CE-9875-D80B3DEDB806}" type="presParOf" srcId="{58FE2983-E2B0-4CE8-9486-F2C7178B6A3F}" destId="{C6F6E4C2-DC3A-493C-B5FD-9CF180A201E3}" srcOrd="10" destOrd="0" presId="urn:microsoft.com/office/officeart/2005/8/layout/gear1"/>
    <dgm:cxn modelId="{97B7DDA3-4790-4799-A7A3-6011773F1B8A}" type="presParOf" srcId="{58FE2983-E2B0-4CE8-9486-F2C7178B6A3F}" destId="{FBA168F3-8F0D-4FBE-9CB5-BCDC23B26287}" srcOrd="11" destOrd="0" presId="urn:microsoft.com/office/officeart/2005/8/layout/gear1"/>
    <dgm:cxn modelId="{5A2CE420-A3A0-430D-92B6-35D647340990}" type="presParOf" srcId="{58FE2983-E2B0-4CE8-9486-F2C7178B6A3F}" destId="{3D2D5823-BEC5-4C2A-A170-14041B2EEAC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657E7-FCF8-4109-ABEC-233324F613F6}" type="doc">
      <dgm:prSet loTypeId="urn:microsoft.com/office/officeart/2005/8/layout/gear1" loCatId="cycle" qsTypeId="urn:microsoft.com/office/officeart/2005/8/quickstyle/simple1" qsCatId="simple" csTypeId="urn:microsoft.com/office/officeart/2005/8/colors/accent2_2" csCatId="accent2" phldr="1"/>
      <dgm:spPr/>
    </dgm:pt>
    <dgm:pt modelId="{93D86A9F-4B73-4331-8FE2-DA4EF5EAC4BA}">
      <dgm:prSet phldrT="[Text]" custT="1"/>
      <dgm:spPr/>
      <dgm:t>
        <a:bodyPr/>
        <a:lstStyle/>
        <a:p>
          <a:r>
            <a:rPr lang="en-US" sz="1400" b="1" dirty="0" smtClean="0">
              <a:solidFill>
                <a:schemeClr val="tx1"/>
              </a:solidFill>
            </a:rPr>
            <a:t>Partner Organizations</a:t>
          </a:r>
          <a:endParaRPr lang="en-US" sz="1400" b="1" dirty="0">
            <a:solidFill>
              <a:schemeClr val="tx1"/>
            </a:solidFill>
          </a:endParaRPr>
        </a:p>
      </dgm:t>
    </dgm:pt>
    <dgm:pt modelId="{09BDD465-491F-4C50-805C-A4EE6BCC9205}" type="parTrans" cxnId="{620F7679-B62B-4B21-9168-3F5FCB9A92B5}">
      <dgm:prSet/>
      <dgm:spPr/>
      <dgm:t>
        <a:bodyPr/>
        <a:lstStyle/>
        <a:p>
          <a:endParaRPr lang="en-US"/>
        </a:p>
      </dgm:t>
    </dgm:pt>
    <dgm:pt modelId="{AE213C20-5358-4BBC-AC0B-D0AC690CB6BE}" type="sibTrans" cxnId="{620F7679-B62B-4B21-9168-3F5FCB9A92B5}">
      <dgm:prSet/>
      <dgm:spPr/>
      <dgm:t>
        <a:bodyPr/>
        <a:lstStyle/>
        <a:p>
          <a:endParaRPr lang="en-US"/>
        </a:p>
      </dgm:t>
    </dgm:pt>
    <dgm:pt modelId="{87BC296D-84B0-410E-BD36-B105269FF1D4}">
      <dgm:prSet phldrT="[Text]" custT="1"/>
      <dgm:spPr/>
      <dgm:t>
        <a:bodyPr/>
        <a:lstStyle/>
        <a:p>
          <a:r>
            <a:rPr lang="en-US" sz="1200" b="1" dirty="0" smtClean="0">
              <a:solidFill>
                <a:schemeClr val="tx1"/>
              </a:solidFill>
            </a:rPr>
            <a:t>Steering </a:t>
          </a:r>
          <a:r>
            <a:rPr lang="en-US" sz="1200" b="1" dirty="0" smtClean="0">
              <a:solidFill>
                <a:schemeClr val="tx1"/>
              </a:solidFill>
            </a:rPr>
            <a:t>Committee</a:t>
          </a:r>
          <a:endParaRPr lang="en-US" sz="1200" b="1" dirty="0">
            <a:solidFill>
              <a:schemeClr val="tx1"/>
            </a:solidFill>
          </a:endParaRPr>
        </a:p>
      </dgm:t>
    </dgm:pt>
    <dgm:pt modelId="{60C81E64-CB55-4817-950A-1A44BBB87523}" type="parTrans" cxnId="{CAC22910-4B5A-4034-8385-2CDBDE928503}">
      <dgm:prSet/>
      <dgm:spPr/>
      <dgm:t>
        <a:bodyPr/>
        <a:lstStyle/>
        <a:p>
          <a:endParaRPr lang="en-US"/>
        </a:p>
      </dgm:t>
    </dgm:pt>
    <dgm:pt modelId="{C58FCA4C-ED3B-430D-B227-4E5CD8CD6F7A}" type="sibTrans" cxnId="{CAC22910-4B5A-4034-8385-2CDBDE928503}">
      <dgm:prSet/>
      <dgm:spPr/>
      <dgm:t>
        <a:bodyPr/>
        <a:lstStyle/>
        <a:p>
          <a:endParaRPr lang="en-US"/>
        </a:p>
      </dgm:t>
    </dgm:pt>
    <dgm:pt modelId="{D67276A3-0B3B-4D21-A2A9-9F671A399F14}">
      <dgm:prSet phldrT="[Text]" custT="1"/>
      <dgm:spPr/>
      <dgm:t>
        <a:bodyPr/>
        <a:lstStyle/>
        <a:p>
          <a:r>
            <a:rPr lang="en-US" sz="1400" b="1" dirty="0" smtClean="0">
              <a:solidFill>
                <a:schemeClr val="tx1"/>
              </a:solidFill>
            </a:rPr>
            <a:t>Secretariat</a:t>
          </a:r>
          <a:endParaRPr lang="en-US" sz="1400" b="1" dirty="0">
            <a:solidFill>
              <a:schemeClr val="tx1"/>
            </a:solidFill>
          </a:endParaRPr>
        </a:p>
      </dgm:t>
    </dgm:pt>
    <dgm:pt modelId="{54FE4158-E407-426B-94A9-C8C1D94A6957}" type="parTrans" cxnId="{0CAB20A6-854C-42BB-B8CF-50B1F2BC6D1D}">
      <dgm:prSet/>
      <dgm:spPr/>
      <dgm:t>
        <a:bodyPr/>
        <a:lstStyle/>
        <a:p>
          <a:endParaRPr lang="en-US"/>
        </a:p>
      </dgm:t>
    </dgm:pt>
    <dgm:pt modelId="{05DC55C5-37C8-4179-AAE5-AEB7C60C13E2}" type="sibTrans" cxnId="{0CAB20A6-854C-42BB-B8CF-50B1F2BC6D1D}">
      <dgm:prSet/>
      <dgm:spPr/>
      <dgm:t>
        <a:bodyPr/>
        <a:lstStyle/>
        <a:p>
          <a:endParaRPr lang="en-US"/>
        </a:p>
      </dgm:t>
    </dgm:pt>
    <dgm:pt modelId="{58FE2983-E2B0-4CE8-9486-F2C7178B6A3F}" type="pres">
      <dgm:prSet presAssocID="{BC5657E7-FCF8-4109-ABEC-233324F613F6}" presName="composite" presStyleCnt="0">
        <dgm:presLayoutVars>
          <dgm:chMax val="3"/>
          <dgm:animLvl val="lvl"/>
          <dgm:resizeHandles val="exact"/>
        </dgm:presLayoutVars>
      </dgm:prSet>
      <dgm:spPr/>
    </dgm:pt>
    <dgm:pt modelId="{31693227-8D30-4DD5-8323-EDBB8A913B2C}" type="pres">
      <dgm:prSet presAssocID="{93D86A9F-4B73-4331-8FE2-DA4EF5EAC4BA}" presName="gear1" presStyleLbl="node1" presStyleIdx="0" presStyleCnt="3" custScaleX="103636" custScaleY="103636">
        <dgm:presLayoutVars>
          <dgm:chMax val="1"/>
          <dgm:bulletEnabled val="1"/>
        </dgm:presLayoutVars>
      </dgm:prSet>
      <dgm:spPr/>
      <dgm:t>
        <a:bodyPr/>
        <a:lstStyle/>
        <a:p>
          <a:endParaRPr lang="en-US"/>
        </a:p>
      </dgm:t>
    </dgm:pt>
    <dgm:pt modelId="{5D25A952-E460-443B-B323-BDBA0462A072}" type="pres">
      <dgm:prSet presAssocID="{93D86A9F-4B73-4331-8FE2-DA4EF5EAC4BA}" presName="gear1srcNode" presStyleLbl="node1" presStyleIdx="0" presStyleCnt="3"/>
      <dgm:spPr/>
      <dgm:t>
        <a:bodyPr/>
        <a:lstStyle/>
        <a:p>
          <a:endParaRPr lang="en-US"/>
        </a:p>
      </dgm:t>
    </dgm:pt>
    <dgm:pt modelId="{323E6FF5-E068-48FF-A027-BB2FB1CEB8FA}" type="pres">
      <dgm:prSet presAssocID="{93D86A9F-4B73-4331-8FE2-DA4EF5EAC4BA}" presName="gear1dstNode" presStyleLbl="node1" presStyleIdx="0" presStyleCnt="3"/>
      <dgm:spPr/>
      <dgm:t>
        <a:bodyPr/>
        <a:lstStyle/>
        <a:p>
          <a:endParaRPr lang="en-US"/>
        </a:p>
      </dgm:t>
    </dgm:pt>
    <dgm:pt modelId="{65DF2CB7-1F15-47D7-9F09-20E2760F5EDD}" type="pres">
      <dgm:prSet presAssocID="{87BC296D-84B0-410E-BD36-B105269FF1D4}" presName="gear2" presStyleLbl="node1" presStyleIdx="1" presStyleCnt="3" custScaleX="112500" custScaleY="109804">
        <dgm:presLayoutVars>
          <dgm:chMax val="1"/>
          <dgm:bulletEnabled val="1"/>
        </dgm:presLayoutVars>
      </dgm:prSet>
      <dgm:spPr/>
      <dgm:t>
        <a:bodyPr/>
        <a:lstStyle/>
        <a:p>
          <a:endParaRPr lang="en-US"/>
        </a:p>
      </dgm:t>
    </dgm:pt>
    <dgm:pt modelId="{D37603AF-7F19-48D1-9C58-5B1E5A52272D}" type="pres">
      <dgm:prSet presAssocID="{87BC296D-84B0-410E-BD36-B105269FF1D4}" presName="gear2srcNode" presStyleLbl="node1" presStyleIdx="1" presStyleCnt="3"/>
      <dgm:spPr/>
      <dgm:t>
        <a:bodyPr/>
        <a:lstStyle/>
        <a:p>
          <a:endParaRPr lang="en-US"/>
        </a:p>
      </dgm:t>
    </dgm:pt>
    <dgm:pt modelId="{8802D969-D7F5-4229-A163-F2C799ED2098}" type="pres">
      <dgm:prSet presAssocID="{87BC296D-84B0-410E-BD36-B105269FF1D4}" presName="gear2dstNode" presStyleLbl="node1" presStyleIdx="1" presStyleCnt="3"/>
      <dgm:spPr/>
      <dgm:t>
        <a:bodyPr/>
        <a:lstStyle/>
        <a:p>
          <a:endParaRPr lang="en-US"/>
        </a:p>
      </dgm:t>
    </dgm:pt>
    <dgm:pt modelId="{BBB188F7-85D6-4558-AFA8-B0F4019F2605}" type="pres">
      <dgm:prSet presAssocID="{D67276A3-0B3B-4D21-A2A9-9F671A399F14}" presName="gear3" presStyleLbl="node1" presStyleIdx="2" presStyleCnt="3" custScaleX="108762" custScaleY="100294"/>
      <dgm:spPr/>
      <dgm:t>
        <a:bodyPr/>
        <a:lstStyle/>
        <a:p>
          <a:endParaRPr lang="en-US"/>
        </a:p>
      </dgm:t>
    </dgm:pt>
    <dgm:pt modelId="{B981F57C-AA49-44B3-9AC3-CDFD1D70DE39}" type="pres">
      <dgm:prSet presAssocID="{D67276A3-0B3B-4D21-A2A9-9F671A399F14}" presName="gear3tx" presStyleLbl="node1" presStyleIdx="2" presStyleCnt="3">
        <dgm:presLayoutVars>
          <dgm:chMax val="1"/>
          <dgm:bulletEnabled val="1"/>
        </dgm:presLayoutVars>
      </dgm:prSet>
      <dgm:spPr/>
      <dgm:t>
        <a:bodyPr/>
        <a:lstStyle/>
        <a:p>
          <a:endParaRPr lang="en-US"/>
        </a:p>
      </dgm:t>
    </dgm:pt>
    <dgm:pt modelId="{8B302CA7-EC8C-4773-8CD0-F4960C325E34}" type="pres">
      <dgm:prSet presAssocID="{D67276A3-0B3B-4D21-A2A9-9F671A399F14}" presName="gear3srcNode" presStyleLbl="node1" presStyleIdx="2" presStyleCnt="3"/>
      <dgm:spPr/>
      <dgm:t>
        <a:bodyPr/>
        <a:lstStyle/>
        <a:p>
          <a:endParaRPr lang="en-US"/>
        </a:p>
      </dgm:t>
    </dgm:pt>
    <dgm:pt modelId="{A0F67AD2-6AAC-4F1F-B9F2-77AE3857E5A9}" type="pres">
      <dgm:prSet presAssocID="{D67276A3-0B3B-4D21-A2A9-9F671A399F14}" presName="gear3dstNode" presStyleLbl="node1" presStyleIdx="2" presStyleCnt="3"/>
      <dgm:spPr/>
      <dgm:t>
        <a:bodyPr/>
        <a:lstStyle/>
        <a:p>
          <a:endParaRPr lang="en-US"/>
        </a:p>
      </dgm:t>
    </dgm:pt>
    <dgm:pt modelId="{C6F6E4C2-DC3A-493C-B5FD-9CF180A201E3}" type="pres">
      <dgm:prSet presAssocID="{AE213C20-5358-4BBC-AC0B-D0AC690CB6BE}" presName="connector1" presStyleLbl="sibTrans2D1" presStyleIdx="0" presStyleCnt="3"/>
      <dgm:spPr/>
      <dgm:t>
        <a:bodyPr/>
        <a:lstStyle/>
        <a:p>
          <a:endParaRPr lang="en-US"/>
        </a:p>
      </dgm:t>
    </dgm:pt>
    <dgm:pt modelId="{FBA168F3-8F0D-4FBE-9CB5-BCDC23B26287}" type="pres">
      <dgm:prSet presAssocID="{C58FCA4C-ED3B-430D-B227-4E5CD8CD6F7A}" presName="connector2" presStyleLbl="sibTrans2D1" presStyleIdx="1" presStyleCnt="3"/>
      <dgm:spPr/>
      <dgm:t>
        <a:bodyPr/>
        <a:lstStyle/>
        <a:p>
          <a:endParaRPr lang="en-US"/>
        </a:p>
      </dgm:t>
    </dgm:pt>
    <dgm:pt modelId="{3D2D5823-BEC5-4C2A-A170-14041B2EEAC0}" type="pres">
      <dgm:prSet presAssocID="{05DC55C5-37C8-4179-AAE5-AEB7C60C13E2}" presName="connector3" presStyleLbl="sibTrans2D1" presStyleIdx="2" presStyleCnt="3"/>
      <dgm:spPr/>
      <dgm:t>
        <a:bodyPr/>
        <a:lstStyle/>
        <a:p>
          <a:endParaRPr lang="en-US"/>
        </a:p>
      </dgm:t>
    </dgm:pt>
  </dgm:ptLst>
  <dgm:cxnLst>
    <dgm:cxn modelId="{CA917394-9D82-4C3B-B98C-2DB377A5F53D}" type="presOf" srcId="{D67276A3-0B3B-4D21-A2A9-9F671A399F14}" destId="{A0F67AD2-6AAC-4F1F-B9F2-77AE3857E5A9}" srcOrd="3" destOrd="0" presId="urn:microsoft.com/office/officeart/2005/8/layout/gear1"/>
    <dgm:cxn modelId="{0CAB20A6-854C-42BB-B8CF-50B1F2BC6D1D}" srcId="{BC5657E7-FCF8-4109-ABEC-233324F613F6}" destId="{D67276A3-0B3B-4D21-A2A9-9F671A399F14}" srcOrd="2" destOrd="0" parTransId="{54FE4158-E407-426B-94A9-C8C1D94A6957}" sibTransId="{05DC55C5-37C8-4179-AAE5-AEB7C60C13E2}"/>
    <dgm:cxn modelId="{9A35C7B1-22BF-4495-9455-73E2B5C2514D}" type="presOf" srcId="{AE213C20-5358-4BBC-AC0B-D0AC690CB6BE}" destId="{C6F6E4C2-DC3A-493C-B5FD-9CF180A201E3}" srcOrd="0" destOrd="0" presId="urn:microsoft.com/office/officeart/2005/8/layout/gear1"/>
    <dgm:cxn modelId="{29921ABF-C119-4928-A06B-CDF16E244DF2}" type="presOf" srcId="{D67276A3-0B3B-4D21-A2A9-9F671A399F14}" destId="{8B302CA7-EC8C-4773-8CD0-F4960C325E34}" srcOrd="2" destOrd="0" presId="urn:microsoft.com/office/officeart/2005/8/layout/gear1"/>
    <dgm:cxn modelId="{60A32115-2DA1-4189-991B-B250C41210A8}" type="presOf" srcId="{93D86A9F-4B73-4331-8FE2-DA4EF5EAC4BA}" destId="{5D25A952-E460-443B-B323-BDBA0462A072}" srcOrd="1" destOrd="0" presId="urn:microsoft.com/office/officeart/2005/8/layout/gear1"/>
    <dgm:cxn modelId="{F92D2508-1866-40C8-9D14-6AED9DE194E5}" type="presOf" srcId="{BC5657E7-FCF8-4109-ABEC-233324F613F6}" destId="{58FE2983-E2B0-4CE8-9486-F2C7178B6A3F}" srcOrd="0" destOrd="0" presId="urn:microsoft.com/office/officeart/2005/8/layout/gear1"/>
    <dgm:cxn modelId="{3BAC8948-7B2F-41B6-B1BD-E209EFC32E29}" type="presOf" srcId="{87BC296D-84B0-410E-BD36-B105269FF1D4}" destId="{8802D969-D7F5-4229-A163-F2C799ED2098}" srcOrd="2" destOrd="0" presId="urn:microsoft.com/office/officeart/2005/8/layout/gear1"/>
    <dgm:cxn modelId="{21FE4126-B085-47A3-910C-7E0B8E65F150}" type="presOf" srcId="{87BC296D-84B0-410E-BD36-B105269FF1D4}" destId="{65DF2CB7-1F15-47D7-9F09-20E2760F5EDD}" srcOrd="0" destOrd="0" presId="urn:microsoft.com/office/officeart/2005/8/layout/gear1"/>
    <dgm:cxn modelId="{C85329F7-802E-42E9-B019-2807AF2B5973}" type="presOf" srcId="{C58FCA4C-ED3B-430D-B227-4E5CD8CD6F7A}" destId="{FBA168F3-8F0D-4FBE-9CB5-BCDC23B26287}" srcOrd="0" destOrd="0" presId="urn:microsoft.com/office/officeart/2005/8/layout/gear1"/>
    <dgm:cxn modelId="{620F7679-B62B-4B21-9168-3F5FCB9A92B5}" srcId="{BC5657E7-FCF8-4109-ABEC-233324F613F6}" destId="{93D86A9F-4B73-4331-8FE2-DA4EF5EAC4BA}" srcOrd="0" destOrd="0" parTransId="{09BDD465-491F-4C50-805C-A4EE6BCC9205}" sibTransId="{AE213C20-5358-4BBC-AC0B-D0AC690CB6BE}"/>
    <dgm:cxn modelId="{415331B9-CBB7-4856-BD0C-5D1E6204858D}" type="presOf" srcId="{05DC55C5-37C8-4179-AAE5-AEB7C60C13E2}" destId="{3D2D5823-BEC5-4C2A-A170-14041B2EEAC0}" srcOrd="0" destOrd="0" presId="urn:microsoft.com/office/officeart/2005/8/layout/gear1"/>
    <dgm:cxn modelId="{362699BA-19BD-4D22-8541-1714C7CC973D}" type="presOf" srcId="{93D86A9F-4B73-4331-8FE2-DA4EF5EAC4BA}" destId="{323E6FF5-E068-48FF-A027-BB2FB1CEB8FA}" srcOrd="2" destOrd="0" presId="urn:microsoft.com/office/officeart/2005/8/layout/gear1"/>
    <dgm:cxn modelId="{5C47E6D5-C061-4477-9108-E5433D8A0737}" type="presOf" srcId="{D67276A3-0B3B-4D21-A2A9-9F671A399F14}" destId="{BBB188F7-85D6-4558-AFA8-B0F4019F2605}" srcOrd="0" destOrd="0" presId="urn:microsoft.com/office/officeart/2005/8/layout/gear1"/>
    <dgm:cxn modelId="{94BBE370-6357-4077-B437-CC80A28AF345}" type="presOf" srcId="{93D86A9F-4B73-4331-8FE2-DA4EF5EAC4BA}" destId="{31693227-8D30-4DD5-8323-EDBB8A913B2C}" srcOrd="0" destOrd="0" presId="urn:microsoft.com/office/officeart/2005/8/layout/gear1"/>
    <dgm:cxn modelId="{CAC22910-4B5A-4034-8385-2CDBDE928503}" srcId="{BC5657E7-FCF8-4109-ABEC-233324F613F6}" destId="{87BC296D-84B0-410E-BD36-B105269FF1D4}" srcOrd="1" destOrd="0" parTransId="{60C81E64-CB55-4817-950A-1A44BBB87523}" sibTransId="{C58FCA4C-ED3B-430D-B227-4E5CD8CD6F7A}"/>
    <dgm:cxn modelId="{2E794CCE-DF37-4356-9E51-29C3AF582907}" type="presOf" srcId="{87BC296D-84B0-410E-BD36-B105269FF1D4}" destId="{D37603AF-7F19-48D1-9C58-5B1E5A52272D}" srcOrd="1" destOrd="0" presId="urn:microsoft.com/office/officeart/2005/8/layout/gear1"/>
    <dgm:cxn modelId="{4AFE1A8E-B03E-4A5F-B157-0D6884B44438}" type="presOf" srcId="{D67276A3-0B3B-4D21-A2A9-9F671A399F14}" destId="{B981F57C-AA49-44B3-9AC3-CDFD1D70DE39}" srcOrd="1" destOrd="0" presId="urn:microsoft.com/office/officeart/2005/8/layout/gear1"/>
    <dgm:cxn modelId="{DF6E9FE7-4662-4CD7-9028-7A2383122177}" type="presParOf" srcId="{58FE2983-E2B0-4CE8-9486-F2C7178B6A3F}" destId="{31693227-8D30-4DD5-8323-EDBB8A913B2C}" srcOrd="0" destOrd="0" presId="urn:microsoft.com/office/officeart/2005/8/layout/gear1"/>
    <dgm:cxn modelId="{A67CB939-327D-4754-9AC8-801B83BB61F3}" type="presParOf" srcId="{58FE2983-E2B0-4CE8-9486-F2C7178B6A3F}" destId="{5D25A952-E460-443B-B323-BDBA0462A072}" srcOrd="1" destOrd="0" presId="urn:microsoft.com/office/officeart/2005/8/layout/gear1"/>
    <dgm:cxn modelId="{27119EBE-EA9C-4CCB-967C-8185B6B35203}" type="presParOf" srcId="{58FE2983-E2B0-4CE8-9486-F2C7178B6A3F}" destId="{323E6FF5-E068-48FF-A027-BB2FB1CEB8FA}" srcOrd="2" destOrd="0" presId="urn:microsoft.com/office/officeart/2005/8/layout/gear1"/>
    <dgm:cxn modelId="{822D2C42-6867-4F9C-A41B-259BFE0570F1}" type="presParOf" srcId="{58FE2983-E2B0-4CE8-9486-F2C7178B6A3F}" destId="{65DF2CB7-1F15-47D7-9F09-20E2760F5EDD}" srcOrd="3" destOrd="0" presId="urn:microsoft.com/office/officeart/2005/8/layout/gear1"/>
    <dgm:cxn modelId="{9C7991AE-1ABE-420D-BD53-2DCD3FF1E4B6}" type="presParOf" srcId="{58FE2983-E2B0-4CE8-9486-F2C7178B6A3F}" destId="{D37603AF-7F19-48D1-9C58-5B1E5A52272D}" srcOrd="4" destOrd="0" presId="urn:microsoft.com/office/officeart/2005/8/layout/gear1"/>
    <dgm:cxn modelId="{C56A1032-3994-414F-8839-B991F38B5BA3}" type="presParOf" srcId="{58FE2983-E2B0-4CE8-9486-F2C7178B6A3F}" destId="{8802D969-D7F5-4229-A163-F2C799ED2098}" srcOrd="5" destOrd="0" presId="urn:microsoft.com/office/officeart/2005/8/layout/gear1"/>
    <dgm:cxn modelId="{A7DCF69A-A597-4270-8199-00B70582E3B3}" type="presParOf" srcId="{58FE2983-E2B0-4CE8-9486-F2C7178B6A3F}" destId="{BBB188F7-85D6-4558-AFA8-B0F4019F2605}" srcOrd="6" destOrd="0" presId="urn:microsoft.com/office/officeart/2005/8/layout/gear1"/>
    <dgm:cxn modelId="{A2DE2B42-3BFD-4F39-ACB1-3BEC0D068BD7}" type="presParOf" srcId="{58FE2983-E2B0-4CE8-9486-F2C7178B6A3F}" destId="{B981F57C-AA49-44B3-9AC3-CDFD1D70DE39}" srcOrd="7" destOrd="0" presId="urn:microsoft.com/office/officeart/2005/8/layout/gear1"/>
    <dgm:cxn modelId="{E96F7023-DA3E-462D-ACDB-491B0216C986}" type="presParOf" srcId="{58FE2983-E2B0-4CE8-9486-F2C7178B6A3F}" destId="{8B302CA7-EC8C-4773-8CD0-F4960C325E34}" srcOrd="8" destOrd="0" presId="urn:microsoft.com/office/officeart/2005/8/layout/gear1"/>
    <dgm:cxn modelId="{F5EDF3EE-C1AD-4FAD-8907-E0CF1B6290AF}" type="presParOf" srcId="{58FE2983-E2B0-4CE8-9486-F2C7178B6A3F}" destId="{A0F67AD2-6AAC-4F1F-B9F2-77AE3857E5A9}" srcOrd="9" destOrd="0" presId="urn:microsoft.com/office/officeart/2005/8/layout/gear1"/>
    <dgm:cxn modelId="{C8B57958-2ACD-4AA3-82E5-B8354CF88F71}" type="presParOf" srcId="{58FE2983-E2B0-4CE8-9486-F2C7178B6A3F}" destId="{C6F6E4C2-DC3A-493C-B5FD-9CF180A201E3}" srcOrd="10" destOrd="0" presId="urn:microsoft.com/office/officeart/2005/8/layout/gear1"/>
    <dgm:cxn modelId="{ADCB4E25-0B34-4F4E-97ED-340926862DCA}" type="presParOf" srcId="{58FE2983-E2B0-4CE8-9486-F2C7178B6A3F}" destId="{FBA168F3-8F0D-4FBE-9CB5-BCDC23B26287}" srcOrd="11" destOrd="0" presId="urn:microsoft.com/office/officeart/2005/8/layout/gear1"/>
    <dgm:cxn modelId="{B284BCF4-2A05-4F26-B0C8-C88D549B32F6}" type="presParOf" srcId="{58FE2983-E2B0-4CE8-9486-F2C7178B6A3F}" destId="{3D2D5823-BEC5-4C2A-A170-14041B2EEAC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05C59-E234-47BB-8D54-A02A59EC5B4C}">
      <dsp:nvSpPr>
        <dsp:cNvPr id="0" name=""/>
        <dsp:cNvSpPr/>
      </dsp:nvSpPr>
      <dsp:spPr>
        <a:xfrm rot="16200000">
          <a:off x="-1117515" y="1146340"/>
          <a:ext cx="5100504" cy="280782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noProof="0" dirty="0" smtClean="0">
              <a:solidFill>
                <a:schemeClr val="tx1"/>
              </a:solidFill>
            </a:rPr>
            <a:t>Context</a:t>
          </a:r>
          <a:endParaRPr lang="en-US" sz="2000" b="1" kern="1200" noProof="0" dirty="0">
            <a:solidFill>
              <a:schemeClr val="tx1"/>
            </a:solidFill>
          </a:endParaRPr>
        </a:p>
        <a:p>
          <a:pPr marL="171450" lvl="1" indent="-171450" algn="l" defTabSz="711200">
            <a:lnSpc>
              <a:spcPct val="90000"/>
            </a:lnSpc>
            <a:spcBef>
              <a:spcPct val="0"/>
            </a:spcBef>
            <a:spcAft>
              <a:spcPct val="15000"/>
            </a:spcAft>
            <a:buChar char="••"/>
          </a:pPr>
          <a:r>
            <a:rPr lang="en-US" sz="1600" kern="1200" noProof="0" dirty="0" smtClean="0"/>
            <a:t>High migration flows</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Clandestinity and </a:t>
          </a:r>
          <a:r>
            <a:rPr lang="en-US" sz="1600" kern="1200" noProof="0" dirty="0" smtClean="0"/>
            <a:t>irregularity </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Limited access to health </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Vulnerable </a:t>
          </a:r>
          <a:r>
            <a:rPr lang="en-US" sz="1600" kern="1200" noProof="0" dirty="0" smtClean="0"/>
            <a:t>groups migrating</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Multiple </a:t>
          </a:r>
          <a:r>
            <a:rPr lang="en-US" sz="1600" kern="1200" noProof="0" dirty="0" smtClean="0"/>
            <a:t>spaces of   </a:t>
          </a:r>
          <a:r>
            <a:rPr lang="en-US" sz="1600" kern="1200" noProof="0" dirty="0" smtClean="0"/>
            <a:t>vulnerability</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Structural barriers </a:t>
          </a:r>
          <a:r>
            <a:rPr lang="en-US" sz="1600" kern="1200" noProof="0" dirty="0" smtClean="0"/>
            <a:t>no route </a:t>
          </a:r>
          <a:r>
            <a:rPr lang="en-US" sz="1600" kern="1200" noProof="0" dirty="0" smtClean="0"/>
            <a:t>and </a:t>
          </a:r>
          <a:r>
            <a:rPr lang="en-US" sz="1600" kern="1200" noProof="0" dirty="0" smtClean="0"/>
            <a:t>destination</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Stigma and discrimination</a:t>
          </a:r>
          <a:endParaRPr lang="en-US" sz="1600" kern="1200" noProof="0" dirty="0"/>
        </a:p>
      </dsp:txBody>
      <dsp:txXfrm rot="5400000">
        <a:off x="28826" y="1020100"/>
        <a:ext cx="2807822" cy="3060302"/>
      </dsp:txXfrm>
    </dsp:sp>
    <dsp:sp modelId="{8CEB4A99-E782-4D7E-AA14-E0D6D6C7311F}">
      <dsp:nvSpPr>
        <dsp:cNvPr id="0" name=""/>
        <dsp:cNvSpPr/>
      </dsp:nvSpPr>
      <dsp:spPr>
        <a:xfrm rot="16200000">
          <a:off x="1873149" y="1146340"/>
          <a:ext cx="5100504" cy="280782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b="1" kern="1200" noProof="0" dirty="0" smtClean="0">
              <a:solidFill>
                <a:schemeClr val="tx1"/>
              </a:solidFill>
            </a:rPr>
            <a:t>Health Consequences</a:t>
          </a:r>
          <a:endParaRPr lang="en-US" sz="1800" b="1" kern="1200" noProof="0" dirty="0">
            <a:solidFill>
              <a:schemeClr val="tx1"/>
            </a:solidFill>
          </a:endParaRPr>
        </a:p>
        <a:p>
          <a:pPr marL="171450" lvl="1" indent="-171450" algn="l" defTabSz="800100">
            <a:lnSpc>
              <a:spcPct val="90000"/>
            </a:lnSpc>
            <a:spcBef>
              <a:spcPct val="0"/>
            </a:spcBef>
            <a:spcAft>
              <a:spcPct val="15000"/>
            </a:spcAft>
            <a:buChar char="••"/>
          </a:pPr>
          <a:r>
            <a:rPr lang="en-US" sz="1800" kern="1200" noProof="0" dirty="0" smtClean="0"/>
            <a:t>Increased vulnerability to disease and disability</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Psychosocial consequences</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Limited access to services</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Family fragmentation</a:t>
          </a:r>
          <a:endParaRPr lang="en-US" sz="1800" kern="1200" noProof="0" dirty="0"/>
        </a:p>
        <a:p>
          <a:pPr marL="171450" lvl="1" indent="-171450" algn="l" defTabSz="800100">
            <a:lnSpc>
              <a:spcPct val="90000"/>
            </a:lnSpc>
            <a:spcBef>
              <a:spcPct val="0"/>
            </a:spcBef>
            <a:spcAft>
              <a:spcPct val="15000"/>
            </a:spcAft>
            <a:buChar char="••"/>
          </a:pPr>
          <a:r>
            <a:rPr lang="en-US" sz="1800" kern="1200" noProof="0" dirty="0" smtClean="0"/>
            <a:t>Increased risk to infectious diseases</a:t>
          </a:r>
          <a:endParaRPr lang="en-US" sz="1800" kern="1200" noProof="0" dirty="0"/>
        </a:p>
      </dsp:txBody>
      <dsp:txXfrm rot="5400000">
        <a:off x="3019490" y="1020100"/>
        <a:ext cx="2807822" cy="3060302"/>
      </dsp:txXfrm>
    </dsp:sp>
    <dsp:sp modelId="{B8563316-5B30-4B88-AB0E-296BD652E192}">
      <dsp:nvSpPr>
        <dsp:cNvPr id="0" name=""/>
        <dsp:cNvSpPr/>
      </dsp:nvSpPr>
      <dsp:spPr>
        <a:xfrm rot="16200000">
          <a:off x="4891558" y="1146340"/>
          <a:ext cx="5100504" cy="280782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720" bIns="0" numCol="1" spcCol="1270" anchor="t" anchorCtr="0">
          <a:noAutofit/>
        </a:bodyPr>
        <a:lstStyle/>
        <a:p>
          <a:pPr lvl="0" algn="l" defTabSz="977900">
            <a:lnSpc>
              <a:spcPct val="90000"/>
            </a:lnSpc>
            <a:spcBef>
              <a:spcPct val="0"/>
            </a:spcBef>
            <a:spcAft>
              <a:spcPct val="35000"/>
            </a:spcAft>
          </a:pPr>
          <a:r>
            <a:rPr lang="en-US" sz="2200" b="1" kern="1200" noProof="0" dirty="0" smtClean="0">
              <a:solidFill>
                <a:schemeClr val="tx1"/>
              </a:solidFill>
            </a:rPr>
            <a:t>Response should be: </a:t>
          </a:r>
          <a:endParaRPr lang="en-US" sz="2200" b="1" kern="1200" noProof="0" dirty="0">
            <a:solidFill>
              <a:schemeClr val="tx1"/>
            </a:solidFill>
          </a:endParaRPr>
        </a:p>
        <a:p>
          <a:pPr marL="171450" lvl="1" indent="-171450" algn="l" defTabSz="755650">
            <a:lnSpc>
              <a:spcPct val="90000"/>
            </a:lnSpc>
            <a:spcBef>
              <a:spcPct val="0"/>
            </a:spcBef>
            <a:spcAft>
              <a:spcPct val="15000"/>
            </a:spcAft>
            <a:buChar char="••"/>
          </a:pPr>
          <a:r>
            <a:rPr lang="en-US" sz="1700" kern="1200" noProof="0" dirty="0" smtClean="0"/>
            <a:t>Multi-</a:t>
          </a:r>
          <a:r>
            <a:rPr lang="en-US" sz="1700" kern="1200" noProof="0" dirty="0" err="1" smtClean="0"/>
            <a:t>sectoral</a:t>
          </a:r>
          <a:endParaRPr lang="en-US" sz="1700" kern="1200" noProof="0" dirty="0"/>
        </a:p>
        <a:p>
          <a:pPr marL="171450" lvl="1" indent="-171450" algn="l" defTabSz="755650">
            <a:lnSpc>
              <a:spcPct val="90000"/>
            </a:lnSpc>
            <a:spcBef>
              <a:spcPct val="0"/>
            </a:spcBef>
            <a:spcAft>
              <a:spcPct val="15000"/>
            </a:spcAft>
            <a:buChar char="••"/>
          </a:pPr>
          <a:r>
            <a:rPr lang="en-US" sz="1700" kern="1200" noProof="0" dirty="0" smtClean="0"/>
            <a:t>Multinational</a:t>
          </a:r>
          <a:endParaRPr lang="en-US" sz="1700" kern="1200" noProof="0" dirty="0"/>
        </a:p>
        <a:p>
          <a:pPr marL="171450" lvl="1" indent="-171450" algn="l" defTabSz="755650">
            <a:lnSpc>
              <a:spcPct val="90000"/>
            </a:lnSpc>
            <a:spcBef>
              <a:spcPct val="0"/>
            </a:spcBef>
            <a:spcAft>
              <a:spcPct val="15000"/>
            </a:spcAft>
            <a:buChar char="••"/>
          </a:pPr>
          <a:r>
            <a:rPr lang="en-US" sz="1700" kern="1200" noProof="0" dirty="0" smtClean="0"/>
            <a:t>Specialized</a:t>
          </a:r>
          <a:endParaRPr lang="en-US" sz="1700" kern="1200" noProof="0" dirty="0"/>
        </a:p>
        <a:p>
          <a:pPr marL="171450" lvl="1" indent="-171450" algn="l" defTabSz="755650">
            <a:lnSpc>
              <a:spcPct val="90000"/>
            </a:lnSpc>
            <a:spcBef>
              <a:spcPct val="0"/>
            </a:spcBef>
            <a:spcAft>
              <a:spcPct val="15000"/>
            </a:spcAft>
            <a:buChar char="••"/>
          </a:pPr>
          <a:r>
            <a:rPr lang="en-US" sz="1700" kern="1200" noProof="0" dirty="0" smtClean="0"/>
            <a:t>Integral</a:t>
          </a:r>
          <a:endParaRPr lang="en-US" sz="1700" kern="1200" noProof="0" dirty="0"/>
        </a:p>
        <a:p>
          <a:pPr marL="171450" lvl="1" indent="-171450" algn="l" defTabSz="755650">
            <a:lnSpc>
              <a:spcPct val="90000"/>
            </a:lnSpc>
            <a:spcBef>
              <a:spcPct val="0"/>
            </a:spcBef>
            <a:spcAft>
              <a:spcPct val="15000"/>
            </a:spcAft>
            <a:buChar char="••"/>
          </a:pPr>
          <a:r>
            <a:rPr lang="en-US" sz="1700" kern="1200" noProof="0" dirty="0" smtClean="0"/>
            <a:t>Articulated and coordinated</a:t>
          </a:r>
          <a:endParaRPr lang="en-US" sz="1700" kern="1200" noProof="0" dirty="0"/>
        </a:p>
        <a:p>
          <a:pPr marL="171450" lvl="1" indent="-171450" algn="l" defTabSz="755650">
            <a:lnSpc>
              <a:spcPct val="90000"/>
            </a:lnSpc>
            <a:spcBef>
              <a:spcPct val="0"/>
            </a:spcBef>
            <a:spcAft>
              <a:spcPct val="15000"/>
            </a:spcAft>
            <a:buChar char="••"/>
          </a:pPr>
          <a:r>
            <a:rPr lang="en-US" sz="1700" kern="1200" noProof="0" dirty="0" smtClean="0"/>
            <a:t>Consider all </a:t>
          </a:r>
          <a:r>
            <a:rPr lang="en-US" sz="1700" kern="1200" noProof="0" dirty="0" smtClean="0"/>
            <a:t>the migration </a:t>
          </a:r>
          <a:r>
            <a:rPr lang="en-US" sz="1700" kern="1200" noProof="0" dirty="0" smtClean="0"/>
            <a:t>cycle</a:t>
          </a:r>
          <a:endParaRPr lang="en-US" sz="1700" kern="1200" noProof="0" dirty="0"/>
        </a:p>
        <a:p>
          <a:pPr marL="171450" lvl="1" indent="-171450" algn="l" defTabSz="755650">
            <a:lnSpc>
              <a:spcPct val="90000"/>
            </a:lnSpc>
            <a:spcBef>
              <a:spcPct val="0"/>
            </a:spcBef>
            <a:spcAft>
              <a:spcPct val="15000"/>
            </a:spcAft>
            <a:buChar char="••"/>
          </a:pPr>
          <a:r>
            <a:rPr lang="en-US" sz="1700" kern="1200" noProof="0" dirty="0" smtClean="0"/>
            <a:t>Should grant basic health access in the region</a:t>
          </a:r>
          <a:endParaRPr lang="en-US" sz="1700" kern="1200" noProof="0" dirty="0"/>
        </a:p>
      </dsp:txBody>
      <dsp:txXfrm rot="5400000">
        <a:off x="6037899" y="1020100"/>
        <a:ext cx="2807822" cy="3060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993FD-694E-4FB8-A9A3-FAFE0EFC1B5C}">
      <dsp:nvSpPr>
        <dsp:cNvPr id="0" name=""/>
        <dsp:cNvSpPr/>
      </dsp:nvSpPr>
      <dsp:spPr>
        <a:xfrm>
          <a:off x="2935873" y="0"/>
          <a:ext cx="2793479" cy="279347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fr-CH" altLang="es-CR" sz="700" b="1" i="0" u="none" strike="noStrike" kern="1200" cap="none" normalizeH="0" baseline="0" dirty="0" smtClean="0">
            <a:ln>
              <a:noFill/>
            </a:ln>
            <a:solidFill>
              <a:schemeClr val="tx1"/>
            </a:solidFill>
            <a:effectLst/>
            <a:latin typeface="Arial" charset="0"/>
            <a:cs typeface="Arial" charset="0"/>
          </a:endParaRPr>
        </a:p>
      </dsp:txBody>
      <dsp:txXfrm>
        <a:off x="3258197" y="376045"/>
        <a:ext cx="2148830" cy="886392"/>
      </dsp:txXfrm>
    </dsp:sp>
    <dsp:sp modelId="{79F3D80F-3A01-4494-B1DA-5AC8E305FCDF}">
      <dsp:nvSpPr>
        <dsp:cNvPr id="0" name=""/>
        <dsp:cNvSpPr/>
      </dsp:nvSpPr>
      <dsp:spPr>
        <a:xfrm>
          <a:off x="4106083" y="1289298"/>
          <a:ext cx="2793479" cy="279347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GB" altLang="es-CR" sz="6500" b="0" i="0" u="none" strike="noStrike" kern="1200" cap="none" normalizeH="0" baseline="0" smtClean="0">
            <a:ln>
              <a:noFill/>
            </a:ln>
            <a:solidFill>
              <a:schemeClr val="tx1"/>
            </a:solidFill>
            <a:effectLst/>
            <a:latin typeface="Arial" charset="0"/>
            <a:cs typeface="Arial" charset="0"/>
          </a:endParaRPr>
        </a:p>
      </dsp:txBody>
      <dsp:txXfrm>
        <a:off x="5610264" y="1611622"/>
        <a:ext cx="1074415" cy="2148830"/>
      </dsp:txXfrm>
    </dsp:sp>
    <dsp:sp modelId="{34BA27E0-32BF-4896-95F1-530A75C75B01}">
      <dsp:nvSpPr>
        <dsp:cNvPr id="0" name=""/>
        <dsp:cNvSpPr/>
      </dsp:nvSpPr>
      <dsp:spPr>
        <a:xfrm>
          <a:off x="2870505" y="2524875"/>
          <a:ext cx="2793479" cy="279347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GB" altLang="es-CR" sz="6000" b="1" i="0" u="none" strike="noStrike" kern="1200" cap="none" normalizeH="0" baseline="0" dirty="0" smtClean="0">
            <a:ln>
              <a:noFill/>
            </a:ln>
            <a:solidFill>
              <a:schemeClr val="tx1"/>
            </a:solidFill>
            <a:effectLst/>
            <a:latin typeface="Arial" charset="0"/>
            <a:cs typeface="Arial" charset="0"/>
          </a:endParaRPr>
        </a:p>
      </dsp:txBody>
      <dsp:txXfrm>
        <a:off x="3192830" y="4055917"/>
        <a:ext cx="2148830" cy="886392"/>
      </dsp:txXfrm>
    </dsp:sp>
    <dsp:sp modelId="{1E5F81D2-3909-4A9F-921F-1F3C52D6DB9F}">
      <dsp:nvSpPr>
        <dsp:cNvPr id="0" name=""/>
        <dsp:cNvSpPr/>
      </dsp:nvSpPr>
      <dsp:spPr>
        <a:xfrm>
          <a:off x="1634928" y="1289298"/>
          <a:ext cx="2793479" cy="279347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CH" altLang="es-CR" sz="6500" b="1" i="0" u="none" strike="noStrike" kern="1200" cap="none" normalizeH="0" baseline="0" dirty="0" smtClean="0">
              <a:ln>
                <a:noFill/>
              </a:ln>
              <a:solidFill>
                <a:schemeClr val="tx1"/>
              </a:solidFill>
              <a:effectLst/>
              <a:latin typeface="Arial" charset="0"/>
              <a:cs typeface="Arial" charset="0"/>
            </a:rPr>
            <a:t>                    </a:t>
          </a:r>
        </a:p>
      </dsp:txBody>
      <dsp:txXfrm>
        <a:off x="1849811" y="1611622"/>
        <a:ext cx="1074415" cy="2148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C9CD4-AB7B-40E5-AA6A-0EFD523F1473}">
      <dsp:nvSpPr>
        <dsp:cNvPr id="0" name=""/>
        <dsp:cNvSpPr/>
      </dsp:nvSpPr>
      <dsp:spPr>
        <a:xfrm rot="16200000">
          <a:off x="-1478667" y="2174656"/>
          <a:ext cx="3601043" cy="36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938" bIns="0" numCol="1" spcCol="1270" anchor="t" anchorCtr="0">
          <a:noAutofit/>
        </a:bodyPr>
        <a:lstStyle/>
        <a:p>
          <a:pPr lvl="0" algn="r" defTabSz="800100">
            <a:lnSpc>
              <a:spcPct val="90000"/>
            </a:lnSpc>
            <a:spcBef>
              <a:spcPct val="0"/>
            </a:spcBef>
            <a:spcAft>
              <a:spcPct val="35000"/>
            </a:spcAft>
          </a:pPr>
          <a:r>
            <a:rPr lang="en-US" sz="1800" b="1" kern="1200" dirty="0" smtClean="0"/>
            <a:t>Strategic Objective 1</a:t>
          </a:r>
          <a:endParaRPr lang="en-US" sz="1800" b="1" kern="1200" dirty="0"/>
        </a:p>
      </dsp:txBody>
      <dsp:txXfrm>
        <a:off x="-1478667" y="2174656"/>
        <a:ext cx="3601043" cy="369567"/>
      </dsp:txXfrm>
    </dsp:sp>
    <dsp:sp modelId="{B09A829E-7293-4054-96C9-23AF22B9D981}">
      <dsp:nvSpPr>
        <dsp:cNvPr id="0" name=""/>
        <dsp:cNvSpPr/>
      </dsp:nvSpPr>
      <dsp:spPr>
        <a:xfrm>
          <a:off x="365666" y="363993"/>
          <a:ext cx="2338786" cy="392564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325938" rIns="78232" bIns="78232" numCol="1" spcCol="1270" anchor="t" anchorCtr="0">
          <a:noAutofit/>
        </a:bodyPr>
        <a:lstStyle/>
        <a:p>
          <a:pPr marL="57150" lvl="1" indent="-57150" algn="ctr" defTabSz="466725">
            <a:lnSpc>
              <a:spcPct val="90000"/>
            </a:lnSpc>
            <a:spcBef>
              <a:spcPct val="0"/>
            </a:spcBef>
            <a:spcAft>
              <a:spcPct val="15000"/>
            </a:spcAft>
            <a:buChar char="••"/>
          </a:pPr>
          <a:r>
            <a:rPr lang="en-US" sz="1050" b="1" i="0" kern="1200" dirty="0" smtClean="0"/>
            <a:t> </a:t>
          </a:r>
          <a:r>
            <a:rPr lang="en-US" sz="2000" b="1" i="0" kern="1200" dirty="0" smtClean="0"/>
            <a:t>STRATEGIC INFORMATION</a:t>
          </a:r>
          <a:r>
            <a:rPr lang="en-US" sz="1200" b="1" i="0" kern="1200" dirty="0"/>
            <a:t/>
          </a:r>
          <a:br>
            <a:rPr lang="en-US" sz="1200" b="1" i="0" kern="1200" dirty="0"/>
          </a:br>
          <a:r>
            <a:rPr lang="en-US" sz="1200" b="1" i="0" kern="1200" dirty="0"/>
            <a:t/>
          </a:r>
          <a:br>
            <a:rPr lang="en-US" sz="1200" b="1" i="0" kern="1200" dirty="0"/>
          </a:br>
          <a:r>
            <a:rPr lang="en-US" sz="1800" b="0" i="0" kern="1200" dirty="0" smtClean="0">
              <a:solidFill>
                <a:sysClr val="windowText" lastClr="000000"/>
              </a:solidFill>
            </a:rPr>
            <a:t>Ensure </a:t>
          </a:r>
          <a:r>
            <a:rPr lang="en-US" sz="1800" b="1" i="0" u="sng" kern="1200" dirty="0" smtClean="0">
              <a:solidFill>
                <a:sysClr val="windowText" lastClr="000000"/>
              </a:solidFill>
            </a:rPr>
            <a:t>access to strategic information </a:t>
          </a:r>
          <a:r>
            <a:rPr lang="en-US" sz="1800" b="0" i="0" u="none" kern="1200" dirty="0" smtClean="0">
              <a:solidFill>
                <a:sysClr val="windowText" lastClr="000000"/>
              </a:solidFill>
            </a:rPr>
            <a:t>that informs and promotes decision-making in the programming and inclusive policy formulation for the migration population in the region.</a:t>
          </a:r>
          <a:r>
            <a:rPr lang="en-US" sz="1800" b="0" i="1" kern="1200" dirty="0">
              <a:solidFill>
                <a:sysClr val="windowText" lastClr="000000"/>
              </a:solidFill>
            </a:rPr>
            <a:t/>
          </a:r>
          <a:br>
            <a:rPr lang="en-US" sz="1800" b="0" i="1" kern="1200" dirty="0">
              <a:solidFill>
                <a:sysClr val="windowText" lastClr="000000"/>
              </a:solidFill>
            </a:rPr>
          </a:br>
          <a:endParaRPr lang="en-US" sz="1050" b="0" i="1" kern="1200" dirty="0">
            <a:solidFill>
              <a:sysClr val="windowText" lastClr="000000"/>
            </a:solidFill>
          </a:endParaRPr>
        </a:p>
        <a:p>
          <a:pPr marL="114300" lvl="1" indent="-114300" algn="l" defTabSz="533400">
            <a:lnSpc>
              <a:spcPct val="90000"/>
            </a:lnSpc>
            <a:spcBef>
              <a:spcPct val="0"/>
            </a:spcBef>
            <a:spcAft>
              <a:spcPct val="15000"/>
            </a:spcAft>
            <a:buChar char="••"/>
          </a:pPr>
          <a:endParaRPr lang="en-US" sz="1200" kern="1200" dirty="0"/>
        </a:p>
      </dsp:txBody>
      <dsp:txXfrm>
        <a:off x="365666" y="363993"/>
        <a:ext cx="2338786" cy="3925642"/>
      </dsp:txXfrm>
    </dsp:sp>
    <dsp:sp modelId="{7D9EBB01-64FA-4EDC-890D-49995702B148}">
      <dsp:nvSpPr>
        <dsp:cNvPr id="0" name=""/>
        <dsp:cNvSpPr/>
      </dsp:nvSpPr>
      <dsp:spPr>
        <a:xfrm>
          <a:off x="136338" y="79995"/>
          <a:ext cx="739135" cy="73913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B7384-C7E6-4B9F-84F4-F904E32CD461}">
      <dsp:nvSpPr>
        <dsp:cNvPr id="0" name=""/>
        <dsp:cNvSpPr/>
      </dsp:nvSpPr>
      <dsp:spPr>
        <a:xfrm rot="16200000">
          <a:off x="1457228" y="2174656"/>
          <a:ext cx="3601043" cy="36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938" bIns="0" numCol="1" spcCol="1270" anchor="t" anchorCtr="0">
          <a:noAutofit/>
        </a:bodyPr>
        <a:lstStyle/>
        <a:p>
          <a:pPr lvl="0" algn="r" defTabSz="800100">
            <a:lnSpc>
              <a:spcPct val="90000"/>
            </a:lnSpc>
            <a:spcBef>
              <a:spcPct val="0"/>
            </a:spcBef>
            <a:spcAft>
              <a:spcPct val="35000"/>
            </a:spcAft>
          </a:pPr>
          <a:r>
            <a:rPr lang="en-US" sz="1800" b="1" kern="1200" dirty="0" smtClean="0"/>
            <a:t>Strategic Objective 2</a:t>
          </a:r>
        </a:p>
        <a:p>
          <a:pPr lvl="0" algn="r" defTabSz="800100">
            <a:lnSpc>
              <a:spcPct val="90000"/>
            </a:lnSpc>
            <a:spcBef>
              <a:spcPct val="0"/>
            </a:spcBef>
            <a:spcAft>
              <a:spcPct val="35000"/>
            </a:spcAft>
          </a:pPr>
          <a:endParaRPr lang="en-US" sz="1800" b="1" kern="1200" dirty="0"/>
        </a:p>
      </dsp:txBody>
      <dsp:txXfrm>
        <a:off x="1457228" y="2174656"/>
        <a:ext cx="3601043" cy="369567"/>
      </dsp:txXfrm>
    </dsp:sp>
    <dsp:sp modelId="{04B64A58-33CC-4EF2-9499-1702797EDBD8}">
      <dsp:nvSpPr>
        <dsp:cNvPr id="0" name=""/>
        <dsp:cNvSpPr/>
      </dsp:nvSpPr>
      <dsp:spPr>
        <a:xfrm>
          <a:off x="3312368" y="144042"/>
          <a:ext cx="2329987" cy="4223664"/>
        </a:xfrm>
        <a:prstGeom prst="rect">
          <a:avLst/>
        </a:prstGeom>
        <a:solidFill>
          <a:schemeClr val="accent3">
            <a:hueOff val="1535399"/>
            <a:satOff val="497"/>
            <a:lumOff val="-10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25938" rIns="113792" bIns="113792" numCol="1" spcCol="1270" anchor="t" anchorCtr="0">
          <a:noAutofit/>
        </a:bodyPr>
        <a:lstStyle/>
        <a:p>
          <a:pPr marL="171450" lvl="1" indent="-171450" algn="r" defTabSz="711200">
            <a:lnSpc>
              <a:spcPct val="90000"/>
            </a:lnSpc>
            <a:spcBef>
              <a:spcPct val="0"/>
            </a:spcBef>
            <a:spcAft>
              <a:spcPct val="15000"/>
            </a:spcAft>
            <a:buChar char="••"/>
          </a:pPr>
          <a:r>
            <a:rPr lang="en-US" sz="1600" b="1" kern="1200" dirty="0" smtClean="0"/>
            <a:t>MULTI-SECTORAL &amp; MULTINATIONAL NETWORKING</a:t>
          </a:r>
          <a:r>
            <a:rPr lang="en-US" sz="1050" b="1" kern="1200" dirty="0"/>
            <a:t/>
          </a:r>
          <a:br>
            <a:rPr lang="en-US" sz="1050" b="1" kern="1200" dirty="0"/>
          </a:br>
          <a:r>
            <a:rPr lang="en-US" sz="1050" b="1" kern="1200" dirty="0" smtClean="0"/>
            <a:t> </a:t>
          </a:r>
          <a:endParaRPr lang="en-US" sz="1800" b="0" i="0" kern="1200" dirty="0">
            <a:solidFill>
              <a:sysClr val="windowText" lastClr="000000"/>
            </a:solidFill>
          </a:endParaRPr>
        </a:p>
        <a:p>
          <a:pPr marL="171450" lvl="1" indent="-171450" algn="ctr" defTabSz="755650">
            <a:lnSpc>
              <a:spcPct val="90000"/>
            </a:lnSpc>
            <a:spcBef>
              <a:spcPct val="0"/>
            </a:spcBef>
            <a:spcAft>
              <a:spcPct val="15000"/>
            </a:spcAft>
            <a:buChar char="••"/>
          </a:pPr>
          <a:r>
            <a:rPr lang="en-US" sz="1700" b="0" i="0" u="none" kern="1200" noProof="0" dirty="0" smtClean="0">
              <a:solidFill>
                <a:sysClr val="windowText" lastClr="000000"/>
              </a:solidFill>
            </a:rPr>
            <a:t>Strengthen the </a:t>
          </a:r>
          <a:r>
            <a:rPr lang="en-US" sz="1700" b="1" i="0" u="sng" kern="1200" noProof="0" dirty="0" smtClean="0">
              <a:solidFill>
                <a:sysClr val="windowText" lastClr="000000"/>
              </a:solidFill>
            </a:rPr>
            <a:t>multi-</a:t>
          </a:r>
          <a:r>
            <a:rPr lang="en-US" sz="1700" b="1" i="0" u="sng" kern="1200" noProof="0" dirty="0" err="1" smtClean="0">
              <a:solidFill>
                <a:sysClr val="windowText" lastClr="000000"/>
              </a:solidFill>
            </a:rPr>
            <a:t>sectoral</a:t>
          </a:r>
          <a:r>
            <a:rPr lang="en-US" sz="1700" b="1" i="0" u="sng" kern="1200" noProof="0" dirty="0" smtClean="0">
              <a:solidFill>
                <a:sysClr val="windowText" lastClr="000000"/>
              </a:solidFill>
            </a:rPr>
            <a:t> association </a:t>
          </a:r>
          <a:r>
            <a:rPr lang="en-US" sz="1700" b="0" i="0" u="none" kern="1200" noProof="0" dirty="0" smtClean="0">
              <a:solidFill>
                <a:sysClr val="windowText" lastClr="000000"/>
              </a:solidFill>
            </a:rPr>
            <a:t>to link and facilitate the implementation of regional and national strategies specific to the context and needs of migrant populations.</a:t>
          </a:r>
          <a:endParaRPr lang="en-US" sz="1800" b="0" i="0" kern="1200" dirty="0">
            <a:solidFill>
              <a:sysClr val="windowText" lastClr="000000"/>
            </a:solidFill>
          </a:endParaRPr>
        </a:p>
      </dsp:txBody>
      <dsp:txXfrm>
        <a:off x="3312368" y="144042"/>
        <a:ext cx="2329987" cy="4223664"/>
      </dsp:txXfrm>
    </dsp:sp>
    <dsp:sp modelId="{8BB155D3-979E-4E7D-A077-3177ABEA4E9F}">
      <dsp:nvSpPr>
        <dsp:cNvPr id="0" name=""/>
        <dsp:cNvSpPr/>
      </dsp:nvSpPr>
      <dsp:spPr>
        <a:xfrm>
          <a:off x="3072603" y="43629"/>
          <a:ext cx="739135" cy="73913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A665BD-854F-48E8-906E-D96C0E2EE696}">
      <dsp:nvSpPr>
        <dsp:cNvPr id="0" name=""/>
        <dsp:cNvSpPr/>
      </dsp:nvSpPr>
      <dsp:spPr>
        <a:xfrm rot="16200000">
          <a:off x="4388724" y="2174656"/>
          <a:ext cx="3601043" cy="36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5938" bIns="0" numCol="1" spcCol="1270" anchor="t" anchorCtr="0">
          <a:noAutofit/>
        </a:bodyPr>
        <a:lstStyle/>
        <a:p>
          <a:pPr lvl="0" algn="r" defTabSz="800100">
            <a:lnSpc>
              <a:spcPct val="90000"/>
            </a:lnSpc>
            <a:spcBef>
              <a:spcPct val="0"/>
            </a:spcBef>
            <a:spcAft>
              <a:spcPct val="35000"/>
            </a:spcAft>
          </a:pPr>
          <a:r>
            <a:rPr lang="en-US" sz="1800" b="1" kern="1200" dirty="0" smtClean="0"/>
            <a:t>Strategic Objective 3</a:t>
          </a:r>
        </a:p>
        <a:p>
          <a:pPr lvl="0" algn="r" defTabSz="800100">
            <a:lnSpc>
              <a:spcPct val="90000"/>
            </a:lnSpc>
            <a:spcBef>
              <a:spcPct val="0"/>
            </a:spcBef>
            <a:spcAft>
              <a:spcPct val="35000"/>
            </a:spcAft>
          </a:pPr>
          <a:endParaRPr lang="en-US" sz="1800" b="1" kern="1200" dirty="0"/>
        </a:p>
      </dsp:txBody>
      <dsp:txXfrm>
        <a:off x="4388724" y="2174656"/>
        <a:ext cx="3601043" cy="369567"/>
      </dsp:txXfrm>
    </dsp:sp>
    <dsp:sp modelId="{FE568F39-7963-4C1C-A3F0-C59EC3E50D7D}">
      <dsp:nvSpPr>
        <dsp:cNvPr id="0" name=""/>
        <dsp:cNvSpPr/>
      </dsp:nvSpPr>
      <dsp:spPr>
        <a:xfrm>
          <a:off x="6215782" y="106843"/>
          <a:ext cx="2050345" cy="4372387"/>
        </a:xfrm>
        <a:prstGeom prst="rect">
          <a:avLst/>
        </a:prstGeom>
        <a:solidFill>
          <a:schemeClr val="accent3">
            <a:hueOff val="11250264"/>
            <a:satOff val="-16880"/>
            <a:lumOff val="-2745"/>
            <a:alpha val="78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25938" rIns="113792" bIns="113792" numCol="1" spcCol="1270" anchor="t" anchorCtr="0">
          <a:noAutofit/>
        </a:bodyPr>
        <a:lstStyle/>
        <a:p>
          <a:pPr marL="171450" lvl="1" indent="-171450" algn="r" defTabSz="711200">
            <a:lnSpc>
              <a:spcPct val="90000"/>
            </a:lnSpc>
            <a:spcBef>
              <a:spcPct val="0"/>
            </a:spcBef>
            <a:spcAft>
              <a:spcPct val="15000"/>
            </a:spcAft>
            <a:buChar char="••"/>
          </a:pPr>
          <a:r>
            <a:rPr lang="en-US" sz="1600" b="1" kern="1200" noProof="0" dirty="0" smtClean="0"/>
            <a:t>POLICIES AND TECHNICAL SUPPORT</a:t>
          </a:r>
          <a:r>
            <a:rPr lang="en-US" sz="1600" b="1" kern="1200" noProof="0" dirty="0"/>
            <a:t/>
          </a:r>
          <a:br>
            <a:rPr lang="en-US" sz="1600" b="1" kern="1200" noProof="0" dirty="0"/>
          </a:br>
          <a:r>
            <a:rPr lang="en-US" sz="2400" b="0" kern="1200" noProof="0" dirty="0">
              <a:solidFill>
                <a:sysClr val="windowText" lastClr="000000"/>
              </a:solidFill>
            </a:rPr>
            <a:t/>
          </a:r>
          <a:br>
            <a:rPr lang="en-US" sz="2400" b="0" kern="1200" noProof="0" dirty="0">
              <a:solidFill>
                <a:sysClr val="windowText" lastClr="000000"/>
              </a:solidFill>
            </a:rPr>
          </a:br>
          <a:r>
            <a:rPr lang="en-US" sz="1600" b="0" i="0" kern="1200" noProof="0" dirty="0" smtClean="0">
              <a:solidFill>
                <a:sysClr val="windowText" lastClr="000000"/>
              </a:solidFill>
            </a:rPr>
            <a:t>Provide technical support, facilitate and </a:t>
          </a:r>
          <a:r>
            <a:rPr lang="en-US" sz="1600" b="1" i="0" u="sng" kern="1200" noProof="0" dirty="0" smtClean="0">
              <a:solidFill>
                <a:sysClr val="windowText" lastClr="000000"/>
              </a:solidFill>
            </a:rPr>
            <a:t>promote legal instruments and regional and national policies</a:t>
          </a:r>
          <a:r>
            <a:rPr lang="en-US" sz="1600" b="0" i="0" u="none" kern="1200" noProof="0" dirty="0" smtClean="0">
              <a:solidFill>
                <a:sysClr val="windowText" lastClr="000000"/>
              </a:solidFill>
            </a:rPr>
            <a:t> to ensure better health conditions of migrants and their families.</a:t>
          </a:r>
          <a:r>
            <a:rPr lang="en-US" sz="1600" b="1" i="0" u="sng" kern="1200" noProof="0" dirty="0" smtClean="0">
              <a:solidFill>
                <a:sysClr val="windowText" lastClr="000000"/>
              </a:solidFill>
            </a:rPr>
            <a:t>  </a:t>
          </a:r>
          <a:endParaRPr lang="en-US" sz="1600" b="0" i="0" kern="1200" noProof="0" dirty="0">
            <a:solidFill>
              <a:sysClr val="windowText" lastClr="000000"/>
            </a:solidFill>
          </a:endParaRPr>
        </a:p>
      </dsp:txBody>
      <dsp:txXfrm>
        <a:off x="6215782" y="106843"/>
        <a:ext cx="2050345" cy="4372387"/>
      </dsp:txXfrm>
    </dsp:sp>
    <dsp:sp modelId="{1E3E6E59-61E7-4F5A-A0B8-193130924A6C}">
      <dsp:nvSpPr>
        <dsp:cNvPr id="0" name=""/>
        <dsp:cNvSpPr/>
      </dsp:nvSpPr>
      <dsp:spPr>
        <a:xfrm>
          <a:off x="5993493" y="1417"/>
          <a:ext cx="739135" cy="7391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C9CD4-AB7B-40E5-AA6A-0EFD523F1473}">
      <dsp:nvSpPr>
        <dsp:cNvPr id="0" name=""/>
        <dsp:cNvSpPr/>
      </dsp:nvSpPr>
      <dsp:spPr>
        <a:xfrm rot="16200000">
          <a:off x="-1471398" y="2175925"/>
          <a:ext cx="3601043" cy="377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2936" bIns="0" numCol="1" spcCol="1270" anchor="t" anchorCtr="0">
          <a:noAutofit/>
        </a:bodyPr>
        <a:lstStyle/>
        <a:p>
          <a:pPr lvl="0" algn="r" defTabSz="800100">
            <a:lnSpc>
              <a:spcPct val="90000"/>
            </a:lnSpc>
            <a:spcBef>
              <a:spcPct val="0"/>
            </a:spcBef>
            <a:spcAft>
              <a:spcPct val="35000"/>
            </a:spcAft>
          </a:pPr>
          <a:r>
            <a:rPr lang="en-US" sz="1800" b="1" kern="1200" dirty="0" smtClean="0"/>
            <a:t>Strategic Objective 1</a:t>
          </a:r>
        </a:p>
        <a:p>
          <a:pPr lvl="0" algn="r" defTabSz="800100">
            <a:lnSpc>
              <a:spcPct val="90000"/>
            </a:lnSpc>
            <a:spcBef>
              <a:spcPct val="0"/>
            </a:spcBef>
            <a:spcAft>
              <a:spcPct val="35000"/>
            </a:spcAft>
          </a:pPr>
          <a:endParaRPr lang="en-US" sz="1800" b="1" kern="1200" dirty="0"/>
        </a:p>
      </dsp:txBody>
      <dsp:txXfrm>
        <a:off x="-1471398" y="2175925"/>
        <a:ext cx="3601043" cy="377501"/>
      </dsp:txXfrm>
    </dsp:sp>
    <dsp:sp modelId="{B09A829E-7293-4054-96C9-23AF22B9D981}">
      <dsp:nvSpPr>
        <dsp:cNvPr id="0" name=""/>
        <dsp:cNvSpPr/>
      </dsp:nvSpPr>
      <dsp:spPr>
        <a:xfrm>
          <a:off x="373876" y="369230"/>
          <a:ext cx="2388997" cy="392564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332936" rIns="78232" bIns="78232" numCol="1" spcCol="1270" anchor="t" anchorCtr="0">
          <a:noAutofit/>
        </a:bodyPr>
        <a:lstStyle/>
        <a:p>
          <a:pPr marL="57150" lvl="1" indent="-57150" algn="ctr" defTabSz="466725">
            <a:lnSpc>
              <a:spcPct val="90000"/>
            </a:lnSpc>
            <a:spcBef>
              <a:spcPct val="0"/>
            </a:spcBef>
            <a:spcAft>
              <a:spcPct val="15000"/>
            </a:spcAft>
            <a:buChar char="••"/>
          </a:pPr>
          <a:r>
            <a:rPr lang="en-US" sz="1050" b="1" i="0" kern="1200" dirty="0"/>
            <a:t> </a:t>
          </a:r>
          <a:r>
            <a:rPr lang="en-US" sz="2000" b="1" i="0" kern="1200" noProof="0" dirty="0" smtClean="0"/>
            <a:t>STRATEGIC INFORMATION</a:t>
          </a:r>
          <a:r>
            <a:rPr lang="en-US" sz="1200" b="1" i="0" kern="1200" noProof="0" dirty="0" smtClean="0"/>
            <a:t/>
          </a:r>
          <a:br>
            <a:rPr lang="en-US" sz="1200" b="1" i="0" kern="1200" noProof="0" dirty="0" smtClean="0"/>
          </a:br>
          <a:r>
            <a:rPr lang="en-US" sz="1200" b="1" i="0" kern="1200" noProof="0" dirty="0" smtClean="0"/>
            <a:t/>
          </a:r>
          <a:br>
            <a:rPr lang="en-US" sz="1200" b="1" i="0" kern="1200" noProof="0" dirty="0" smtClean="0"/>
          </a:br>
          <a:endParaRPr lang="en-US" sz="1700" b="0" kern="1200" noProof="0" dirty="0">
            <a:solidFill>
              <a:srgbClr val="000000"/>
            </a:solidFill>
            <a:effectLst/>
            <a:latin typeface="Calibri"/>
            <a:ea typeface="ヒラギノ角ゴ Pro W3"/>
            <a:cs typeface="Arial"/>
          </a:endParaRPr>
        </a:p>
        <a:p>
          <a:pPr marL="171450" lvl="1" indent="-171450" algn="l" defTabSz="755650">
            <a:lnSpc>
              <a:spcPct val="90000"/>
            </a:lnSpc>
            <a:spcBef>
              <a:spcPct val="0"/>
            </a:spcBef>
            <a:spcAft>
              <a:spcPct val="15000"/>
            </a:spcAft>
            <a:buChar char="••"/>
          </a:pPr>
          <a:r>
            <a:rPr lang="en-US" sz="1700" b="0" kern="1200" noProof="0" dirty="0" smtClean="0">
              <a:solidFill>
                <a:srgbClr val="000000"/>
              </a:solidFill>
              <a:effectLst/>
              <a:latin typeface="Calibri"/>
              <a:ea typeface="ヒラギノ角ゴ Pro W3"/>
              <a:cs typeface="Arial"/>
            </a:rPr>
            <a:t>Newsletter (2 editions per year)</a:t>
          </a:r>
          <a:endParaRPr lang="en-US" sz="1700" b="0" kern="1200" noProof="0" dirty="0">
            <a:solidFill>
              <a:srgbClr val="000000"/>
            </a:solidFill>
            <a:effectLst/>
            <a:latin typeface="Calibri"/>
            <a:ea typeface="ヒラギノ角ゴ Pro W3"/>
            <a:cs typeface="Arial"/>
          </a:endParaRPr>
        </a:p>
        <a:p>
          <a:pPr marL="171450" lvl="1" indent="-171450" algn="l" defTabSz="755650">
            <a:lnSpc>
              <a:spcPct val="90000"/>
            </a:lnSpc>
            <a:spcBef>
              <a:spcPct val="0"/>
            </a:spcBef>
            <a:spcAft>
              <a:spcPct val="15000"/>
            </a:spcAft>
            <a:buChar char="••"/>
          </a:pPr>
          <a:r>
            <a:rPr lang="en-US" sz="1700" b="0" kern="1200" noProof="0" dirty="0" smtClean="0">
              <a:solidFill>
                <a:srgbClr val="000000"/>
              </a:solidFill>
              <a:effectLst/>
              <a:latin typeface="Calibri"/>
              <a:ea typeface="ヒラギノ角ゴ Pro W3"/>
              <a:cs typeface="Arial"/>
            </a:rPr>
            <a:t>Design and update webpage </a:t>
          </a:r>
          <a:endParaRPr lang="en-US" sz="1700" b="0" kern="1200" noProof="0" dirty="0">
            <a:solidFill>
              <a:srgbClr val="000000"/>
            </a:solidFill>
            <a:effectLst/>
            <a:latin typeface="Calibri"/>
            <a:ea typeface="ヒラギノ角ゴ Pro W3"/>
            <a:cs typeface="Arial"/>
          </a:endParaRPr>
        </a:p>
        <a:p>
          <a:pPr marL="171450" lvl="1" indent="-171450" algn="l" defTabSz="755650" rtl="0">
            <a:lnSpc>
              <a:spcPct val="90000"/>
            </a:lnSpc>
            <a:spcBef>
              <a:spcPct val="0"/>
            </a:spcBef>
            <a:spcAft>
              <a:spcPct val="15000"/>
            </a:spcAft>
            <a:buChar char="••"/>
          </a:pPr>
          <a:r>
            <a:rPr lang="en-US" sz="1700" b="0" kern="1200" noProof="0" dirty="0" smtClean="0">
              <a:solidFill>
                <a:srgbClr val="000000"/>
              </a:solidFill>
              <a:effectLst/>
              <a:latin typeface="Calibri"/>
              <a:ea typeface="ヒラギノ角ゴ Pro W3"/>
              <a:cs typeface="Arial"/>
            </a:rPr>
            <a:t>Development and </a:t>
          </a:r>
          <a:r>
            <a:rPr lang="en-US" sz="1700" b="0" kern="1200" noProof="0" dirty="0" smtClean="0">
              <a:solidFill>
                <a:srgbClr val="000000"/>
              </a:solidFill>
              <a:effectLst/>
              <a:latin typeface="Calibri"/>
              <a:cs typeface="Arial"/>
            </a:rPr>
            <a:t>maintenance </a:t>
          </a:r>
          <a:r>
            <a:rPr lang="en-US" sz="1700" b="0" kern="1200" noProof="0" dirty="0" smtClean="0">
              <a:solidFill>
                <a:srgbClr val="000000"/>
              </a:solidFill>
              <a:effectLst/>
              <a:latin typeface="Calibri"/>
              <a:ea typeface="ヒラギノ角ゴ Pro W3"/>
              <a:cs typeface="Arial"/>
            </a:rPr>
            <a:t>of a health and migration information platform</a:t>
          </a:r>
          <a:endParaRPr lang="en-US" sz="1700" b="0" kern="1200" noProof="0" dirty="0">
            <a:solidFill>
              <a:srgbClr val="000000"/>
            </a:solidFill>
            <a:effectLst/>
            <a:latin typeface="Calibri"/>
            <a:ea typeface="ヒラギノ角ゴ Pro W3"/>
            <a:cs typeface="Arial"/>
          </a:endParaRPr>
        </a:p>
        <a:p>
          <a:pPr marL="114300" lvl="1" indent="-114300" algn="l" defTabSz="533400">
            <a:lnSpc>
              <a:spcPct val="90000"/>
            </a:lnSpc>
            <a:spcBef>
              <a:spcPct val="0"/>
            </a:spcBef>
            <a:spcAft>
              <a:spcPct val="15000"/>
            </a:spcAft>
            <a:buChar char="••"/>
          </a:pPr>
          <a:endParaRPr lang="en-US" sz="1200" kern="1200" dirty="0"/>
        </a:p>
      </dsp:txBody>
      <dsp:txXfrm>
        <a:off x="373876" y="369230"/>
        <a:ext cx="2388997" cy="3925642"/>
      </dsp:txXfrm>
    </dsp:sp>
    <dsp:sp modelId="{7D9EBB01-64FA-4EDC-890D-49995702B148}">
      <dsp:nvSpPr>
        <dsp:cNvPr id="0" name=""/>
        <dsp:cNvSpPr/>
      </dsp:nvSpPr>
      <dsp:spPr>
        <a:xfrm>
          <a:off x="139624" y="74950"/>
          <a:ext cx="755003" cy="75500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B7384-C7E6-4B9F-84F4-F904E32CD461}">
      <dsp:nvSpPr>
        <dsp:cNvPr id="0" name=""/>
        <dsp:cNvSpPr/>
      </dsp:nvSpPr>
      <dsp:spPr>
        <a:xfrm rot="16200000">
          <a:off x="1528523" y="2175925"/>
          <a:ext cx="3601043" cy="377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2936" bIns="0" numCol="1" spcCol="1270" anchor="t" anchorCtr="0">
          <a:noAutofit/>
        </a:bodyPr>
        <a:lstStyle/>
        <a:p>
          <a:pPr lvl="0" algn="r" defTabSz="800100">
            <a:lnSpc>
              <a:spcPct val="90000"/>
            </a:lnSpc>
            <a:spcBef>
              <a:spcPct val="0"/>
            </a:spcBef>
            <a:spcAft>
              <a:spcPct val="35000"/>
            </a:spcAft>
          </a:pPr>
          <a:r>
            <a:rPr lang="en-US" sz="1800" b="1" kern="1200" dirty="0" smtClean="0"/>
            <a:t>Strategic Objective 2</a:t>
          </a:r>
        </a:p>
        <a:p>
          <a:pPr lvl="0" algn="r" defTabSz="800100">
            <a:lnSpc>
              <a:spcPct val="90000"/>
            </a:lnSpc>
            <a:spcBef>
              <a:spcPct val="0"/>
            </a:spcBef>
            <a:spcAft>
              <a:spcPct val="35000"/>
            </a:spcAft>
          </a:pPr>
          <a:endParaRPr lang="en-US" sz="1800" b="1" kern="1200" dirty="0"/>
        </a:p>
      </dsp:txBody>
      <dsp:txXfrm>
        <a:off x="1528523" y="2175925"/>
        <a:ext cx="3601043" cy="377501"/>
      </dsp:txXfrm>
    </dsp:sp>
    <dsp:sp modelId="{04B64A58-33CC-4EF2-9499-1702797EDBD8}">
      <dsp:nvSpPr>
        <dsp:cNvPr id="0" name=""/>
        <dsp:cNvSpPr/>
      </dsp:nvSpPr>
      <dsp:spPr>
        <a:xfrm>
          <a:off x="3384836" y="149278"/>
          <a:ext cx="2380009" cy="4223664"/>
        </a:xfrm>
        <a:prstGeom prst="rect">
          <a:avLst/>
        </a:prstGeom>
        <a:solidFill>
          <a:schemeClr val="accent3">
            <a:hueOff val="1535399"/>
            <a:satOff val="497"/>
            <a:lumOff val="-10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2936" rIns="113792" bIns="113792" numCol="1" spcCol="1270" anchor="t" anchorCtr="0">
          <a:noAutofit/>
        </a:bodyPr>
        <a:lstStyle/>
        <a:p>
          <a:pPr marL="171450" lvl="1" indent="-171450" algn="r" defTabSz="711200">
            <a:lnSpc>
              <a:spcPct val="90000"/>
            </a:lnSpc>
            <a:spcBef>
              <a:spcPct val="0"/>
            </a:spcBef>
            <a:spcAft>
              <a:spcPct val="15000"/>
            </a:spcAft>
            <a:buChar char="••"/>
          </a:pPr>
          <a:r>
            <a:rPr lang="en-US" sz="1600" b="1" kern="1200" dirty="0" smtClean="0"/>
            <a:t>MULTI-SECTORAL &amp; MULTINATIONAL NETWORKING</a:t>
          </a:r>
          <a:r>
            <a:rPr lang="en-US" sz="1050" b="1" kern="1200" dirty="0"/>
            <a:t/>
          </a:r>
          <a:br>
            <a:rPr lang="en-US" sz="1050" b="1" kern="1200" dirty="0"/>
          </a:br>
          <a:r>
            <a:rPr lang="en-US" sz="1050" b="1" kern="1200" dirty="0" smtClean="0"/>
            <a:t> </a:t>
          </a:r>
          <a:endParaRPr lang="en-US" sz="1800" b="0" i="0" kern="1200" dirty="0">
            <a:solidFill>
              <a:sysClr val="windowText" lastClr="000000"/>
            </a:solidFill>
          </a:endParaRPr>
        </a:p>
        <a:p>
          <a:pPr marL="171450" lvl="1" indent="-171450" algn="l" defTabSz="755650">
            <a:lnSpc>
              <a:spcPct val="90000"/>
            </a:lnSpc>
            <a:spcBef>
              <a:spcPct val="0"/>
            </a:spcBef>
            <a:spcAft>
              <a:spcPct val="15000"/>
            </a:spcAft>
            <a:buChar char="••"/>
          </a:pPr>
          <a:r>
            <a:rPr lang="en-GB" sz="1700" b="0" kern="1200" dirty="0" smtClean="0">
              <a:solidFill>
                <a:srgbClr val="000000"/>
              </a:solidFill>
              <a:effectLst/>
              <a:latin typeface="Calibri"/>
              <a:ea typeface="ヒラギノ角ゴ Pro W3"/>
              <a:cs typeface="Arial"/>
            </a:rPr>
            <a:t>Biannual meetings of experts and partners</a:t>
          </a:r>
          <a:endParaRPr lang="en-US" sz="1800" b="0" i="0" kern="1200" dirty="0">
            <a:solidFill>
              <a:sysClr val="windowText" lastClr="000000"/>
            </a:solidFill>
          </a:endParaRPr>
        </a:p>
        <a:p>
          <a:pPr marL="171450" lvl="1" indent="-171450" algn="l" defTabSz="755650" rtl="0">
            <a:lnSpc>
              <a:spcPct val="90000"/>
            </a:lnSpc>
            <a:spcBef>
              <a:spcPct val="0"/>
            </a:spcBef>
            <a:spcAft>
              <a:spcPct val="15000"/>
            </a:spcAft>
            <a:buChar char="••"/>
          </a:pPr>
          <a:r>
            <a:rPr lang="en-GB" sz="1700" b="0" kern="1200" dirty="0" smtClean="0">
              <a:solidFill>
                <a:srgbClr val="000000"/>
              </a:solidFill>
              <a:effectLst/>
              <a:latin typeface="Calibri"/>
              <a:ea typeface="ヒラギノ角ゴ Pro W3"/>
              <a:cs typeface="Arial"/>
            </a:rPr>
            <a:t>Share links to relevant information </a:t>
          </a:r>
          <a:r>
            <a:rPr lang="en-GB" sz="1700" b="0" kern="1200" dirty="0" smtClean="0">
              <a:solidFill>
                <a:srgbClr val="000000"/>
              </a:solidFill>
              <a:effectLst/>
              <a:latin typeface="Calibri"/>
              <a:ea typeface="ヒラギノ角ゴ Pro W3"/>
              <a:cs typeface="Arial"/>
            </a:rPr>
            <a:t>, </a:t>
          </a:r>
          <a:r>
            <a:rPr lang="en-GB" sz="1700" b="0" kern="1200" dirty="0" smtClean="0">
              <a:solidFill>
                <a:srgbClr val="000000"/>
              </a:solidFill>
              <a:effectLst/>
              <a:latin typeface="Calibri"/>
              <a:ea typeface="ヒラギノ角ゴ Pro W3"/>
              <a:cs typeface="Arial"/>
            </a:rPr>
            <a:t>articles and publications at national/regional /global levels</a:t>
          </a:r>
          <a:endParaRPr lang="en-US" sz="1700" b="0" kern="1200" dirty="0">
            <a:solidFill>
              <a:srgbClr val="000000"/>
            </a:solidFill>
            <a:effectLst/>
            <a:latin typeface="Calibri"/>
            <a:ea typeface="ヒラギノ角ゴ Pro W3"/>
            <a:cs typeface="Arial"/>
          </a:endParaRPr>
        </a:p>
        <a:p>
          <a:pPr marL="171450" lvl="1" indent="-171450" algn="l" defTabSz="755650">
            <a:lnSpc>
              <a:spcPct val="90000"/>
            </a:lnSpc>
            <a:spcBef>
              <a:spcPct val="0"/>
            </a:spcBef>
            <a:spcAft>
              <a:spcPct val="15000"/>
            </a:spcAft>
            <a:buChar char="••"/>
          </a:pPr>
          <a:r>
            <a:rPr lang="en-GB" sz="1700" b="0" kern="1200" dirty="0" smtClean="0">
              <a:solidFill>
                <a:srgbClr val="000000"/>
              </a:solidFill>
              <a:effectLst/>
              <a:latin typeface="Calibri"/>
              <a:ea typeface="ヒラギノ角ゴ Pro W3"/>
              <a:cs typeface="Arial"/>
            </a:rPr>
            <a:t>Updated mailing lists</a:t>
          </a:r>
          <a:endParaRPr lang="es-CR" sz="1700" b="0" kern="1200" dirty="0">
            <a:solidFill>
              <a:srgbClr val="000000"/>
            </a:solidFill>
            <a:effectLst/>
            <a:latin typeface="Calibri"/>
            <a:ea typeface="ヒラギノ角ゴ Pro W3"/>
            <a:cs typeface="Arial"/>
          </a:endParaRPr>
        </a:p>
        <a:p>
          <a:pPr marL="171450" lvl="1" indent="-171450" algn="l" defTabSz="755650">
            <a:lnSpc>
              <a:spcPct val="90000"/>
            </a:lnSpc>
            <a:spcBef>
              <a:spcPct val="0"/>
            </a:spcBef>
            <a:spcAft>
              <a:spcPct val="15000"/>
            </a:spcAft>
            <a:buChar char="••"/>
          </a:pPr>
          <a:r>
            <a:rPr lang="en-GB" sz="1700" b="0" kern="1200" dirty="0" smtClean="0">
              <a:solidFill>
                <a:srgbClr val="000000"/>
              </a:solidFill>
              <a:effectLst/>
              <a:latin typeface="Calibri"/>
              <a:ea typeface="ヒラギノ角ゴ Pro W3"/>
              <a:cs typeface="Arial"/>
            </a:rPr>
            <a:t>Register and share relevant events  </a:t>
          </a:r>
          <a:endParaRPr lang="es-CR" sz="1700" b="0" kern="1200" dirty="0">
            <a:solidFill>
              <a:srgbClr val="000000"/>
            </a:solidFill>
            <a:effectLst/>
            <a:latin typeface="Calibri"/>
            <a:ea typeface="ヒラギノ角ゴ Pro W3"/>
            <a:cs typeface="Arial"/>
          </a:endParaRPr>
        </a:p>
      </dsp:txBody>
      <dsp:txXfrm>
        <a:off x="3384836" y="149278"/>
        <a:ext cx="2380009" cy="4223664"/>
      </dsp:txXfrm>
    </dsp:sp>
    <dsp:sp modelId="{8BB155D3-979E-4E7D-A077-3177ABEA4E9F}">
      <dsp:nvSpPr>
        <dsp:cNvPr id="0" name=""/>
        <dsp:cNvSpPr/>
      </dsp:nvSpPr>
      <dsp:spPr>
        <a:xfrm>
          <a:off x="3139924" y="37803"/>
          <a:ext cx="755003" cy="75500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A665BD-854F-48E8-906E-D96C0E2EE696}">
      <dsp:nvSpPr>
        <dsp:cNvPr id="0" name=""/>
        <dsp:cNvSpPr/>
      </dsp:nvSpPr>
      <dsp:spPr>
        <a:xfrm rot="16200000">
          <a:off x="4523952" y="2175925"/>
          <a:ext cx="3601043" cy="377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2936" bIns="0" numCol="1" spcCol="1270" anchor="t" anchorCtr="0">
          <a:noAutofit/>
        </a:bodyPr>
        <a:lstStyle/>
        <a:p>
          <a:pPr lvl="0" algn="r" defTabSz="800100">
            <a:lnSpc>
              <a:spcPct val="90000"/>
            </a:lnSpc>
            <a:spcBef>
              <a:spcPct val="0"/>
            </a:spcBef>
            <a:spcAft>
              <a:spcPct val="35000"/>
            </a:spcAft>
          </a:pPr>
          <a:r>
            <a:rPr lang="en-US" sz="1800" b="1" kern="1200" dirty="0" smtClean="0"/>
            <a:t>Strategic Objective 3</a:t>
          </a:r>
        </a:p>
        <a:p>
          <a:pPr lvl="0" algn="r" defTabSz="800100">
            <a:lnSpc>
              <a:spcPct val="90000"/>
            </a:lnSpc>
            <a:spcBef>
              <a:spcPct val="0"/>
            </a:spcBef>
            <a:spcAft>
              <a:spcPct val="35000"/>
            </a:spcAft>
          </a:pPr>
          <a:endParaRPr lang="en-US" sz="1800" b="1" kern="1200" dirty="0"/>
        </a:p>
      </dsp:txBody>
      <dsp:txXfrm>
        <a:off x="4523952" y="2175925"/>
        <a:ext cx="3601043" cy="377501"/>
      </dsp:txXfrm>
    </dsp:sp>
    <dsp:sp modelId="{FE568F39-7963-4C1C-A3F0-C59EC3E50D7D}">
      <dsp:nvSpPr>
        <dsp:cNvPr id="0" name=""/>
        <dsp:cNvSpPr/>
      </dsp:nvSpPr>
      <dsp:spPr>
        <a:xfrm>
          <a:off x="6351580" y="112079"/>
          <a:ext cx="2094364" cy="4372387"/>
        </a:xfrm>
        <a:prstGeom prst="rect">
          <a:avLst/>
        </a:prstGeom>
        <a:solidFill>
          <a:schemeClr val="accent3">
            <a:hueOff val="11250264"/>
            <a:satOff val="-16880"/>
            <a:lumOff val="-2745"/>
            <a:alpha val="78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32936" rIns="128016" bIns="128016" numCol="1" spcCol="1270" anchor="t" anchorCtr="0">
          <a:noAutofit/>
        </a:bodyPr>
        <a:lstStyle/>
        <a:p>
          <a:pPr marL="171450" lvl="1" indent="-171450" algn="r" defTabSz="800100">
            <a:lnSpc>
              <a:spcPct val="90000"/>
            </a:lnSpc>
            <a:spcBef>
              <a:spcPct val="0"/>
            </a:spcBef>
            <a:spcAft>
              <a:spcPct val="15000"/>
            </a:spcAft>
            <a:buChar char="••"/>
          </a:pPr>
          <a:r>
            <a:rPr lang="en-US" sz="1800" b="1" kern="1200" noProof="0" dirty="0" smtClean="0"/>
            <a:t>POLICIES AND TECHNICAL SUPPORT</a:t>
          </a:r>
          <a:r>
            <a:rPr lang="en-US" sz="2400" b="1" kern="1200" dirty="0"/>
            <a:t/>
          </a:r>
          <a:br>
            <a:rPr lang="en-US" sz="2400" b="1" kern="1200" dirty="0"/>
          </a:br>
          <a:endParaRPr lang="en-US" sz="1700" b="0" kern="1200" dirty="0">
            <a:solidFill>
              <a:srgbClr val="000000"/>
            </a:solidFill>
            <a:effectLst/>
            <a:latin typeface="Calibri"/>
            <a:ea typeface="ヒラギノ角ゴ Pro W3"/>
            <a:cs typeface="Arial"/>
          </a:endParaRPr>
        </a:p>
        <a:p>
          <a:pPr marL="171450" lvl="1" indent="-171450" algn="l" defTabSz="755650">
            <a:lnSpc>
              <a:spcPct val="90000"/>
            </a:lnSpc>
            <a:spcBef>
              <a:spcPct val="0"/>
            </a:spcBef>
            <a:spcAft>
              <a:spcPct val="15000"/>
            </a:spcAft>
            <a:buChar char="••"/>
          </a:pPr>
          <a:r>
            <a:rPr lang="en-US" sz="1700" b="0" kern="1200" dirty="0" smtClean="0">
              <a:solidFill>
                <a:srgbClr val="000000"/>
              </a:solidFill>
              <a:effectLst/>
              <a:latin typeface="Calibri"/>
              <a:ea typeface="ヒラギノ角ゴ Pro W3"/>
              <a:cs typeface="Arial"/>
            </a:rPr>
            <a:t>Provide technical advice</a:t>
          </a:r>
          <a:endParaRPr lang="en-US" sz="1700" b="0" kern="1200" dirty="0">
            <a:solidFill>
              <a:srgbClr val="000000"/>
            </a:solidFill>
            <a:effectLst/>
            <a:latin typeface="Calibri"/>
            <a:ea typeface="ヒラギノ角ゴ Pro W3"/>
            <a:cs typeface="Arial"/>
          </a:endParaRPr>
        </a:p>
        <a:p>
          <a:pPr marL="171450" lvl="1" indent="-171450" algn="l" defTabSz="755650">
            <a:lnSpc>
              <a:spcPct val="90000"/>
            </a:lnSpc>
            <a:spcBef>
              <a:spcPct val="0"/>
            </a:spcBef>
            <a:spcAft>
              <a:spcPct val="15000"/>
            </a:spcAft>
            <a:buChar char="••"/>
          </a:pPr>
          <a:r>
            <a:rPr lang="en-US" sz="1700" b="0" kern="1200" dirty="0" smtClean="0">
              <a:solidFill>
                <a:srgbClr val="000000"/>
              </a:solidFill>
              <a:effectLst/>
              <a:latin typeface="Calibri"/>
              <a:ea typeface="ヒラギノ角ゴ Pro W3"/>
              <a:cs typeface="Arial"/>
            </a:rPr>
            <a:t>Link </a:t>
          </a:r>
          <a:r>
            <a:rPr lang="en-US" sz="1700" b="0" kern="1200" dirty="0" smtClean="0">
              <a:solidFill>
                <a:srgbClr val="000000"/>
              </a:solidFill>
              <a:effectLst/>
              <a:latin typeface="Calibri"/>
              <a:ea typeface="ヒラギノ角ゴ Pro W3"/>
              <a:cs typeface="Arial"/>
            </a:rPr>
            <a:t>multi-</a:t>
          </a:r>
          <a:r>
            <a:rPr lang="en-US" sz="1700" b="0" kern="1200" dirty="0" err="1" smtClean="0">
              <a:solidFill>
                <a:srgbClr val="000000"/>
              </a:solidFill>
              <a:effectLst/>
              <a:latin typeface="Calibri"/>
              <a:ea typeface="ヒラギノ角ゴ Pro W3"/>
              <a:cs typeface="Arial"/>
            </a:rPr>
            <a:t>sectoral</a:t>
          </a:r>
          <a:r>
            <a:rPr lang="en-US" sz="1700" b="0" kern="1200" dirty="0" smtClean="0">
              <a:solidFill>
                <a:srgbClr val="000000"/>
              </a:solidFill>
              <a:effectLst/>
              <a:latin typeface="Calibri"/>
              <a:ea typeface="ヒラギノ角ゴ Pro W3"/>
              <a:cs typeface="Arial"/>
            </a:rPr>
            <a:t> and multinational </a:t>
          </a:r>
          <a:r>
            <a:rPr lang="en-US" sz="1700" b="0" kern="1200" dirty="0" smtClean="0">
              <a:solidFill>
                <a:srgbClr val="000000"/>
              </a:solidFill>
              <a:effectLst/>
              <a:latin typeface="Calibri"/>
              <a:ea typeface="ヒラギノ角ゴ Pro W3"/>
              <a:cs typeface="Arial"/>
            </a:rPr>
            <a:t>efforts</a:t>
          </a:r>
          <a:endParaRPr lang="en-US" sz="1700" b="0" kern="1200" dirty="0">
            <a:solidFill>
              <a:srgbClr val="000000"/>
            </a:solidFill>
            <a:effectLst/>
            <a:latin typeface="Calibri"/>
            <a:ea typeface="ヒラギノ角ゴ Pro W3"/>
            <a:cs typeface="Arial"/>
          </a:endParaRPr>
        </a:p>
        <a:p>
          <a:pPr marL="171450" lvl="1" indent="-171450" algn="l" defTabSz="755650">
            <a:lnSpc>
              <a:spcPct val="90000"/>
            </a:lnSpc>
            <a:spcBef>
              <a:spcPct val="0"/>
            </a:spcBef>
            <a:spcAft>
              <a:spcPct val="15000"/>
            </a:spcAft>
            <a:buChar char="••"/>
          </a:pPr>
          <a:r>
            <a:rPr lang="en-US" sz="1700" b="0" kern="1200" dirty="0" smtClean="0">
              <a:solidFill>
                <a:srgbClr val="000000"/>
              </a:solidFill>
              <a:effectLst/>
              <a:latin typeface="Calibri"/>
              <a:ea typeface="ヒラギノ角ゴ Pro W3"/>
              <a:cs typeface="Arial"/>
            </a:rPr>
            <a:t>Ensure compliance with the Annual Work Plan</a:t>
          </a:r>
          <a:endParaRPr lang="en-US" sz="1700" b="0" kern="1200" dirty="0">
            <a:solidFill>
              <a:srgbClr val="000000"/>
            </a:solidFill>
            <a:effectLst/>
            <a:latin typeface="Calibri"/>
            <a:ea typeface="ヒラギノ角ゴ Pro W3"/>
            <a:cs typeface="Arial"/>
          </a:endParaRPr>
        </a:p>
        <a:p>
          <a:pPr marL="171450" lvl="1" indent="-171450" algn="l" defTabSz="755650">
            <a:lnSpc>
              <a:spcPct val="90000"/>
            </a:lnSpc>
            <a:spcBef>
              <a:spcPct val="0"/>
            </a:spcBef>
            <a:spcAft>
              <a:spcPct val="15000"/>
            </a:spcAft>
            <a:buChar char="••"/>
          </a:pPr>
          <a:r>
            <a:rPr lang="en-US" sz="1700" b="0" kern="1200" dirty="0" smtClean="0">
              <a:solidFill>
                <a:srgbClr val="000000"/>
              </a:solidFill>
              <a:effectLst/>
              <a:latin typeface="Calibri"/>
              <a:ea typeface="ヒラギノ角ゴ Pro W3"/>
              <a:cs typeface="Arial"/>
            </a:rPr>
            <a:t>Report to the </a:t>
          </a:r>
          <a:r>
            <a:rPr lang="en-US" sz="1700" b="0" kern="1200" dirty="0" smtClean="0">
              <a:solidFill>
                <a:srgbClr val="000000"/>
              </a:solidFill>
              <a:effectLst/>
              <a:latin typeface="Calibri"/>
              <a:ea typeface="ヒラギノ角ゴ Pro W3"/>
              <a:cs typeface="Arial"/>
            </a:rPr>
            <a:t>Steering </a:t>
          </a:r>
          <a:r>
            <a:rPr lang="en-US" sz="1700" b="0" kern="1200" dirty="0" smtClean="0">
              <a:solidFill>
                <a:srgbClr val="000000"/>
              </a:solidFill>
              <a:effectLst/>
              <a:latin typeface="Calibri"/>
              <a:ea typeface="ヒラギノ角ゴ Pro W3"/>
              <a:cs typeface="Arial"/>
            </a:rPr>
            <a:t>Committee</a:t>
          </a:r>
          <a:endParaRPr lang="en-US" sz="1700" b="0" kern="1200" dirty="0">
            <a:solidFill>
              <a:srgbClr val="000000"/>
            </a:solidFill>
            <a:effectLst/>
            <a:latin typeface="Calibri"/>
            <a:ea typeface="ヒラギノ角ゴ Pro W3"/>
            <a:cs typeface="Arial"/>
          </a:endParaRPr>
        </a:p>
        <a:p>
          <a:pPr marL="171450" lvl="1" indent="-171450" algn="ctr" defTabSz="755650">
            <a:lnSpc>
              <a:spcPct val="90000"/>
            </a:lnSpc>
            <a:spcBef>
              <a:spcPct val="0"/>
            </a:spcBef>
            <a:spcAft>
              <a:spcPct val="15000"/>
            </a:spcAft>
            <a:buChar char="••"/>
          </a:pPr>
          <a:endParaRPr lang="en-US" sz="1700" b="0" kern="1200" dirty="0">
            <a:solidFill>
              <a:srgbClr val="000000"/>
            </a:solidFill>
            <a:effectLst/>
            <a:latin typeface="Calibri"/>
            <a:ea typeface="ヒラギノ角ゴ Pro W3"/>
            <a:cs typeface="Arial"/>
          </a:endParaRPr>
        </a:p>
      </dsp:txBody>
      <dsp:txXfrm>
        <a:off x="6351580" y="112079"/>
        <a:ext cx="2094364" cy="4372387"/>
      </dsp:txXfrm>
    </dsp:sp>
    <dsp:sp modelId="{1E3E6E59-61E7-4F5A-A0B8-193130924A6C}">
      <dsp:nvSpPr>
        <dsp:cNvPr id="0" name=""/>
        <dsp:cNvSpPr/>
      </dsp:nvSpPr>
      <dsp:spPr>
        <a:xfrm>
          <a:off x="6124519" y="0"/>
          <a:ext cx="755003" cy="7550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93227-8D30-4DD5-8323-EDBB8A913B2C}">
      <dsp:nvSpPr>
        <dsp:cNvPr id="0" name=""/>
        <dsp:cNvSpPr/>
      </dsp:nvSpPr>
      <dsp:spPr>
        <a:xfrm>
          <a:off x="1566179" y="1675461"/>
          <a:ext cx="2052220" cy="2052220"/>
        </a:xfrm>
        <a:prstGeom prst="gear9">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Partner Organizations</a:t>
          </a:r>
          <a:endParaRPr lang="en-US" sz="1400" b="1" kern="1200" dirty="0">
            <a:solidFill>
              <a:schemeClr val="tx1"/>
            </a:solidFill>
          </a:endParaRPr>
        </a:p>
      </dsp:txBody>
      <dsp:txXfrm>
        <a:off x="1978767" y="2156184"/>
        <a:ext cx="1227044" cy="1054883"/>
      </dsp:txXfrm>
    </dsp:sp>
    <dsp:sp modelId="{65DF2CB7-1F15-47D7-9F09-20E2760F5EDD}">
      <dsp:nvSpPr>
        <dsp:cNvPr id="0" name=""/>
        <dsp:cNvSpPr/>
      </dsp:nvSpPr>
      <dsp:spPr>
        <a:xfrm>
          <a:off x="360041" y="1172813"/>
          <a:ext cx="1620180" cy="1581353"/>
        </a:xfrm>
        <a:prstGeom prst="gear6">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Steering </a:t>
          </a:r>
          <a:r>
            <a:rPr lang="en-US" sz="1200" b="1" kern="1200" dirty="0" smtClean="0">
              <a:solidFill>
                <a:schemeClr val="tx1"/>
              </a:solidFill>
            </a:rPr>
            <a:t>Committee</a:t>
          </a:r>
          <a:endParaRPr lang="en-US" sz="1200" b="1" kern="1200" dirty="0">
            <a:solidFill>
              <a:schemeClr val="tx1"/>
            </a:solidFill>
          </a:endParaRPr>
        </a:p>
      </dsp:txBody>
      <dsp:txXfrm>
        <a:off x="763795" y="1573330"/>
        <a:ext cx="812672" cy="780319"/>
      </dsp:txXfrm>
    </dsp:sp>
    <dsp:sp modelId="{BBB188F7-85D6-4558-AFA8-B0F4019F2605}">
      <dsp:nvSpPr>
        <dsp:cNvPr id="0" name=""/>
        <dsp:cNvSpPr/>
      </dsp:nvSpPr>
      <dsp:spPr>
        <a:xfrm rot="20700000">
          <a:off x="1173001" y="269640"/>
          <a:ext cx="1578436" cy="1371475"/>
        </a:xfrm>
        <a:prstGeom prst="gear6">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Secretariat</a:t>
          </a:r>
          <a:endParaRPr lang="en-US" sz="1400" b="1" kern="1200" dirty="0">
            <a:solidFill>
              <a:schemeClr val="tx1"/>
            </a:solidFill>
          </a:endParaRPr>
        </a:p>
      </dsp:txBody>
      <dsp:txXfrm rot="-20700000">
        <a:off x="1531474" y="558169"/>
        <a:ext cx="861490" cy="794416"/>
      </dsp:txXfrm>
    </dsp:sp>
    <dsp:sp modelId="{C6F6E4C2-DC3A-493C-B5FD-9CF180A201E3}">
      <dsp:nvSpPr>
        <dsp:cNvPr id="0" name=""/>
        <dsp:cNvSpPr/>
      </dsp:nvSpPr>
      <dsp:spPr>
        <a:xfrm>
          <a:off x="1443503" y="1416278"/>
          <a:ext cx="2534681" cy="2534681"/>
        </a:xfrm>
        <a:prstGeom prst="circularArrow">
          <a:avLst>
            <a:gd name="adj1" fmla="val 4687"/>
            <a:gd name="adj2" fmla="val 299029"/>
            <a:gd name="adj3" fmla="val 2500248"/>
            <a:gd name="adj4" fmla="val 15896002"/>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A168F3-8F0D-4FBE-9CB5-BCDC23B26287}">
      <dsp:nvSpPr>
        <dsp:cNvPr id="0" name=""/>
        <dsp:cNvSpPr/>
      </dsp:nvSpPr>
      <dsp:spPr>
        <a:xfrm>
          <a:off x="195002" y="927305"/>
          <a:ext cx="1841604" cy="1841604"/>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2D5823-BEC5-4C2A-A170-14041B2EEAC0}">
      <dsp:nvSpPr>
        <dsp:cNvPr id="0" name=""/>
        <dsp:cNvSpPr/>
      </dsp:nvSpPr>
      <dsp:spPr>
        <a:xfrm>
          <a:off x="930294" y="-56680"/>
          <a:ext cx="1985620" cy="1985620"/>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93227-8D30-4DD5-8323-EDBB8A913B2C}">
      <dsp:nvSpPr>
        <dsp:cNvPr id="0" name=""/>
        <dsp:cNvSpPr/>
      </dsp:nvSpPr>
      <dsp:spPr>
        <a:xfrm>
          <a:off x="1566179" y="1675461"/>
          <a:ext cx="2052220" cy="2052220"/>
        </a:xfrm>
        <a:prstGeom prst="gear9">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Partner Organizations</a:t>
          </a:r>
          <a:endParaRPr lang="en-US" sz="1400" b="1" kern="1200" dirty="0">
            <a:solidFill>
              <a:schemeClr val="tx1"/>
            </a:solidFill>
          </a:endParaRPr>
        </a:p>
      </dsp:txBody>
      <dsp:txXfrm>
        <a:off x="1978767" y="2156184"/>
        <a:ext cx="1227044" cy="1054883"/>
      </dsp:txXfrm>
    </dsp:sp>
    <dsp:sp modelId="{65DF2CB7-1F15-47D7-9F09-20E2760F5EDD}">
      <dsp:nvSpPr>
        <dsp:cNvPr id="0" name=""/>
        <dsp:cNvSpPr/>
      </dsp:nvSpPr>
      <dsp:spPr>
        <a:xfrm>
          <a:off x="360041" y="1172813"/>
          <a:ext cx="1620180" cy="1581353"/>
        </a:xfrm>
        <a:prstGeom prst="gear6">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Steering </a:t>
          </a:r>
          <a:r>
            <a:rPr lang="en-US" sz="1200" b="1" kern="1200" dirty="0" smtClean="0">
              <a:solidFill>
                <a:schemeClr val="tx1"/>
              </a:solidFill>
            </a:rPr>
            <a:t>Committee</a:t>
          </a:r>
          <a:endParaRPr lang="en-US" sz="1200" b="1" kern="1200" dirty="0">
            <a:solidFill>
              <a:schemeClr val="tx1"/>
            </a:solidFill>
          </a:endParaRPr>
        </a:p>
      </dsp:txBody>
      <dsp:txXfrm>
        <a:off x="763795" y="1573330"/>
        <a:ext cx="812672" cy="780319"/>
      </dsp:txXfrm>
    </dsp:sp>
    <dsp:sp modelId="{BBB188F7-85D6-4558-AFA8-B0F4019F2605}">
      <dsp:nvSpPr>
        <dsp:cNvPr id="0" name=""/>
        <dsp:cNvSpPr/>
      </dsp:nvSpPr>
      <dsp:spPr>
        <a:xfrm rot="20700000">
          <a:off x="1173001" y="269640"/>
          <a:ext cx="1578436" cy="1371475"/>
        </a:xfrm>
        <a:prstGeom prst="gear6">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Secretariat</a:t>
          </a:r>
          <a:endParaRPr lang="en-US" sz="1400" b="1" kern="1200" dirty="0">
            <a:solidFill>
              <a:schemeClr val="tx1"/>
            </a:solidFill>
          </a:endParaRPr>
        </a:p>
      </dsp:txBody>
      <dsp:txXfrm rot="-20700000">
        <a:off x="1531474" y="558169"/>
        <a:ext cx="861490" cy="794416"/>
      </dsp:txXfrm>
    </dsp:sp>
    <dsp:sp modelId="{C6F6E4C2-DC3A-493C-B5FD-9CF180A201E3}">
      <dsp:nvSpPr>
        <dsp:cNvPr id="0" name=""/>
        <dsp:cNvSpPr/>
      </dsp:nvSpPr>
      <dsp:spPr>
        <a:xfrm>
          <a:off x="1443503" y="1416278"/>
          <a:ext cx="2534681" cy="2534681"/>
        </a:xfrm>
        <a:prstGeom prst="circularArrow">
          <a:avLst>
            <a:gd name="adj1" fmla="val 4687"/>
            <a:gd name="adj2" fmla="val 299029"/>
            <a:gd name="adj3" fmla="val 2500248"/>
            <a:gd name="adj4" fmla="val 15896002"/>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A168F3-8F0D-4FBE-9CB5-BCDC23B26287}">
      <dsp:nvSpPr>
        <dsp:cNvPr id="0" name=""/>
        <dsp:cNvSpPr/>
      </dsp:nvSpPr>
      <dsp:spPr>
        <a:xfrm>
          <a:off x="195002" y="927305"/>
          <a:ext cx="1841604" cy="1841604"/>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2D5823-BEC5-4C2A-A170-14041B2EEAC0}">
      <dsp:nvSpPr>
        <dsp:cNvPr id="0" name=""/>
        <dsp:cNvSpPr/>
      </dsp:nvSpPr>
      <dsp:spPr>
        <a:xfrm>
          <a:off x="930294" y="-56680"/>
          <a:ext cx="1985620" cy="1985620"/>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69EE0-E589-4B56-A06F-FDD53D9EED99}" type="datetimeFigureOut">
              <a:rPr lang="es-CR" smtClean="0"/>
              <a:t>27/09/2016</a:t>
            </a:fld>
            <a:endParaRPr lang="es-C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F34D4-E762-4CBB-911E-094967C08FB5}" type="slidenum">
              <a:rPr lang="es-CR" smtClean="0"/>
              <a:t>‹#›</a:t>
            </a:fld>
            <a:endParaRPr lang="es-CR"/>
          </a:p>
        </p:txBody>
      </p:sp>
    </p:spTree>
    <p:extLst>
      <p:ext uri="{BB962C8B-B14F-4D97-AF65-F5344CB8AC3E}">
        <p14:creationId xmlns:p14="http://schemas.microsoft.com/office/powerpoint/2010/main" val="339728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a:t>
            </a:r>
          </a:p>
        </p:txBody>
      </p:sp>
      <p:sp>
        <p:nvSpPr>
          <p:cNvPr id="4" name="Slide Number Placeholder 3"/>
          <p:cNvSpPr>
            <a:spLocks noGrp="1"/>
          </p:cNvSpPr>
          <p:nvPr>
            <p:ph type="sldNum" sz="quarter" idx="10"/>
          </p:nvPr>
        </p:nvSpPr>
        <p:spPr/>
        <p:txBody>
          <a:bodyPr/>
          <a:lstStyle/>
          <a:p>
            <a:fld id="{04CEF065-3846-425B-9A55-424B27EF788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8333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3000" y="685800"/>
            <a:ext cx="4572000" cy="3429000"/>
          </a:xfrm>
          <a:ln/>
        </p:spPr>
      </p:sp>
      <p:sp>
        <p:nvSpPr>
          <p:cNvPr id="45059" name="Notes Placeholder 2"/>
          <p:cNvSpPr>
            <a:spLocks noGrp="1"/>
          </p:cNvSpPr>
          <p:nvPr>
            <p:ph type="body" idx="1"/>
          </p:nvPr>
        </p:nvSpPr>
        <p:spPr>
          <a:xfrm>
            <a:off x="914400" y="4343400"/>
            <a:ext cx="5029200" cy="4121128"/>
          </a:xfrm>
          <a:noFill/>
        </p:spPr>
        <p:txBody>
          <a:bodyPr/>
          <a:lstStyle/>
          <a:p>
            <a:pPr algn="l">
              <a:lnSpc>
                <a:spcPct val="80000"/>
              </a:lnSpc>
            </a:pPr>
            <a:endParaRPr lang="en-US" altLang="en-US" dirty="0" smtClean="0">
              <a:latin typeface="Arial" charset="0"/>
              <a:cs typeface="Arial" charset="0"/>
            </a:endParaRPr>
          </a:p>
        </p:txBody>
      </p:sp>
      <p:sp>
        <p:nvSpPr>
          <p:cNvPr id="45060" name="Header Placeholder 3"/>
          <p:cNvSpPr>
            <a:spLocks noGrp="1"/>
          </p:cNvSpPr>
          <p:nvPr>
            <p:ph type="hdr" sz="quarter"/>
          </p:nvPr>
        </p:nvSpPr>
        <p:spPr>
          <a:xfrm>
            <a:off x="0" y="0"/>
            <a:ext cx="1980479" cy="276999"/>
          </a:xfrm>
          <a:noFill/>
        </p:spPr>
        <p:txBody>
          <a:bodyPr/>
          <a:lstStyle>
            <a:lvl1pPr algn="r" defTabSz="886580" rtl="1">
              <a:spcBef>
                <a:spcPct val="30000"/>
              </a:spcBef>
              <a:defRPr sz="1200">
                <a:solidFill>
                  <a:schemeClr val="tx1"/>
                </a:solidFill>
                <a:latin typeface="Arial" charset="0"/>
                <a:cs typeface="Arial" charset="0"/>
              </a:defRPr>
            </a:lvl1pPr>
            <a:lvl2pPr marL="685817" indent="-263776" algn="r" defTabSz="886580" rtl="1">
              <a:spcBef>
                <a:spcPct val="30000"/>
              </a:spcBef>
              <a:defRPr sz="1200">
                <a:solidFill>
                  <a:schemeClr val="tx1"/>
                </a:solidFill>
                <a:latin typeface="Arial" charset="0"/>
                <a:cs typeface="Arial" charset="0"/>
              </a:defRPr>
            </a:lvl2pPr>
            <a:lvl3pPr marL="1055103" indent="-211021" algn="r" defTabSz="886580" rtl="1">
              <a:spcBef>
                <a:spcPct val="30000"/>
              </a:spcBef>
              <a:defRPr sz="1200">
                <a:solidFill>
                  <a:schemeClr val="tx1"/>
                </a:solidFill>
                <a:latin typeface="Arial" charset="0"/>
                <a:cs typeface="Arial" charset="0"/>
              </a:defRPr>
            </a:lvl3pPr>
            <a:lvl4pPr marL="1477145" indent="-211021" algn="r" defTabSz="886580" rtl="1">
              <a:spcBef>
                <a:spcPct val="30000"/>
              </a:spcBef>
              <a:defRPr sz="1200">
                <a:solidFill>
                  <a:schemeClr val="tx1"/>
                </a:solidFill>
                <a:latin typeface="Arial" charset="0"/>
                <a:cs typeface="Arial" charset="0"/>
              </a:defRPr>
            </a:lvl4pPr>
            <a:lvl5pPr marL="1899186" indent="-211021" algn="r" defTabSz="886580" rtl="1">
              <a:spcBef>
                <a:spcPct val="30000"/>
              </a:spcBef>
              <a:defRPr sz="1200">
                <a:solidFill>
                  <a:schemeClr val="tx1"/>
                </a:solidFill>
                <a:latin typeface="Arial" charset="0"/>
                <a:cs typeface="Arial" charset="0"/>
              </a:defRPr>
            </a:lvl5pPr>
            <a:lvl6pPr marL="2321227" indent="-211021" algn="r" defTabSz="886580" rtl="1" eaLnBrk="0" fontAlgn="base" hangingPunct="0">
              <a:spcBef>
                <a:spcPct val="30000"/>
              </a:spcBef>
              <a:spcAft>
                <a:spcPct val="0"/>
              </a:spcAft>
              <a:defRPr sz="1200">
                <a:solidFill>
                  <a:schemeClr val="tx1"/>
                </a:solidFill>
                <a:latin typeface="Arial" charset="0"/>
                <a:cs typeface="Arial" charset="0"/>
              </a:defRPr>
            </a:lvl6pPr>
            <a:lvl7pPr marL="2743269" indent="-211021" algn="r" defTabSz="886580" rtl="1" eaLnBrk="0" fontAlgn="base" hangingPunct="0">
              <a:spcBef>
                <a:spcPct val="30000"/>
              </a:spcBef>
              <a:spcAft>
                <a:spcPct val="0"/>
              </a:spcAft>
              <a:defRPr sz="1200">
                <a:solidFill>
                  <a:schemeClr val="tx1"/>
                </a:solidFill>
                <a:latin typeface="Arial" charset="0"/>
                <a:cs typeface="Arial" charset="0"/>
              </a:defRPr>
            </a:lvl7pPr>
            <a:lvl8pPr marL="3165310" indent="-211021" algn="r" defTabSz="886580" rtl="1" eaLnBrk="0" fontAlgn="base" hangingPunct="0">
              <a:spcBef>
                <a:spcPct val="30000"/>
              </a:spcBef>
              <a:spcAft>
                <a:spcPct val="0"/>
              </a:spcAft>
              <a:defRPr sz="1200">
                <a:solidFill>
                  <a:schemeClr val="tx1"/>
                </a:solidFill>
                <a:latin typeface="Arial" charset="0"/>
                <a:cs typeface="Arial" charset="0"/>
              </a:defRPr>
            </a:lvl8pPr>
            <a:lvl9pPr marL="3587351" indent="-211021" algn="r" defTabSz="886580"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r>
              <a:rPr lang="en-US" altLang="en-US">
                <a:solidFill>
                  <a:prstClr val="black"/>
                </a:solidFill>
              </a:rPr>
              <a:t>World Health Organization</a:t>
            </a:r>
          </a:p>
        </p:txBody>
      </p:sp>
      <p:sp>
        <p:nvSpPr>
          <p:cNvPr id="45061" name="Date Placeholder 4"/>
          <p:cNvSpPr>
            <a:spLocks noGrp="1"/>
          </p:cNvSpPr>
          <p:nvPr>
            <p:ph type="dt" sz="quarter" idx="1"/>
          </p:nvPr>
        </p:nvSpPr>
        <p:spPr>
          <a:xfrm>
            <a:off x="5531996" y="0"/>
            <a:ext cx="1326004" cy="276999"/>
          </a:xfrm>
          <a:noFill/>
        </p:spPr>
        <p:txBody>
          <a:bodyPr/>
          <a:lstStyle>
            <a:lvl1pPr algn="r" defTabSz="886580" rtl="1">
              <a:spcBef>
                <a:spcPct val="30000"/>
              </a:spcBef>
              <a:defRPr sz="1200">
                <a:solidFill>
                  <a:schemeClr val="tx1"/>
                </a:solidFill>
                <a:latin typeface="Arial" charset="0"/>
                <a:cs typeface="Arial" charset="0"/>
              </a:defRPr>
            </a:lvl1pPr>
            <a:lvl2pPr marL="685817" indent="-263776" algn="r" defTabSz="886580" rtl="1">
              <a:spcBef>
                <a:spcPct val="30000"/>
              </a:spcBef>
              <a:defRPr sz="1200">
                <a:solidFill>
                  <a:schemeClr val="tx1"/>
                </a:solidFill>
                <a:latin typeface="Arial" charset="0"/>
                <a:cs typeface="Arial" charset="0"/>
              </a:defRPr>
            </a:lvl2pPr>
            <a:lvl3pPr marL="1055103" indent="-211021" algn="r" defTabSz="886580" rtl="1">
              <a:spcBef>
                <a:spcPct val="30000"/>
              </a:spcBef>
              <a:defRPr sz="1200">
                <a:solidFill>
                  <a:schemeClr val="tx1"/>
                </a:solidFill>
                <a:latin typeface="Arial" charset="0"/>
                <a:cs typeface="Arial" charset="0"/>
              </a:defRPr>
            </a:lvl3pPr>
            <a:lvl4pPr marL="1477145" indent="-211021" algn="r" defTabSz="886580" rtl="1">
              <a:spcBef>
                <a:spcPct val="30000"/>
              </a:spcBef>
              <a:defRPr sz="1200">
                <a:solidFill>
                  <a:schemeClr val="tx1"/>
                </a:solidFill>
                <a:latin typeface="Arial" charset="0"/>
                <a:cs typeface="Arial" charset="0"/>
              </a:defRPr>
            </a:lvl4pPr>
            <a:lvl5pPr marL="1899186" indent="-211021" algn="r" defTabSz="886580" rtl="1">
              <a:spcBef>
                <a:spcPct val="30000"/>
              </a:spcBef>
              <a:defRPr sz="1200">
                <a:solidFill>
                  <a:schemeClr val="tx1"/>
                </a:solidFill>
                <a:latin typeface="Arial" charset="0"/>
                <a:cs typeface="Arial" charset="0"/>
              </a:defRPr>
            </a:lvl5pPr>
            <a:lvl6pPr marL="2321227" indent="-211021" algn="r" defTabSz="886580" rtl="1" eaLnBrk="0" fontAlgn="base" hangingPunct="0">
              <a:spcBef>
                <a:spcPct val="30000"/>
              </a:spcBef>
              <a:spcAft>
                <a:spcPct val="0"/>
              </a:spcAft>
              <a:defRPr sz="1200">
                <a:solidFill>
                  <a:schemeClr val="tx1"/>
                </a:solidFill>
                <a:latin typeface="Arial" charset="0"/>
                <a:cs typeface="Arial" charset="0"/>
              </a:defRPr>
            </a:lvl6pPr>
            <a:lvl7pPr marL="2743269" indent="-211021" algn="r" defTabSz="886580" rtl="1" eaLnBrk="0" fontAlgn="base" hangingPunct="0">
              <a:spcBef>
                <a:spcPct val="30000"/>
              </a:spcBef>
              <a:spcAft>
                <a:spcPct val="0"/>
              </a:spcAft>
              <a:defRPr sz="1200">
                <a:solidFill>
                  <a:schemeClr val="tx1"/>
                </a:solidFill>
                <a:latin typeface="Arial" charset="0"/>
                <a:cs typeface="Arial" charset="0"/>
              </a:defRPr>
            </a:lvl7pPr>
            <a:lvl8pPr marL="3165310" indent="-211021" algn="r" defTabSz="886580" rtl="1" eaLnBrk="0" fontAlgn="base" hangingPunct="0">
              <a:spcBef>
                <a:spcPct val="30000"/>
              </a:spcBef>
              <a:spcAft>
                <a:spcPct val="0"/>
              </a:spcAft>
              <a:defRPr sz="1200">
                <a:solidFill>
                  <a:schemeClr val="tx1"/>
                </a:solidFill>
                <a:latin typeface="Arial" charset="0"/>
                <a:cs typeface="Arial" charset="0"/>
              </a:defRPr>
            </a:lvl8pPr>
            <a:lvl9pPr marL="3587351" indent="-211021" algn="r" defTabSz="886580" rtl="1"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FCAAD40-206B-4677-9B5E-6CE58BD1DCC3}" type="datetime3">
              <a:rPr lang="en-US" altLang="en-US">
                <a:solidFill>
                  <a:prstClr val="black"/>
                </a:solidFill>
              </a:rPr>
              <a:pPr>
                <a:spcBef>
                  <a:spcPct val="0"/>
                </a:spcBef>
              </a:pPr>
              <a:t>27 September 2016</a:t>
            </a:fld>
            <a:endParaRPr lang="en-US" altLang="en-US">
              <a:solidFill>
                <a:prstClr val="black"/>
              </a:solidFill>
            </a:endParaRPr>
          </a:p>
        </p:txBody>
      </p:sp>
      <p:sp>
        <p:nvSpPr>
          <p:cNvPr id="45062" name="Slide Number Placeholder 5"/>
          <p:cNvSpPr>
            <a:spLocks noGrp="1"/>
          </p:cNvSpPr>
          <p:nvPr>
            <p:ph type="sldNum" sz="quarter" idx="5"/>
          </p:nvPr>
        </p:nvSpPr>
        <p:spPr>
          <a:xfrm>
            <a:off x="6588375" y="8867001"/>
            <a:ext cx="269625" cy="276999"/>
          </a:xfrm>
          <a:noFill/>
        </p:spPr>
        <p:txBody>
          <a:bodyPr/>
          <a:lstStyle>
            <a:lvl1pPr algn="r" defTabSz="886580" rtl="1">
              <a:spcBef>
                <a:spcPct val="30000"/>
              </a:spcBef>
              <a:defRPr sz="1200">
                <a:solidFill>
                  <a:schemeClr val="tx1"/>
                </a:solidFill>
                <a:latin typeface="Arial" charset="0"/>
                <a:cs typeface="Arial" charset="0"/>
              </a:defRPr>
            </a:lvl1pPr>
            <a:lvl2pPr marL="685817" indent="-263776" algn="r" defTabSz="886580" rtl="1">
              <a:spcBef>
                <a:spcPct val="30000"/>
              </a:spcBef>
              <a:defRPr sz="1200">
                <a:solidFill>
                  <a:schemeClr val="tx1"/>
                </a:solidFill>
                <a:latin typeface="Arial" charset="0"/>
                <a:cs typeface="Arial" charset="0"/>
              </a:defRPr>
            </a:lvl2pPr>
            <a:lvl3pPr marL="1055103" indent="-211021" algn="r" defTabSz="886580" rtl="1">
              <a:spcBef>
                <a:spcPct val="30000"/>
              </a:spcBef>
              <a:defRPr sz="1200">
                <a:solidFill>
                  <a:schemeClr val="tx1"/>
                </a:solidFill>
                <a:latin typeface="Arial" charset="0"/>
                <a:cs typeface="Arial" charset="0"/>
              </a:defRPr>
            </a:lvl3pPr>
            <a:lvl4pPr marL="1477145" indent="-211021" algn="r" defTabSz="886580" rtl="1">
              <a:spcBef>
                <a:spcPct val="30000"/>
              </a:spcBef>
              <a:defRPr sz="1200">
                <a:solidFill>
                  <a:schemeClr val="tx1"/>
                </a:solidFill>
                <a:latin typeface="Arial" charset="0"/>
                <a:cs typeface="Arial" charset="0"/>
              </a:defRPr>
            </a:lvl4pPr>
            <a:lvl5pPr marL="1899186" indent="-211021" algn="r" defTabSz="886580" rtl="1">
              <a:spcBef>
                <a:spcPct val="30000"/>
              </a:spcBef>
              <a:defRPr sz="1200">
                <a:solidFill>
                  <a:schemeClr val="tx1"/>
                </a:solidFill>
                <a:latin typeface="Arial" charset="0"/>
                <a:cs typeface="Arial" charset="0"/>
              </a:defRPr>
            </a:lvl5pPr>
            <a:lvl6pPr marL="2321227" indent="-211021" algn="r" defTabSz="886580" rtl="1" eaLnBrk="0" fontAlgn="base" hangingPunct="0">
              <a:spcBef>
                <a:spcPct val="30000"/>
              </a:spcBef>
              <a:spcAft>
                <a:spcPct val="0"/>
              </a:spcAft>
              <a:defRPr sz="1200">
                <a:solidFill>
                  <a:schemeClr val="tx1"/>
                </a:solidFill>
                <a:latin typeface="Arial" charset="0"/>
                <a:cs typeface="Arial" charset="0"/>
              </a:defRPr>
            </a:lvl6pPr>
            <a:lvl7pPr marL="2743269" indent="-211021" algn="r" defTabSz="886580" rtl="1" eaLnBrk="0" fontAlgn="base" hangingPunct="0">
              <a:spcBef>
                <a:spcPct val="30000"/>
              </a:spcBef>
              <a:spcAft>
                <a:spcPct val="0"/>
              </a:spcAft>
              <a:defRPr sz="1200">
                <a:solidFill>
                  <a:schemeClr val="tx1"/>
                </a:solidFill>
                <a:latin typeface="Arial" charset="0"/>
                <a:cs typeface="Arial" charset="0"/>
              </a:defRPr>
            </a:lvl7pPr>
            <a:lvl8pPr marL="3165310" indent="-211021" algn="r" defTabSz="886580" rtl="1" eaLnBrk="0" fontAlgn="base" hangingPunct="0">
              <a:spcBef>
                <a:spcPct val="30000"/>
              </a:spcBef>
              <a:spcAft>
                <a:spcPct val="0"/>
              </a:spcAft>
              <a:defRPr sz="1200">
                <a:solidFill>
                  <a:schemeClr val="tx1"/>
                </a:solidFill>
                <a:latin typeface="Arial" charset="0"/>
                <a:cs typeface="Arial" charset="0"/>
              </a:defRPr>
            </a:lvl8pPr>
            <a:lvl9pPr marL="3587351" indent="-211021" algn="r" defTabSz="886580" rtl="1"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D01B270-819F-4D92-B5F9-48E8A75AE6CF}" type="slidenum">
              <a:rPr lang="en-US" altLang="en-US">
                <a:solidFill>
                  <a:prstClr val="black"/>
                </a:solidFill>
              </a:rPr>
              <a:pPr>
                <a:spcBef>
                  <a:spcPct val="0"/>
                </a:spcBef>
              </a:pPr>
              <a:t>2</a:t>
            </a:fld>
            <a:endParaRPr lang="en-US" altLang="en-US">
              <a:solidFill>
                <a:prstClr val="black"/>
              </a:solidFill>
            </a:endParaRPr>
          </a:p>
        </p:txBody>
      </p:sp>
    </p:spTree>
    <p:extLst>
      <p:ext uri="{BB962C8B-B14F-4D97-AF65-F5344CB8AC3E}">
        <p14:creationId xmlns:p14="http://schemas.microsoft.com/office/powerpoint/2010/main" val="59432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defRPr/>
            </a:pPr>
            <a:endParaRPr lang="en-US" dirty="0" smtClean="0"/>
          </a:p>
        </p:txBody>
      </p:sp>
      <p:sp>
        <p:nvSpPr>
          <p:cNvPr id="4" name="Slide Number Placeholder 3"/>
          <p:cNvSpPr>
            <a:spLocks noGrp="1"/>
          </p:cNvSpPr>
          <p:nvPr>
            <p:ph type="sldNum" sz="quarter" idx="10"/>
          </p:nvPr>
        </p:nvSpPr>
        <p:spPr/>
        <p:txBody>
          <a:bodyPr/>
          <a:lstStyle/>
          <a:p>
            <a:fld id="{04CEF065-3846-425B-9A55-424B27EF78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29991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6503416" y="8867001"/>
            <a:ext cx="354584" cy="276999"/>
          </a:xfrm>
          <a:noFill/>
        </p:spPr>
        <p:txBody>
          <a:bodyPr/>
          <a:lstStyle>
            <a:lvl1pPr defTabSz="920750" eaLnBrk="0" hangingPunct="0">
              <a:defRPr sz="3900">
                <a:solidFill>
                  <a:srgbClr val="000066"/>
                </a:solidFill>
                <a:latin typeface="Arial" charset="0"/>
                <a:cs typeface="Arial" charset="0"/>
              </a:defRPr>
            </a:lvl1pPr>
            <a:lvl2pPr marL="742950" indent="-285750" defTabSz="920750" eaLnBrk="0" hangingPunct="0">
              <a:defRPr sz="3900">
                <a:solidFill>
                  <a:srgbClr val="000066"/>
                </a:solidFill>
                <a:latin typeface="Arial" charset="0"/>
                <a:cs typeface="Arial" charset="0"/>
              </a:defRPr>
            </a:lvl2pPr>
            <a:lvl3pPr marL="1143000" indent="-228600" defTabSz="920750" eaLnBrk="0" hangingPunct="0">
              <a:defRPr sz="3900">
                <a:solidFill>
                  <a:srgbClr val="000066"/>
                </a:solidFill>
                <a:latin typeface="Arial" charset="0"/>
                <a:cs typeface="Arial" charset="0"/>
              </a:defRPr>
            </a:lvl3pPr>
            <a:lvl4pPr marL="1600200" indent="-228600" defTabSz="920750" eaLnBrk="0" hangingPunct="0">
              <a:defRPr sz="3900">
                <a:solidFill>
                  <a:srgbClr val="000066"/>
                </a:solidFill>
                <a:latin typeface="Arial" charset="0"/>
                <a:cs typeface="Arial" charset="0"/>
              </a:defRPr>
            </a:lvl4pPr>
            <a:lvl5pPr marL="2057400" indent="-228600" defTabSz="920750" eaLnBrk="0" hangingPunct="0">
              <a:defRPr sz="3900">
                <a:solidFill>
                  <a:srgbClr val="000066"/>
                </a:solidFill>
                <a:latin typeface="Arial" charset="0"/>
                <a:cs typeface="Arial" charset="0"/>
              </a:defRPr>
            </a:lvl5pPr>
            <a:lvl6pPr marL="2514600" indent="-228600" defTabSz="920750" rtl="1" eaLnBrk="0" fontAlgn="base" hangingPunct="0">
              <a:spcBef>
                <a:spcPct val="0"/>
              </a:spcBef>
              <a:spcAft>
                <a:spcPct val="0"/>
              </a:spcAft>
              <a:defRPr sz="3900">
                <a:solidFill>
                  <a:srgbClr val="000066"/>
                </a:solidFill>
                <a:latin typeface="Arial" charset="0"/>
                <a:cs typeface="Arial" charset="0"/>
              </a:defRPr>
            </a:lvl6pPr>
            <a:lvl7pPr marL="2971800" indent="-228600" defTabSz="920750" rtl="1" eaLnBrk="0" fontAlgn="base" hangingPunct="0">
              <a:spcBef>
                <a:spcPct val="0"/>
              </a:spcBef>
              <a:spcAft>
                <a:spcPct val="0"/>
              </a:spcAft>
              <a:defRPr sz="3900">
                <a:solidFill>
                  <a:srgbClr val="000066"/>
                </a:solidFill>
                <a:latin typeface="Arial" charset="0"/>
                <a:cs typeface="Arial" charset="0"/>
              </a:defRPr>
            </a:lvl7pPr>
            <a:lvl8pPr marL="3429000" indent="-228600" defTabSz="920750" rtl="1" eaLnBrk="0" fontAlgn="base" hangingPunct="0">
              <a:spcBef>
                <a:spcPct val="0"/>
              </a:spcBef>
              <a:spcAft>
                <a:spcPct val="0"/>
              </a:spcAft>
              <a:defRPr sz="3900">
                <a:solidFill>
                  <a:srgbClr val="000066"/>
                </a:solidFill>
                <a:latin typeface="Arial" charset="0"/>
                <a:cs typeface="Arial" charset="0"/>
              </a:defRPr>
            </a:lvl8pPr>
            <a:lvl9pPr marL="3886200" indent="-228600" defTabSz="920750" rtl="1" eaLnBrk="0" fontAlgn="base" hangingPunct="0">
              <a:spcBef>
                <a:spcPct val="0"/>
              </a:spcBef>
              <a:spcAft>
                <a:spcPct val="0"/>
              </a:spcAft>
              <a:defRPr sz="3900">
                <a:solidFill>
                  <a:srgbClr val="000066"/>
                </a:solidFill>
                <a:latin typeface="Arial" charset="0"/>
                <a:cs typeface="Arial" charset="0"/>
              </a:defRPr>
            </a:lvl9pPr>
          </a:lstStyle>
          <a:p>
            <a:pPr eaLnBrk="1" hangingPunct="1"/>
            <a:fld id="{F60560B9-CDE7-4622-A60B-2E8996D7A65C}" type="slidenum">
              <a:rPr lang="en-US" altLang="es-CR" sz="1200" smtClean="0">
                <a:solidFill>
                  <a:prstClr val="black"/>
                </a:solidFill>
              </a:rPr>
              <a:pPr eaLnBrk="1" hangingPunct="1"/>
              <a:t>4</a:t>
            </a:fld>
            <a:endParaRPr lang="en-US" altLang="es-CR" sz="1200" smtClean="0">
              <a:solidFill>
                <a:prstClr val="black"/>
              </a:solidFill>
            </a:endParaRPr>
          </a:p>
        </p:txBody>
      </p:sp>
      <p:sp>
        <p:nvSpPr>
          <p:cNvPr id="35843" name="Rectangle 2"/>
          <p:cNvSpPr>
            <a:spLocks noGrp="1" noRot="1" noChangeAspect="1" noChangeArrowheads="1" noTextEdit="1"/>
          </p:cNvSpPr>
          <p:nvPr>
            <p:ph type="sldImg"/>
          </p:nvPr>
        </p:nvSpPr>
        <p:spPr>
          <a:xfrm>
            <a:off x="1293813" y="798513"/>
            <a:ext cx="4270375" cy="3203575"/>
          </a:xfrm>
          <a:ln/>
        </p:spPr>
      </p:sp>
      <p:sp>
        <p:nvSpPr>
          <p:cNvPr id="35844" name="Rectangle 3"/>
          <p:cNvSpPr>
            <a:spLocks noGrp="1" noChangeArrowheads="1"/>
          </p:cNvSpPr>
          <p:nvPr>
            <p:ph type="body" idx="1"/>
          </p:nvPr>
        </p:nvSpPr>
        <p:spPr>
          <a:xfrm>
            <a:off x="912906" y="4347531"/>
            <a:ext cx="5032190" cy="5401479"/>
          </a:xfrm>
          <a:noFill/>
        </p:spPr>
        <p:txBody>
          <a:bodyPr/>
          <a:lstStyle/>
          <a:p>
            <a:pPr algn="l" eaLnBrk="1" hangingPunct="1"/>
            <a:endParaRPr lang="en-GB" altLang="es-CR" dirty="0" smtClean="0">
              <a:latin typeface="Arial" charset="0"/>
              <a:cs typeface="Arial" charset="0"/>
            </a:endParaRPr>
          </a:p>
        </p:txBody>
      </p:sp>
    </p:spTree>
    <p:extLst>
      <p:ext uri="{BB962C8B-B14F-4D97-AF65-F5344CB8AC3E}">
        <p14:creationId xmlns:p14="http://schemas.microsoft.com/office/powerpoint/2010/main" val="125283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EF065-3846-425B-9A55-424B27EF788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1603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EF065-3846-425B-9A55-424B27EF78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1603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F34D4-E762-4CBB-911E-094967C08FB5}" type="slidenum">
              <a:rPr lang="es-CR" smtClean="0"/>
              <a:t>7</a:t>
            </a:fld>
            <a:endParaRPr lang="es-CR"/>
          </a:p>
        </p:txBody>
      </p:sp>
    </p:spTree>
    <p:extLst>
      <p:ext uri="{BB962C8B-B14F-4D97-AF65-F5344CB8AC3E}">
        <p14:creationId xmlns:p14="http://schemas.microsoft.com/office/powerpoint/2010/main" val="2018736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F34D4-E762-4CBB-911E-094967C08FB5}" type="slidenum">
              <a:rPr lang="es-CR" smtClean="0"/>
              <a:t>8</a:t>
            </a:fld>
            <a:endParaRPr lang="es-CR"/>
          </a:p>
        </p:txBody>
      </p:sp>
    </p:spTree>
    <p:extLst>
      <p:ext uri="{BB962C8B-B14F-4D97-AF65-F5344CB8AC3E}">
        <p14:creationId xmlns:p14="http://schemas.microsoft.com/office/powerpoint/2010/main" val="306607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9/27/2016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grpSp>
        <p:nvGrpSpPr>
          <p:cNvPr id="7" name="Group 6"/>
          <p:cNvGrpSpPr/>
          <p:nvPr userDrawn="1"/>
        </p:nvGrpSpPr>
        <p:grpSpPr>
          <a:xfrm>
            <a:off x="489254" y="1240871"/>
            <a:ext cx="8180070" cy="4383248"/>
            <a:chOff x="813722" y="1255552"/>
            <a:chExt cx="8180070" cy="4383248"/>
          </a:xfrm>
        </p:grpSpPr>
        <p:sp>
          <p:nvSpPr>
            <p:cNvPr id="113" name="Rectangle 112"/>
            <p:cNvSpPr/>
            <p:nvPr userDrawn="1"/>
          </p:nvSpPr>
          <p:spPr>
            <a:xfrm>
              <a:off x="813722" y="1255552"/>
              <a:ext cx="8180070" cy="4383248"/>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grpSp>
          <p:nvGrpSpPr>
            <p:cNvPr id="94" name="Group 93"/>
            <p:cNvGrpSpPr/>
            <p:nvPr/>
          </p:nvGrpSpPr>
          <p:grpSpPr>
            <a:xfrm>
              <a:off x="838201" y="1359016"/>
              <a:ext cx="8077200" cy="4127383"/>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8744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D9B880-CD8C-4972-A04F-5FF51A9AB104}" type="datetimeFigureOut">
              <a:rPr lang="en-US" smtClean="0">
                <a:solidFill>
                  <a:srgbClr val="575F6D"/>
                </a:solidFill>
              </a:rPr>
              <a:pPr/>
              <a:t>9/27/2016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471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1D9B880-CD8C-4972-A04F-5FF51A9AB104}" type="datetimeFigureOut">
              <a:rPr lang="en-US" smtClean="0">
                <a:solidFill>
                  <a:srgbClr val="575F6D"/>
                </a:solidFill>
              </a:rPr>
              <a:pPr/>
              <a:t>9/27/2016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747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9/27/2016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108050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9/27/2016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25149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9/27/2016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109654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1748" y="3276600"/>
            <a:ext cx="9142252" cy="16002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96" name="Straight Connector 95"/>
          <p:cNvCxnSpPr/>
          <p:nvPr/>
        </p:nvCxnSpPr>
        <p:spPr>
          <a:xfrm>
            <a:off x="0" y="3429000"/>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3905" y="4724400"/>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5" name="Title 94"/>
          <p:cNvSpPr>
            <a:spLocks noGrp="1"/>
          </p:cNvSpPr>
          <p:nvPr>
            <p:ph type="title"/>
          </p:nvPr>
        </p:nvSpPr>
        <p:spPr>
          <a:xfrm>
            <a:off x="452396" y="3505200"/>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1D9B880-CD8C-4972-A04F-5FF51A9AB104}" type="datetimeFigureOut">
              <a:rPr lang="en-US" smtClean="0">
                <a:solidFill>
                  <a:srgbClr val="575F6D"/>
                </a:solidFill>
              </a:rPr>
              <a:pPr/>
              <a:t>9/27/2016</a:t>
            </a:fld>
            <a:endParaRPr lang="en-US">
              <a:solidFill>
                <a:srgbClr val="575F6D"/>
              </a:solidFill>
            </a:endParaRPr>
          </a:p>
        </p:txBody>
      </p:sp>
      <p:sp>
        <p:nvSpPr>
          <p:cNvPr id="91" name="Footer Placeholder 90"/>
          <p:cNvSpPr>
            <a:spLocks noGrp="1"/>
          </p:cNvSpPr>
          <p:nvPr>
            <p:ph type="ftr" sz="quarter" idx="11"/>
          </p:nvPr>
        </p:nvSpPr>
        <p:spPr/>
        <p:txBody>
          <a:bodyPr/>
          <a:lstStyle/>
          <a:p>
            <a:endParaRPr lang="en-US">
              <a:solidFill>
                <a:srgbClr val="575F6D"/>
              </a:solidFill>
            </a:endParaRPr>
          </a:p>
        </p:txBody>
      </p:sp>
      <p:sp>
        <p:nvSpPr>
          <p:cNvPr id="92" name="Slide Number Placeholder 91"/>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
        <p:nvSpPr>
          <p:cNvPr id="98" name="Rectangle 97"/>
          <p:cNvSpPr/>
          <p:nvPr userDrawn="1"/>
        </p:nvSpPr>
        <p:spPr>
          <a:xfrm>
            <a:off x="1748" y="228600"/>
            <a:ext cx="9142252" cy="685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99" name="Straight Connector 98"/>
          <p:cNvCxnSpPr/>
          <p:nvPr userDrawn="1"/>
        </p:nvCxnSpPr>
        <p:spPr>
          <a:xfrm>
            <a:off x="0" y="227012"/>
            <a:ext cx="9144000" cy="1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0" y="912812"/>
            <a:ext cx="91440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101" name="Text Placeholder 2"/>
          <p:cNvSpPr>
            <a:spLocks noGrp="1"/>
          </p:cNvSpPr>
          <p:nvPr>
            <p:ph type="body" idx="13"/>
          </p:nvPr>
        </p:nvSpPr>
        <p:spPr>
          <a:xfrm>
            <a:off x="457200" y="347351"/>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00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9B880-CD8C-4972-A04F-5FF51A9AB104}" type="datetimeFigureOut">
              <a:rPr lang="en-US" smtClean="0">
                <a:solidFill>
                  <a:srgbClr val="575F6D"/>
                </a:solidFill>
              </a:rPr>
              <a:pPr/>
              <a:t>9/27/2016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211088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9B880-CD8C-4972-A04F-5FF51A9AB104}" type="datetimeFigureOut">
              <a:rPr lang="en-US" smtClean="0">
                <a:solidFill>
                  <a:srgbClr val="575F6D"/>
                </a:solidFill>
              </a:rPr>
              <a:pPr/>
              <a:t>9/27/2016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261570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7" name="Rectangle 96"/>
          <p:cNvSpPr/>
          <p:nvPr userDrawn="1"/>
        </p:nvSpPr>
        <p:spPr>
          <a:xfrm>
            <a:off x="0" y="6250132"/>
            <a:ext cx="9144000" cy="593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66191" y="152400"/>
            <a:ext cx="8839694" cy="533400"/>
          </a:xfrm>
          <a:solidFill>
            <a:schemeClr val="bg1"/>
          </a:solidFill>
        </p:spPr>
        <p:txBody>
          <a:bodyPr/>
          <a:lstStyle/>
          <a:p>
            <a:r>
              <a:rPr lang="en-US" dirty="0" smtClean="0"/>
              <a:t>Click to edit Master title style</a:t>
            </a:r>
            <a:endParaRPr lang="en-US" dirty="0"/>
          </a:p>
        </p:txBody>
      </p:sp>
      <p:grpSp>
        <p:nvGrpSpPr>
          <p:cNvPr id="6" name="Group 92"/>
          <p:cNvGrpSpPr/>
          <p:nvPr userDrawn="1"/>
        </p:nvGrpSpPr>
        <p:grpSpPr>
          <a:xfrm>
            <a:off x="90632" y="6271065"/>
            <a:ext cx="8991600" cy="586935"/>
            <a:chOff x="1" y="-30477"/>
            <a:chExt cx="9067799" cy="4526284"/>
          </a:xfrm>
        </p:grpSpPr>
        <p:cxnSp>
          <p:nvCxnSpPr>
            <p:cNvPr id="7" name="Straight Connector 6"/>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8876666" y="102789"/>
              <a:ext cx="114140" cy="439301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3278771" y="6286966"/>
            <a:ext cx="2204812" cy="584336"/>
            <a:chOff x="2961899" y="6273664"/>
            <a:chExt cx="2204812" cy="584336"/>
          </a:xfrm>
        </p:grpSpPr>
        <p:sp>
          <p:nvSpPr>
            <p:cNvPr id="91" name="Rectangle 90"/>
            <p:cNvSpPr/>
            <p:nvPr userDrawn="1"/>
          </p:nvSpPr>
          <p:spPr>
            <a:xfrm>
              <a:off x="2961899" y="6273664"/>
              <a:ext cx="2204812" cy="58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2" descr="https://upload.wikimedia.org/wikipedia/en/thumb/1/1e/IOM-OIM.svg/1280px-IOM-OIM.svg.pn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t="-1" b="28080"/>
            <a:stretch/>
          </p:blipFill>
          <p:spPr bwMode="auto">
            <a:xfrm>
              <a:off x="3037460" y="6273690"/>
              <a:ext cx="1964552" cy="56958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6" name="Straight Connector 95"/>
          <p:cNvCxnSpPr/>
          <p:nvPr userDrawn="1"/>
        </p:nvCxnSpPr>
        <p:spPr>
          <a:xfrm>
            <a:off x="0" y="625638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16675"/>
            <a:ext cx="453357" cy="365125"/>
          </a:xfrm>
          <a:solidFill>
            <a:schemeClr val="bg1"/>
          </a:solidFill>
        </p:spPr>
        <p:txBody>
          <a:bodyPr/>
          <a:lstStyle>
            <a:lvl1pPr>
              <a:defRPr b="1">
                <a:solidFill>
                  <a:srgbClr val="002060"/>
                </a:solidFill>
                <a:latin typeface="+mj-lt"/>
              </a:defRPr>
            </a:lvl1pPr>
          </a:lstStyle>
          <a:p>
            <a:fld id="{00690C2E-861A-480D-B09E-7F06A2AFFC3D}" type="slidenum">
              <a:rPr lang="en-US" smtClean="0"/>
              <a:pPr/>
              <a:t>‹#›</a:t>
            </a:fld>
            <a:endParaRPr lang="en-US" dirty="0"/>
          </a:p>
        </p:txBody>
      </p:sp>
      <p:cxnSp>
        <p:nvCxnSpPr>
          <p:cNvPr id="100" name="Straight Connector 99"/>
          <p:cNvCxnSpPr/>
          <p:nvPr userDrawn="1"/>
        </p:nvCxnSpPr>
        <p:spPr>
          <a:xfrm>
            <a:off x="166191" y="762000"/>
            <a:ext cx="8821277" cy="0"/>
          </a:xfrm>
          <a:prstGeom prst="line">
            <a:avLst/>
          </a:prstGeom>
        </p:spPr>
        <p:style>
          <a:lnRef idx="3">
            <a:schemeClr val="accent1"/>
          </a:lnRef>
          <a:fillRef idx="0">
            <a:schemeClr val="accent1"/>
          </a:fillRef>
          <a:effectRef idx="2">
            <a:schemeClr val="accent1"/>
          </a:effectRef>
          <a:fontRef idx="minor">
            <a:schemeClr val="tx1"/>
          </a:fontRef>
        </p:style>
      </p:cxnSp>
      <p:sp>
        <p:nvSpPr>
          <p:cNvPr id="101" name="Content Placeholder 2"/>
          <p:cNvSpPr>
            <a:spLocks noGrp="1"/>
          </p:cNvSpPr>
          <p:nvPr>
            <p:ph sz="half" idx="1"/>
          </p:nvPr>
        </p:nvSpPr>
        <p:spPr>
          <a:xfrm>
            <a:off x="173040" y="1189037"/>
            <a:ext cx="877625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5" name="Title 1"/>
          <p:cNvSpPr txBox="1">
            <a:spLocks/>
          </p:cNvSpPr>
          <p:nvPr userDrawn="1"/>
        </p:nvSpPr>
        <p:spPr>
          <a:xfrm>
            <a:off x="155575" y="152400"/>
            <a:ext cx="8850310" cy="582430"/>
          </a:xfrm>
          <a:prstGeom prst="rect">
            <a:avLst/>
          </a:prstGeom>
          <a:solidFill>
            <a:schemeClr val="accent5">
              <a:lumMod val="40000"/>
              <a:lumOff val="60000"/>
            </a:schemeClr>
          </a:solidFill>
        </p:spPr>
        <p:txBody>
          <a:bodyPr vert="horz" lIns="91440" tIns="45720" rIns="91440" bIns="45720" rtlCol="0" anchor="b">
            <a:normAutofit fontScale="97500" lnSpcReduction="100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endParaRPr lang="en-US" dirty="0">
              <a:ln w="13335" cmpd="sng">
                <a:noFill/>
                <a:prstDash val="solid"/>
              </a:ln>
              <a:solidFill>
                <a:srgbClr val="7598D9">
                  <a:lumMod val="50000"/>
                </a:srgbClr>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171101298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97" name="Rectangle 96"/>
          <p:cNvSpPr/>
          <p:nvPr userDrawn="1"/>
        </p:nvSpPr>
        <p:spPr>
          <a:xfrm>
            <a:off x="0" y="6250132"/>
            <a:ext cx="9144000" cy="593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66191" y="152400"/>
            <a:ext cx="8839694" cy="838200"/>
          </a:xfrm>
          <a:solidFill>
            <a:schemeClr val="accent5">
              <a:lumMod val="40000"/>
              <a:lumOff val="60000"/>
            </a:schemeClr>
          </a:solidFill>
        </p:spPr>
        <p:txBody>
          <a:bodyPr/>
          <a:lstStyle>
            <a:lvl1pPr>
              <a:defRPr>
                <a:ln w="13335" cmpd="sng">
                  <a:noFill/>
                  <a:prstDash val="solid"/>
                </a:ln>
                <a:solidFill>
                  <a:schemeClr val="accent2">
                    <a:lumMod val="50000"/>
                  </a:schemeClr>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grpSp>
        <p:nvGrpSpPr>
          <p:cNvPr id="6" name="Group 92"/>
          <p:cNvGrpSpPr/>
          <p:nvPr userDrawn="1"/>
        </p:nvGrpSpPr>
        <p:grpSpPr>
          <a:xfrm>
            <a:off x="90632" y="6271065"/>
            <a:ext cx="8991600" cy="586935"/>
            <a:chOff x="1" y="-30477"/>
            <a:chExt cx="9067799" cy="4526284"/>
          </a:xfrm>
        </p:grpSpPr>
        <p:cxnSp>
          <p:nvCxnSpPr>
            <p:cNvPr id="7" name="Straight Connector 6"/>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8876666" y="102789"/>
              <a:ext cx="114140" cy="439301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3276600" y="6273638"/>
            <a:ext cx="2204812" cy="584362"/>
            <a:chOff x="2961899" y="6273664"/>
            <a:chExt cx="2204812" cy="584362"/>
          </a:xfrm>
        </p:grpSpPr>
        <p:sp>
          <p:nvSpPr>
            <p:cNvPr id="91" name="Rectangle 90"/>
            <p:cNvSpPr/>
            <p:nvPr userDrawn="1"/>
          </p:nvSpPr>
          <p:spPr>
            <a:xfrm>
              <a:off x="2961899" y="6273664"/>
              <a:ext cx="2204812" cy="58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2" descr="https://upload.wikimedia.org/wikipedia/en/thumb/1/1e/IOM-OIM.svg/1280px-IOM-OIM.svg.pn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b="26217"/>
            <a:stretch/>
          </p:blipFill>
          <p:spPr bwMode="auto">
            <a:xfrm>
              <a:off x="3037460" y="6273690"/>
              <a:ext cx="1964552" cy="5843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6" name="Straight Connector 95"/>
          <p:cNvCxnSpPr/>
          <p:nvPr userDrawn="1"/>
        </p:nvCxnSpPr>
        <p:spPr>
          <a:xfrm>
            <a:off x="0" y="625638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16675"/>
            <a:ext cx="453357" cy="365125"/>
          </a:xfrm>
          <a:solidFill>
            <a:schemeClr val="bg1"/>
          </a:solidFill>
        </p:spPr>
        <p:txBody>
          <a:bodyPr/>
          <a:lstStyle>
            <a:lvl1pPr>
              <a:defRPr b="1">
                <a:solidFill>
                  <a:srgbClr val="002060"/>
                </a:solidFill>
                <a:latin typeface="+mj-lt"/>
              </a:defRPr>
            </a:lvl1pPr>
          </a:lstStyle>
          <a:p>
            <a:fld id="{00690C2E-861A-480D-B09E-7F06A2AFFC3D}" type="slidenum">
              <a:rPr lang="en-US" smtClean="0"/>
              <a:pPr/>
              <a:t>‹#›</a:t>
            </a:fld>
            <a:endParaRPr lang="en-US" dirty="0"/>
          </a:p>
        </p:txBody>
      </p:sp>
      <p:cxnSp>
        <p:nvCxnSpPr>
          <p:cNvPr id="100" name="Straight Connector 99"/>
          <p:cNvCxnSpPr/>
          <p:nvPr userDrawn="1"/>
        </p:nvCxnSpPr>
        <p:spPr>
          <a:xfrm>
            <a:off x="166191" y="990600"/>
            <a:ext cx="882127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570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7" name="Rectangle 96"/>
          <p:cNvSpPr/>
          <p:nvPr userDrawn="1"/>
        </p:nvSpPr>
        <p:spPr>
          <a:xfrm>
            <a:off x="0" y="6250132"/>
            <a:ext cx="9144000" cy="593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92"/>
          <p:cNvGrpSpPr/>
          <p:nvPr userDrawn="1"/>
        </p:nvGrpSpPr>
        <p:grpSpPr>
          <a:xfrm>
            <a:off x="90632" y="6271065"/>
            <a:ext cx="8991600" cy="586935"/>
            <a:chOff x="1" y="-30477"/>
            <a:chExt cx="9067799" cy="4526284"/>
          </a:xfrm>
        </p:grpSpPr>
        <p:cxnSp>
          <p:nvCxnSpPr>
            <p:cNvPr id="7" name="Straight Connector 6"/>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8876666" y="102789"/>
              <a:ext cx="114140" cy="439301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3276600" y="6273638"/>
            <a:ext cx="2204812" cy="584362"/>
            <a:chOff x="2961899" y="6273664"/>
            <a:chExt cx="2204812" cy="584362"/>
          </a:xfrm>
        </p:grpSpPr>
        <p:sp>
          <p:nvSpPr>
            <p:cNvPr id="91" name="Rectangle 90"/>
            <p:cNvSpPr/>
            <p:nvPr userDrawn="1"/>
          </p:nvSpPr>
          <p:spPr>
            <a:xfrm>
              <a:off x="2961899" y="6273664"/>
              <a:ext cx="2204812" cy="58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2" descr="https://upload.wikimedia.org/wikipedia/en/thumb/1/1e/IOM-OIM.svg/1280px-IOM-OIM.svg.pn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b="26217"/>
            <a:stretch/>
          </p:blipFill>
          <p:spPr bwMode="auto">
            <a:xfrm>
              <a:off x="3037460" y="6273690"/>
              <a:ext cx="1964552" cy="5843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6" name="Straight Connector 95"/>
          <p:cNvCxnSpPr/>
          <p:nvPr userDrawn="1"/>
        </p:nvCxnSpPr>
        <p:spPr>
          <a:xfrm>
            <a:off x="0" y="625638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16675"/>
            <a:ext cx="453357" cy="365125"/>
          </a:xfrm>
          <a:solidFill>
            <a:schemeClr val="bg1"/>
          </a:solidFill>
        </p:spPr>
        <p:txBody>
          <a:bodyPr/>
          <a:lstStyle>
            <a:lvl1pPr>
              <a:defRPr b="1">
                <a:solidFill>
                  <a:srgbClr val="002060"/>
                </a:solidFill>
                <a:latin typeface="+mj-lt"/>
              </a:defRPr>
            </a:lvl1pPr>
          </a:lstStyle>
          <a:p>
            <a:fld id="{00690C2E-861A-480D-B09E-7F06A2AFFC3D}" type="slidenum">
              <a:rPr lang="en-US" smtClean="0"/>
              <a:pPr/>
              <a:t>‹#›</a:t>
            </a:fld>
            <a:endParaRPr lang="en-US" dirty="0"/>
          </a:p>
        </p:txBody>
      </p:sp>
    </p:spTree>
    <p:extLst>
      <p:ext uri="{BB962C8B-B14F-4D97-AF65-F5344CB8AC3E}">
        <p14:creationId xmlns:p14="http://schemas.microsoft.com/office/powerpoint/2010/main" val="357845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346467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openDmnd">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1D9B880-CD8C-4972-A04F-5FF51A9AB104}" type="datetimeFigureOut">
              <a:rPr lang="en-US" smtClean="0">
                <a:solidFill>
                  <a:srgbClr val="575F6D"/>
                </a:solidFill>
                <a:ea typeface="ＭＳ Ｐゴシック" pitchFamily="-111" charset="-128"/>
              </a:rPr>
              <a:pPr/>
              <a:t>9/27/2016</a:t>
            </a:fld>
            <a:endParaRPr lang="en-US">
              <a:solidFill>
                <a:srgbClr val="575F6D"/>
              </a:solidFill>
              <a:ea typeface="ＭＳ Ｐゴシック" pitchFamily="-111" charset="-128"/>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75F6D"/>
              </a:solidFill>
              <a:ea typeface="ＭＳ Ｐゴシック" pitchFamily="-111" charset="-128"/>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0690C2E-861A-480D-B09E-7F06A2AFFC3D}" type="slidenum">
              <a:rPr lang="en-US" smtClean="0">
                <a:solidFill>
                  <a:srgbClr val="575F6D"/>
                </a:solidFill>
                <a:ea typeface="ＭＳ Ｐゴシック" pitchFamily="-111" charset="-128"/>
              </a:rPr>
              <a:pPr/>
              <a:t>‹#›</a:t>
            </a:fld>
            <a:endParaRPr lang="en-US">
              <a:solidFill>
                <a:srgbClr val="575F6D"/>
              </a:solidFill>
              <a:ea typeface="ＭＳ Ｐゴシック" pitchFamily="-111" charset="-128"/>
            </a:endParaRPr>
          </a:p>
        </p:txBody>
      </p:sp>
    </p:spTree>
    <p:extLst>
      <p:ext uri="{BB962C8B-B14F-4D97-AF65-F5344CB8AC3E}">
        <p14:creationId xmlns:p14="http://schemas.microsoft.com/office/powerpoint/2010/main" val="787772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6039823" y="0"/>
            <a:ext cx="3113249" cy="3546481"/>
          </a:xfrm>
          <a:prstGeom prst="rect">
            <a:avLst/>
          </a:prstGeom>
          <a:gradFill rotWithShape="1">
            <a:gsLst>
              <a:gs pos="0">
                <a:srgbClr val="000080">
                  <a:gamma/>
                  <a:shade val="46275"/>
                  <a:invGamma/>
                </a:srgbClr>
              </a:gs>
              <a:gs pos="50000">
                <a:srgbClr val="000080">
                  <a:alpha val="28000"/>
                </a:srgbClr>
              </a:gs>
              <a:gs pos="100000">
                <a:srgbClr val="000080">
                  <a:gamma/>
                  <a:shade val="46275"/>
                  <a:invGamma/>
                </a:srgbClr>
              </a:gs>
            </a:gsLst>
            <a:lin ang="5400000" scaled="1"/>
          </a:gradFill>
          <a:ln w="9525" algn="ctr">
            <a:noFill/>
            <a:miter lim="800000"/>
            <a:headEnd/>
            <a:tailEnd/>
          </a:ln>
          <a:effectLst/>
        </p:spPr>
        <p:txBody>
          <a:bodyPr wrap="none" anchor="ctr"/>
          <a:lstStyle/>
          <a:p>
            <a:pPr>
              <a:defRPr/>
            </a:pPr>
            <a:endParaRPr lang="en-US">
              <a:solidFill>
                <a:prstClr val="black"/>
              </a:solidFill>
            </a:endParaRPr>
          </a:p>
        </p:txBody>
      </p:sp>
      <p:pic>
        <p:nvPicPr>
          <p:cNvPr id="7" name="Picture 2" descr="C:\Users\cvanderlaat\Pictures\Migracion centroamerica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3" y="13221"/>
            <a:ext cx="6022651" cy="4005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6030913" y="781050"/>
            <a:ext cx="3113087" cy="2698750"/>
          </a:xfrm>
        </p:spPr>
        <p:txBody>
          <a:bodyPr>
            <a:noAutofit/>
          </a:bodyPr>
          <a:lstStyle/>
          <a:p>
            <a:pPr algn="ctr"/>
            <a:r>
              <a:rPr lang="en-US" sz="2800" b="1" dirty="0" smtClean="0">
                <a:solidFill>
                  <a:schemeClr val="bg1"/>
                </a:solidFill>
              </a:rPr>
              <a:t>Proposal:</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Centr</a:t>
            </a:r>
            <a:r>
              <a:rPr lang="en-US" sz="2400" dirty="0" smtClean="0"/>
              <a:t>al </a:t>
            </a:r>
            <a:r>
              <a:rPr lang="en-US" sz="2400" dirty="0"/>
              <a:t>American Joint Initiative on the Health of Migrants and their </a:t>
            </a:r>
            <a:r>
              <a:rPr lang="en-US" sz="2400" dirty="0" smtClean="0"/>
              <a:t>families</a:t>
            </a:r>
            <a:endParaRPr lang="en-US" sz="2800" b="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770" y="194142"/>
            <a:ext cx="895853" cy="1124427"/>
          </a:xfrm>
          <a:prstGeom prst="rect">
            <a:avLst/>
          </a:prstGeom>
        </p:spPr>
      </p:pic>
      <p:pic>
        <p:nvPicPr>
          <p:cNvPr id="3074" name="Picture 2" descr="C:\Users\cvanderlaat\Pictures\Corinto\DSC019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1725" y="3546481"/>
            <a:ext cx="4432275" cy="33242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vanderlaat\Pictures\Fotos VdL\niño en la bestia.png"/>
          <p:cNvPicPr>
            <a:picLocks noChangeAspect="1" noChangeArrowheads="1"/>
          </p:cNvPicPr>
          <p:nvPr/>
        </p:nvPicPr>
        <p:blipFill rotWithShape="1">
          <a:blip r:embed="rId6">
            <a:extLst>
              <a:ext uri="{28A0092B-C50C-407E-A947-70E740481C1C}">
                <a14:useLocalDpi xmlns:a14="http://schemas.microsoft.com/office/drawing/2010/main" val="0"/>
              </a:ext>
            </a:extLst>
          </a:blip>
          <a:srcRect l="6028" r="10454"/>
          <a:stretch/>
        </p:blipFill>
        <p:spPr bwMode="auto">
          <a:xfrm>
            <a:off x="-108520" y="3865691"/>
            <a:ext cx="4820245" cy="300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05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3"/>
          <p:cNvSpPr txBox="1">
            <a:spLocks/>
          </p:cNvSpPr>
          <p:nvPr/>
        </p:nvSpPr>
        <p:spPr bwMode="auto">
          <a:xfrm>
            <a:off x="704761" y="5558204"/>
            <a:ext cx="7696924" cy="3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lstStyle>
            <a:lvl1pPr defTabSz="1042988">
              <a:spcBef>
                <a:spcPct val="20000"/>
              </a:spcBef>
              <a:buFont typeface="Arial" charset="0"/>
              <a:buChar char="•"/>
              <a:defRPr sz="3700">
                <a:solidFill>
                  <a:schemeClr val="tx1"/>
                </a:solidFill>
                <a:latin typeface="Calibri" pitchFamily="34" charset="0"/>
              </a:defRPr>
            </a:lvl1pPr>
            <a:lvl2pPr marL="846138" indent="-325438" defTabSz="1042988">
              <a:spcBef>
                <a:spcPct val="20000"/>
              </a:spcBef>
              <a:buFont typeface="Arial" charset="0"/>
              <a:buChar char="–"/>
              <a:defRPr sz="3200">
                <a:solidFill>
                  <a:schemeClr val="tx1"/>
                </a:solidFill>
                <a:latin typeface="Calibri" pitchFamily="34" charset="0"/>
              </a:defRPr>
            </a:lvl2pPr>
            <a:lvl3pPr marL="1303338" indent="-260350" defTabSz="1042988">
              <a:spcBef>
                <a:spcPct val="20000"/>
              </a:spcBef>
              <a:buFont typeface="Arial" charset="0"/>
              <a:buChar char="•"/>
              <a:defRPr sz="2700">
                <a:solidFill>
                  <a:schemeClr val="tx1"/>
                </a:solidFill>
                <a:latin typeface="Calibri" pitchFamily="34" charset="0"/>
              </a:defRPr>
            </a:lvl3pPr>
            <a:lvl4pPr marL="1824038" indent="-260350" defTabSz="1042988">
              <a:spcBef>
                <a:spcPct val="20000"/>
              </a:spcBef>
              <a:buFont typeface="Arial" charset="0"/>
              <a:buChar char="–"/>
              <a:defRPr sz="2300">
                <a:solidFill>
                  <a:schemeClr val="tx1"/>
                </a:solidFill>
                <a:latin typeface="Calibri" pitchFamily="34" charset="0"/>
              </a:defRPr>
            </a:lvl4pPr>
            <a:lvl5pPr marL="2346325" indent="-260350" defTabSz="1042988">
              <a:spcBef>
                <a:spcPct val="20000"/>
              </a:spcBef>
              <a:buFont typeface="Arial" charset="0"/>
              <a:buChar char="»"/>
              <a:defRPr sz="2300">
                <a:solidFill>
                  <a:schemeClr val="tx1"/>
                </a:solidFill>
                <a:latin typeface="Calibri" pitchFamily="34" charset="0"/>
              </a:defRPr>
            </a:lvl5pPr>
            <a:lvl6pPr marL="2803525" indent="-260350" defTabSz="1042988" eaLnBrk="0" fontAlgn="base" hangingPunct="0">
              <a:spcBef>
                <a:spcPct val="20000"/>
              </a:spcBef>
              <a:spcAft>
                <a:spcPct val="0"/>
              </a:spcAft>
              <a:buFont typeface="Arial" charset="0"/>
              <a:buChar char="»"/>
              <a:defRPr sz="2300">
                <a:solidFill>
                  <a:schemeClr val="tx1"/>
                </a:solidFill>
                <a:latin typeface="Calibri" pitchFamily="34" charset="0"/>
              </a:defRPr>
            </a:lvl6pPr>
            <a:lvl7pPr marL="3260725" indent="-260350" defTabSz="1042988" eaLnBrk="0" fontAlgn="base" hangingPunct="0">
              <a:spcBef>
                <a:spcPct val="20000"/>
              </a:spcBef>
              <a:spcAft>
                <a:spcPct val="0"/>
              </a:spcAft>
              <a:buFont typeface="Arial" charset="0"/>
              <a:buChar char="»"/>
              <a:defRPr sz="2300">
                <a:solidFill>
                  <a:schemeClr val="tx1"/>
                </a:solidFill>
                <a:latin typeface="Calibri" pitchFamily="34" charset="0"/>
              </a:defRPr>
            </a:lvl7pPr>
            <a:lvl8pPr marL="3717925" indent="-260350" defTabSz="1042988" eaLnBrk="0" fontAlgn="base" hangingPunct="0">
              <a:spcBef>
                <a:spcPct val="20000"/>
              </a:spcBef>
              <a:spcAft>
                <a:spcPct val="0"/>
              </a:spcAft>
              <a:buFont typeface="Arial" charset="0"/>
              <a:buChar char="»"/>
              <a:defRPr sz="2300">
                <a:solidFill>
                  <a:schemeClr val="tx1"/>
                </a:solidFill>
                <a:latin typeface="Calibri" pitchFamily="34" charset="0"/>
              </a:defRPr>
            </a:lvl8pPr>
            <a:lvl9pPr marL="4175125" indent="-260350" defTabSz="1042988" eaLnBrk="0" fontAlgn="base" hangingPunct="0">
              <a:spcBef>
                <a:spcPct val="20000"/>
              </a:spcBef>
              <a:spcAft>
                <a:spcPct val="0"/>
              </a:spcAft>
              <a:buFont typeface="Arial" charset="0"/>
              <a:buChar char="»"/>
              <a:defRPr sz="2300">
                <a:solidFill>
                  <a:schemeClr val="tx1"/>
                </a:solidFill>
                <a:latin typeface="Calibri" pitchFamily="34" charset="0"/>
              </a:defRPr>
            </a:lvl9pPr>
          </a:lstStyle>
          <a:p>
            <a:pPr algn="ctr" fontAlgn="base">
              <a:spcBef>
                <a:spcPct val="0"/>
              </a:spcBef>
              <a:spcAft>
                <a:spcPct val="0"/>
              </a:spcAft>
              <a:buFontTx/>
              <a:buNone/>
            </a:pPr>
            <a:r>
              <a:rPr lang="fr-CH" altLang="en-US" sz="3500" b="1" dirty="0">
                <a:solidFill>
                  <a:prstClr val="white"/>
                </a:solidFill>
                <a:ea typeface="ＭＳ Ｐゴシック" pitchFamily="-111" charset="-128"/>
                <a:cs typeface="Arial" charset="0"/>
              </a:rPr>
              <a:t> </a:t>
            </a:r>
            <a:r>
              <a:rPr lang="en-US" sz="2400" b="1" spc="50" dirty="0" smtClean="0">
                <a:ln w="13335" cmpd="sng">
                  <a:noFill/>
                  <a:prstDash val="solid"/>
                </a:ln>
                <a:solidFill>
                  <a:srgbClr val="336699"/>
                </a:solidFill>
                <a:effectLst>
                  <a:outerShdw blurRad="50800" dist="38100" dir="2700000" algn="tl" rotWithShape="0">
                    <a:prstClr val="black">
                      <a:alpha val="40000"/>
                    </a:prstClr>
                  </a:outerShdw>
                </a:effectLst>
                <a:latin typeface="Gill Sans MT"/>
                <a:ea typeface="ＭＳ Ｐゴシック" pitchFamily="-111" charset="-128"/>
              </a:rPr>
              <a:t>Migration is a </a:t>
            </a:r>
            <a:r>
              <a:rPr lang="en-US" sz="2400" b="1" spc="50" dirty="0" smtClean="0">
                <a:ln w="13335" cmpd="sng">
                  <a:noFill/>
                  <a:prstDash val="solid"/>
                </a:ln>
                <a:solidFill>
                  <a:srgbClr val="336699"/>
                </a:solidFill>
                <a:effectLst>
                  <a:outerShdw blurRad="50800" dist="38100" dir="2700000" algn="tl" rotWithShape="0">
                    <a:prstClr val="black">
                      <a:alpha val="40000"/>
                    </a:prstClr>
                  </a:outerShdw>
                </a:effectLst>
                <a:latin typeface="Gill Sans MT"/>
                <a:ea typeface="ＭＳ Ｐゴシック" pitchFamily="-111" charset="-128"/>
              </a:rPr>
              <a:t>Determinant of Health</a:t>
            </a:r>
            <a:endParaRPr lang="en-US" altLang="en-US" sz="1800" b="1" dirty="0">
              <a:solidFill>
                <a:prstClr val="white"/>
              </a:solidFill>
              <a:ea typeface="ＭＳ Ｐゴシック" pitchFamily="-111" charset="-128"/>
              <a:cs typeface="Arial" charset="0"/>
            </a:endParaRPr>
          </a:p>
        </p:txBody>
      </p:sp>
      <p:graphicFrame>
        <p:nvGraphicFramePr>
          <p:cNvPr id="2" name="Diagram 1"/>
          <p:cNvGraphicFramePr/>
          <p:nvPr>
            <p:extLst>
              <p:ext uri="{D42A27DB-BD31-4B8C-83A1-F6EECF244321}">
                <p14:modId xmlns:p14="http://schemas.microsoft.com/office/powerpoint/2010/main" val="1304349369"/>
              </p:ext>
            </p:extLst>
          </p:nvPr>
        </p:nvGraphicFramePr>
        <p:xfrm>
          <a:off x="144798" y="152400"/>
          <a:ext cx="8846802" cy="5100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712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220529"/>
            <a:ext cx="8412866" cy="1325563"/>
          </a:xfrm>
        </p:spPr>
        <p:txBody>
          <a:bodyPr>
            <a:noAutofit/>
          </a:bodyPr>
          <a:lstStyle/>
          <a:p>
            <a:pPr algn="ctr"/>
            <a:r>
              <a:rPr lang="en-US" sz="2400" dirty="0"/>
              <a:t>I</a:t>
            </a:r>
            <a:r>
              <a:rPr lang="en-US" sz="2400" dirty="0" smtClean="0"/>
              <a:t>mplementation </a:t>
            </a:r>
            <a:r>
              <a:rPr lang="en-US" sz="2400" dirty="0"/>
              <a:t>of a Central American Joint Initiative on the Health of Migrants and their </a:t>
            </a:r>
            <a:r>
              <a:rPr lang="en-US" sz="2400" dirty="0" smtClean="0"/>
              <a:t>families</a:t>
            </a:r>
            <a:endParaRPr lang="en-US" sz="2400" b="1" dirty="0"/>
          </a:p>
        </p:txBody>
      </p:sp>
      <p:sp>
        <p:nvSpPr>
          <p:cNvPr id="5" name="Content Placeholder 2"/>
          <p:cNvSpPr txBox="1">
            <a:spLocks/>
          </p:cNvSpPr>
          <p:nvPr/>
        </p:nvSpPr>
        <p:spPr>
          <a:xfrm>
            <a:off x="283454" y="1772816"/>
            <a:ext cx="8625136" cy="30082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dirty="0" smtClean="0">
                <a:solidFill>
                  <a:schemeClr val="accent5">
                    <a:lumMod val="75000"/>
                  </a:schemeClr>
                </a:solidFill>
              </a:rPr>
              <a:t>Main objective of the project</a:t>
            </a:r>
          </a:p>
          <a:p>
            <a:pPr marL="57150" indent="0" algn="just">
              <a:buNone/>
            </a:pPr>
            <a:r>
              <a:rPr lang="en-US" sz="2400" dirty="0" smtClean="0"/>
              <a:t>Implement a multi-</a:t>
            </a:r>
            <a:r>
              <a:rPr lang="en-US" sz="2400" dirty="0" err="1" smtClean="0"/>
              <a:t>sectoral</a:t>
            </a:r>
            <a:r>
              <a:rPr lang="en-US" sz="2400" dirty="0" smtClean="0"/>
              <a:t> platform that facilitates access and interchanging of information, as well as coordination and joint programming between government institutions, civil society, the private sector, academia and other stakeholders for the design and implementation of integrated and comprehensive responses regarding the health of migrants.</a:t>
            </a:r>
          </a:p>
          <a:p>
            <a:pPr marL="57150" indent="0">
              <a:buNone/>
            </a:pPr>
            <a:endParaRPr lang="es-CR" sz="2200" dirty="0">
              <a:solidFill>
                <a:schemeClr val="accent5">
                  <a:lumMod val="75000"/>
                </a:schemeClr>
              </a:solidFill>
            </a:endParaRPr>
          </a:p>
        </p:txBody>
      </p:sp>
      <p:sp>
        <p:nvSpPr>
          <p:cNvPr id="3" name="TextBox 2"/>
          <p:cNvSpPr txBox="1"/>
          <p:nvPr/>
        </p:nvSpPr>
        <p:spPr>
          <a:xfrm>
            <a:off x="993710" y="4729604"/>
            <a:ext cx="2498170" cy="523220"/>
          </a:xfrm>
          <a:prstGeom prst="rect">
            <a:avLst/>
          </a:prstGeom>
          <a:solidFill>
            <a:schemeClr val="accent1"/>
          </a:solidFill>
        </p:spPr>
        <p:txBody>
          <a:bodyPr wrap="square" rtlCol="0">
            <a:spAutoFit/>
          </a:bodyPr>
          <a:lstStyle/>
          <a:p>
            <a:pPr algn="ctr"/>
            <a:r>
              <a:rPr lang="en-US" sz="2800" dirty="0" smtClean="0">
                <a:solidFill>
                  <a:schemeClr val="bg1"/>
                </a:solidFill>
              </a:rPr>
              <a:t>Technical Level</a:t>
            </a:r>
            <a:endParaRPr lang="en-US" sz="2800" dirty="0">
              <a:solidFill>
                <a:schemeClr val="bg1"/>
              </a:solidFill>
            </a:endParaRPr>
          </a:p>
        </p:txBody>
      </p:sp>
      <p:sp>
        <p:nvSpPr>
          <p:cNvPr id="7" name="TextBox 6"/>
          <p:cNvSpPr txBox="1"/>
          <p:nvPr/>
        </p:nvSpPr>
        <p:spPr>
          <a:xfrm>
            <a:off x="993711" y="5473496"/>
            <a:ext cx="2354154" cy="523220"/>
          </a:xfrm>
          <a:prstGeom prst="rect">
            <a:avLst/>
          </a:prstGeom>
          <a:solidFill>
            <a:schemeClr val="accent1"/>
          </a:solidFill>
        </p:spPr>
        <p:txBody>
          <a:bodyPr wrap="square" rtlCol="0">
            <a:spAutoFit/>
          </a:bodyPr>
          <a:lstStyle/>
          <a:p>
            <a:pPr algn="ctr"/>
            <a:r>
              <a:rPr lang="es-CR" sz="2800" dirty="0" smtClean="0">
                <a:solidFill>
                  <a:schemeClr val="bg1"/>
                </a:solidFill>
              </a:rPr>
              <a:t>Link</a:t>
            </a:r>
            <a:endParaRPr lang="es-CR" sz="2800" dirty="0">
              <a:solidFill>
                <a:schemeClr val="bg1"/>
              </a:solidFill>
            </a:endParaRPr>
          </a:p>
        </p:txBody>
      </p:sp>
      <p:sp>
        <p:nvSpPr>
          <p:cNvPr id="9" name="TextBox 8"/>
          <p:cNvSpPr txBox="1"/>
          <p:nvPr/>
        </p:nvSpPr>
        <p:spPr>
          <a:xfrm>
            <a:off x="3779912" y="5460400"/>
            <a:ext cx="4680520" cy="523220"/>
          </a:xfrm>
          <a:prstGeom prst="rect">
            <a:avLst/>
          </a:prstGeom>
          <a:solidFill>
            <a:schemeClr val="accent1"/>
          </a:solidFill>
        </p:spPr>
        <p:txBody>
          <a:bodyPr wrap="square" rtlCol="0">
            <a:spAutoFit/>
          </a:bodyPr>
          <a:lstStyle/>
          <a:p>
            <a:pPr algn="ctr"/>
            <a:r>
              <a:rPr lang="en-US" sz="2800" dirty="0" smtClean="0">
                <a:solidFill>
                  <a:schemeClr val="bg1"/>
                </a:solidFill>
              </a:rPr>
              <a:t>Knowledge Platform</a:t>
            </a:r>
            <a:endParaRPr lang="en-US" sz="2800" dirty="0">
              <a:solidFill>
                <a:schemeClr val="bg1"/>
              </a:solidFill>
            </a:endParaRPr>
          </a:p>
        </p:txBody>
      </p:sp>
      <p:sp>
        <p:nvSpPr>
          <p:cNvPr id="10" name="TextBox 9"/>
          <p:cNvSpPr txBox="1"/>
          <p:nvPr/>
        </p:nvSpPr>
        <p:spPr>
          <a:xfrm>
            <a:off x="4032318" y="4713434"/>
            <a:ext cx="3528392" cy="523220"/>
          </a:xfrm>
          <a:prstGeom prst="rect">
            <a:avLst/>
          </a:prstGeom>
          <a:solidFill>
            <a:schemeClr val="accent1"/>
          </a:solidFill>
        </p:spPr>
        <p:txBody>
          <a:bodyPr wrap="square" rtlCol="0">
            <a:spAutoFit/>
          </a:bodyPr>
          <a:lstStyle/>
          <a:p>
            <a:pPr algn="ctr"/>
            <a:r>
              <a:rPr lang="en-US" sz="2800" dirty="0" smtClean="0">
                <a:solidFill>
                  <a:schemeClr val="bg1"/>
                </a:solidFill>
              </a:rPr>
              <a:t>Joint Leadership</a:t>
            </a:r>
            <a:endParaRPr lang="en-US" sz="2800" dirty="0">
              <a:solidFill>
                <a:schemeClr val="bg1"/>
              </a:solidFill>
            </a:endParaRPr>
          </a:p>
        </p:txBody>
      </p:sp>
    </p:spTree>
    <p:extLst>
      <p:ext uri="{BB962C8B-B14F-4D97-AF65-F5344CB8AC3E}">
        <p14:creationId xmlns:p14="http://schemas.microsoft.com/office/powerpoint/2010/main" val="1857428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59113000"/>
              </p:ext>
            </p:extLst>
          </p:nvPr>
        </p:nvGraphicFramePr>
        <p:xfrm>
          <a:off x="626332" y="706709"/>
          <a:ext cx="8534491" cy="5372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7" name="Rectangle 13"/>
          <p:cNvSpPr>
            <a:spLocks noChangeArrowheads="1"/>
          </p:cNvSpPr>
          <p:nvPr/>
        </p:nvSpPr>
        <p:spPr bwMode="gray">
          <a:xfrm>
            <a:off x="5943600" y="2993699"/>
            <a:ext cx="3047547" cy="830981"/>
          </a:xfrm>
          <a:prstGeom prst="rect">
            <a:avLst/>
          </a:prstGeom>
          <a:noFill/>
          <a:ln>
            <a:noFill/>
          </a:ln>
          <a:effectLst/>
          <a:extLst>
            <a:ext uri="{909E8E84-426E-40DD-AFC4-6F175D3DCCD1}">
              <a14:hiddenFill xmlns:a14="http://schemas.microsoft.com/office/drawing/2010/main">
                <a:gradFill rotWithShape="1">
                  <a:gsLst>
                    <a:gs pos="0">
                      <a:srgbClr val="A2A2A2"/>
                    </a:gs>
                    <a:gs pos="50000">
                      <a:srgbClr val="FFFFFF"/>
                    </a:gs>
                    <a:gs pos="100000">
                      <a:srgbClr val="A2A2A2"/>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lIns="91424" tIns="45712" rIns="91424" bIns="45712">
            <a:spAutoFit/>
          </a:bodyPr>
          <a:lstStyle>
            <a:lvl1pPr marL="390525" indent="-390525" eaLnBrk="0" hangingPunct="0">
              <a:defRPr sz="3900">
                <a:solidFill>
                  <a:srgbClr val="000066"/>
                </a:solidFill>
                <a:latin typeface="Arial" charset="0"/>
                <a:cs typeface="Arial" charset="0"/>
              </a:defRPr>
            </a:lvl1pPr>
            <a:lvl2pPr marL="742950" indent="-285750" eaLnBrk="0" hangingPunct="0">
              <a:defRPr sz="3900">
                <a:solidFill>
                  <a:srgbClr val="000066"/>
                </a:solidFill>
                <a:latin typeface="Arial" charset="0"/>
                <a:cs typeface="Arial" charset="0"/>
              </a:defRPr>
            </a:lvl2pPr>
            <a:lvl3pPr marL="1143000" indent="-228600" eaLnBrk="0" hangingPunct="0">
              <a:defRPr sz="3900">
                <a:solidFill>
                  <a:srgbClr val="000066"/>
                </a:solidFill>
                <a:latin typeface="Arial" charset="0"/>
                <a:cs typeface="Arial" charset="0"/>
              </a:defRPr>
            </a:lvl3pPr>
            <a:lvl4pPr marL="1600200" indent="-228600" eaLnBrk="0" hangingPunct="0">
              <a:defRPr sz="3900">
                <a:solidFill>
                  <a:srgbClr val="000066"/>
                </a:solidFill>
                <a:latin typeface="Arial" charset="0"/>
                <a:cs typeface="Arial" charset="0"/>
              </a:defRPr>
            </a:lvl4pPr>
            <a:lvl5pPr marL="2057400" indent="-228600" eaLnBrk="0" hangingPunct="0">
              <a:defRPr sz="3900">
                <a:solidFill>
                  <a:srgbClr val="000066"/>
                </a:solidFill>
                <a:latin typeface="Arial" charset="0"/>
                <a:cs typeface="Arial" charset="0"/>
              </a:defRPr>
            </a:lvl5pPr>
            <a:lvl6pPr marL="2514600" indent="-228600" rtl="1" eaLnBrk="0" fontAlgn="base" hangingPunct="0">
              <a:spcBef>
                <a:spcPct val="0"/>
              </a:spcBef>
              <a:spcAft>
                <a:spcPct val="0"/>
              </a:spcAft>
              <a:defRPr sz="3900">
                <a:solidFill>
                  <a:srgbClr val="000066"/>
                </a:solidFill>
                <a:latin typeface="Arial" charset="0"/>
                <a:cs typeface="Arial" charset="0"/>
              </a:defRPr>
            </a:lvl6pPr>
            <a:lvl7pPr marL="2971800" indent="-228600" rtl="1" eaLnBrk="0" fontAlgn="base" hangingPunct="0">
              <a:spcBef>
                <a:spcPct val="0"/>
              </a:spcBef>
              <a:spcAft>
                <a:spcPct val="0"/>
              </a:spcAft>
              <a:defRPr sz="3900">
                <a:solidFill>
                  <a:srgbClr val="000066"/>
                </a:solidFill>
                <a:latin typeface="Arial" charset="0"/>
                <a:cs typeface="Arial" charset="0"/>
              </a:defRPr>
            </a:lvl7pPr>
            <a:lvl8pPr marL="3429000" indent="-228600" rtl="1" eaLnBrk="0" fontAlgn="base" hangingPunct="0">
              <a:spcBef>
                <a:spcPct val="0"/>
              </a:spcBef>
              <a:spcAft>
                <a:spcPct val="0"/>
              </a:spcAft>
              <a:defRPr sz="3900">
                <a:solidFill>
                  <a:srgbClr val="000066"/>
                </a:solidFill>
                <a:latin typeface="Arial" charset="0"/>
                <a:cs typeface="Arial" charset="0"/>
              </a:defRPr>
            </a:lvl8pPr>
            <a:lvl9pPr marL="3886200" indent="-228600" rtl="1" eaLnBrk="0" fontAlgn="base" hangingPunct="0">
              <a:spcBef>
                <a:spcPct val="0"/>
              </a:spcBef>
              <a:spcAft>
                <a:spcPct val="0"/>
              </a:spcAft>
              <a:defRPr sz="3900">
                <a:solidFill>
                  <a:srgbClr val="000066"/>
                </a:solidFill>
                <a:latin typeface="Arial" charset="0"/>
                <a:cs typeface="Arial" charset="0"/>
              </a:defRPr>
            </a:lvl9pPr>
          </a:lstStyle>
          <a:p>
            <a:pPr algn="ctr" fontAlgn="base">
              <a:spcBef>
                <a:spcPct val="20000"/>
              </a:spcBef>
              <a:spcAft>
                <a:spcPct val="0"/>
              </a:spcAft>
            </a:pPr>
            <a:r>
              <a:rPr lang="en-US" altLang="es-CR" sz="1600" b="1" dirty="0" smtClean="0">
                <a:ea typeface="ＭＳ Ｐゴシック" pitchFamily="-111" charset="-128"/>
              </a:rPr>
              <a:t> CIVIL SOCIETY AND ACADEMIA ORGANIZATIONS</a:t>
            </a:r>
            <a:endParaRPr lang="en-US" altLang="es-CR" sz="1600" dirty="0">
              <a:ea typeface="ＭＳ Ｐゴシック" pitchFamily="-111" charset="-128"/>
            </a:endParaRPr>
          </a:p>
        </p:txBody>
      </p:sp>
      <p:sp>
        <p:nvSpPr>
          <p:cNvPr id="7" name="Rectangle 13"/>
          <p:cNvSpPr>
            <a:spLocks noChangeArrowheads="1"/>
          </p:cNvSpPr>
          <p:nvPr/>
        </p:nvSpPr>
        <p:spPr bwMode="gray">
          <a:xfrm>
            <a:off x="3563888" y="1124744"/>
            <a:ext cx="2512741" cy="880225"/>
          </a:xfrm>
          <a:prstGeom prst="rect">
            <a:avLst/>
          </a:prstGeom>
          <a:noFill/>
          <a:ln>
            <a:noFill/>
          </a:ln>
          <a:effectLst/>
          <a:extLst>
            <a:ext uri="{909E8E84-426E-40DD-AFC4-6F175D3DCCD1}">
              <a14:hiddenFill xmlns:a14="http://schemas.microsoft.com/office/drawing/2010/main">
                <a:gradFill rotWithShape="1">
                  <a:gsLst>
                    <a:gs pos="0">
                      <a:srgbClr val="A2A2A2"/>
                    </a:gs>
                    <a:gs pos="50000">
                      <a:srgbClr val="FFFFFF"/>
                    </a:gs>
                    <a:gs pos="100000">
                      <a:srgbClr val="A2A2A2"/>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91424" tIns="45712" rIns="91424" bIns="45712">
            <a:spAutoFit/>
          </a:bodyPr>
          <a:lstStyle>
            <a:lvl1pPr marL="390525" indent="-390525" eaLnBrk="0" hangingPunct="0">
              <a:defRPr sz="3900">
                <a:solidFill>
                  <a:srgbClr val="000066"/>
                </a:solidFill>
                <a:latin typeface="Arial" charset="0"/>
                <a:cs typeface="Arial" charset="0"/>
              </a:defRPr>
            </a:lvl1pPr>
            <a:lvl2pPr marL="742950" indent="-285750" eaLnBrk="0" hangingPunct="0">
              <a:defRPr sz="3900">
                <a:solidFill>
                  <a:srgbClr val="000066"/>
                </a:solidFill>
                <a:latin typeface="Arial" charset="0"/>
                <a:cs typeface="Arial" charset="0"/>
              </a:defRPr>
            </a:lvl2pPr>
            <a:lvl3pPr marL="1143000" indent="-228600" eaLnBrk="0" hangingPunct="0">
              <a:defRPr sz="3900">
                <a:solidFill>
                  <a:srgbClr val="000066"/>
                </a:solidFill>
                <a:latin typeface="Arial" charset="0"/>
                <a:cs typeface="Arial" charset="0"/>
              </a:defRPr>
            </a:lvl3pPr>
            <a:lvl4pPr marL="1600200" indent="-228600" eaLnBrk="0" hangingPunct="0">
              <a:defRPr sz="3900">
                <a:solidFill>
                  <a:srgbClr val="000066"/>
                </a:solidFill>
                <a:latin typeface="Arial" charset="0"/>
                <a:cs typeface="Arial" charset="0"/>
              </a:defRPr>
            </a:lvl4pPr>
            <a:lvl5pPr marL="2057400" indent="-228600" eaLnBrk="0" hangingPunct="0">
              <a:defRPr sz="3900">
                <a:solidFill>
                  <a:srgbClr val="000066"/>
                </a:solidFill>
                <a:latin typeface="Arial" charset="0"/>
                <a:cs typeface="Arial" charset="0"/>
              </a:defRPr>
            </a:lvl5pPr>
            <a:lvl6pPr marL="2514600" indent="-228600" rtl="1" eaLnBrk="0" fontAlgn="base" hangingPunct="0">
              <a:spcBef>
                <a:spcPct val="0"/>
              </a:spcBef>
              <a:spcAft>
                <a:spcPct val="0"/>
              </a:spcAft>
              <a:defRPr sz="3900">
                <a:solidFill>
                  <a:srgbClr val="000066"/>
                </a:solidFill>
                <a:latin typeface="Arial" charset="0"/>
                <a:cs typeface="Arial" charset="0"/>
              </a:defRPr>
            </a:lvl6pPr>
            <a:lvl7pPr marL="2971800" indent="-228600" rtl="1" eaLnBrk="0" fontAlgn="base" hangingPunct="0">
              <a:spcBef>
                <a:spcPct val="0"/>
              </a:spcBef>
              <a:spcAft>
                <a:spcPct val="0"/>
              </a:spcAft>
              <a:defRPr sz="3900">
                <a:solidFill>
                  <a:srgbClr val="000066"/>
                </a:solidFill>
                <a:latin typeface="Arial" charset="0"/>
                <a:cs typeface="Arial" charset="0"/>
              </a:defRPr>
            </a:lvl7pPr>
            <a:lvl8pPr marL="3429000" indent="-228600" rtl="1" eaLnBrk="0" fontAlgn="base" hangingPunct="0">
              <a:spcBef>
                <a:spcPct val="0"/>
              </a:spcBef>
              <a:spcAft>
                <a:spcPct val="0"/>
              </a:spcAft>
              <a:defRPr sz="3900">
                <a:solidFill>
                  <a:srgbClr val="000066"/>
                </a:solidFill>
                <a:latin typeface="Arial" charset="0"/>
                <a:cs typeface="Arial" charset="0"/>
              </a:defRPr>
            </a:lvl8pPr>
            <a:lvl9pPr marL="3886200" indent="-228600" rtl="1" eaLnBrk="0" fontAlgn="base" hangingPunct="0">
              <a:spcBef>
                <a:spcPct val="0"/>
              </a:spcBef>
              <a:spcAft>
                <a:spcPct val="0"/>
              </a:spcAft>
              <a:defRPr sz="3900">
                <a:solidFill>
                  <a:srgbClr val="000066"/>
                </a:solidFill>
                <a:latin typeface="Arial" charset="0"/>
                <a:cs typeface="Arial" charset="0"/>
              </a:defRPr>
            </a:lvl9pPr>
          </a:lstStyle>
          <a:p>
            <a:pPr marL="342900" indent="-342900" algn="ctr" fontAlgn="base">
              <a:spcBef>
                <a:spcPct val="20000"/>
              </a:spcBef>
              <a:spcAft>
                <a:spcPct val="0"/>
              </a:spcAft>
            </a:pPr>
            <a:r>
              <a:rPr lang="en-US" altLang="es-CR" sz="1600" b="1" dirty="0" smtClean="0">
                <a:ea typeface="ＭＳ Ｐゴシック" pitchFamily="-111" charset="-128"/>
              </a:rPr>
              <a:t>	GOVERNMENT INSTITUTIONS</a:t>
            </a:r>
          </a:p>
          <a:p>
            <a:pPr marL="342900" indent="-342900" algn="ctr" fontAlgn="base">
              <a:spcBef>
                <a:spcPct val="20000"/>
              </a:spcBef>
              <a:spcAft>
                <a:spcPct val="0"/>
              </a:spcAft>
            </a:pPr>
            <a:r>
              <a:rPr lang="en-US" altLang="es-CR" sz="1600" b="1" dirty="0">
                <a:ea typeface="ＭＳ Ｐゴシック" pitchFamily="-111" charset="-128"/>
              </a:rPr>
              <a:t>	</a:t>
            </a:r>
            <a:r>
              <a:rPr lang="en-US" altLang="es-CR" sz="1600" b="1" dirty="0" smtClean="0">
                <a:ea typeface="ＭＳ Ｐゴシック" pitchFamily="-111" charset="-128"/>
              </a:rPr>
              <a:t>(Multi-</a:t>
            </a:r>
            <a:r>
              <a:rPr lang="en-US" altLang="es-CR" sz="1600" b="1" dirty="0" err="1" smtClean="0">
                <a:ea typeface="ＭＳ Ｐゴシック" pitchFamily="-111" charset="-128"/>
              </a:rPr>
              <a:t>sectoral</a:t>
            </a:r>
            <a:r>
              <a:rPr lang="en-US" altLang="es-CR" sz="1600" b="1" dirty="0" smtClean="0">
                <a:ea typeface="ＭＳ Ｐゴシック" pitchFamily="-111" charset="-128"/>
              </a:rPr>
              <a:t>) </a:t>
            </a:r>
            <a:endParaRPr lang="en-US" altLang="es-CR" sz="1600" b="1" dirty="0">
              <a:ea typeface="ＭＳ Ｐゴシック" pitchFamily="-111" charset="-128"/>
            </a:endParaRPr>
          </a:p>
        </p:txBody>
      </p:sp>
      <p:sp>
        <p:nvSpPr>
          <p:cNvPr id="8" name="Rectangle 13"/>
          <p:cNvSpPr>
            <a:spLocks noChangeArrowheads="1"/>
          </p:cNvSpPr>
          <p:nvPr/>
        </p:nvSpPr>
        <p:spPr bwMode="gray">
          <a:xfrm>
            <a:off x="567004" y="2827359"/>
            <a:ext cx="2809082" cy="929469"/>
          </a:xfrm>
          <a:prstGeom prst="rect">
            <a:avLst/>
          </a:prstGeom>
          <a:noFill/>
          <a:ln>
            <a:noFill/>
          </a:ln>
          <a:effectLst/>
          <a:extLst>
            <a:ext uri="{909E8E84-426E-40DD-AFC4-6F175D3DCCD1}">
              <a14:hiddenFill xmlns:a14="http://schemas.microsoft.com/office/drawing/2010/main">
                <a:gradFill rotWithShape="1">
                  <a:gsLst>
                    <a:gs pos="0">
                      <a:srgbClr val="A2A2A2"/>
                    </a:gs>
                    <a:gs pos="50000">
                      <a:srgbClr val="FFFFFF"/>
                    </a:gs>
                    <a:gs pos="100000">
                      <a:srgbClr val="A2A2A2"/>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91424" tIns="45712" rIns="91424" bIns="45712">
            <a:spAutoFit/>
          </a:bodyPr>
          <a:lstStyle>
            <a:lvl1pPr marL="390525" indent="-390525" eaLnBrk="0" hangingPunct="0">
              <a:defRPr sz="3900">
                <a:solidFill>
                  <a:srgbClr val="000066"/>
                </a:solidFill>
                <a:latin typeface="Arial" charset="0"/>
                <a:cs typeface="Arial" charset="0"/>
              </a:defRPr>
            </a:lvl1pPr>
            <a:lvl2pPr marL="742950" indent="-285750" eaLnBrk="0" hangingPunct="0">
              <a:defRPr sz="3900">
                <a:solidFill>
                  <a:srgbClr val="000066"/>
                </a:solidFill>
                <a:latin typeface="Arial" charset="0"/>
                <a:cs typeface="Arial" charset="0"/>
              </a:defRPr>
            </a:lvl2pPr>
            <a:lvl3pPr marL="1143000" indent="-228600" eaLnBrk="0" hangingPunct="0">
              <a:defRPr sz="3900">
                <a:solidFill>
                  <a:srgbClr val="000066"/>
                </a:solidFill>
                <a:latin typeface="Arial" charset="0"/>
                <a:cs typeface="Arial" charset="0"/>
              </a:defRPr>
            </a:lvl3pPr>
            <a:lvl4pPr marL="1600200" indent="-228600" eaLnBrk="0" hangingPunct="0">
              <a:defRPr sz="3900">
                <a:solidFill>
                  <a:srgbClr val="000066"/>
                </a:solidFill>
                <a:latin typeface="Arial" charset="0"/>
                <a:cs typeface="Arial" charset="0"/>
              </a:defRPr>
            </a:lvl4pPr>
            <a:lvl5pPr marL="2057400" indent="-228600" eaLnBrk="0" hangingPunct="0">
              <a:defRPr sz="3900">
                <a:solidFill>
                  <a:srgbClr val="000066"/>
                </a:solidFill>
                <a:latin typeface="Arial" charset="0"/>
                <a:cs typeface="Arial" charset="0"/>
              </a:defRPr>
            </a:lvl5pPr>
            <a:lvl6pPr marL="2514600" indent="-228600" rtl="1" eaLnBrk="0" fontAlgn="base" hangingPunct="0">
              <a:spcBef>
                <a:spcPct val="0"/>
              </a:spcBef>
              <a:spcAft>
                <a:spcPct val="0"/>
              </a:spcAft>
              <a:defRPr sz="3900">
                <a:solidFill>
                  <a:srgbClr val="000066"/>
                </a:solidFill>
                <a:latin typeface="Arial" charset="0"/>
                <a:cs typeface="Arial" charset="0"/>
              </a:defRPr>
            </a:lvl6pPr>
            <a:lvl7pPr marL="2971800" indent="-228600" rtl="1" eaLnBrk="0" fontAlgn="base" hangingPunct="0">
              <a:spcBef>
                <a:spcPct val="0"/>
              </a:spcBef>
              <a:spcAft>
                <a:spcPct val="0"/>
              </a:spcAft>
              <a:defRPr sz="3900">
                <a:solidFill>
                  <a:srgbClr val="000066"/>
                </a:solidFill>
                <a:latin typeface="Arial" charset="0"/>
                <a:cs typeface="Arial" charset="0"/>
              </a:defRPr>
            </a:lvl7pPr>
            <a:lvl8pPr marL="3429000" indent="-228600" rtl="1" eaLnBrk="0" fontAlgn="base" hangingPunct="0">
              <a:spcBef>
                <a:spcPct val="0"/>
              </a:spcBef>
              <a:spcAft>
                <a:spcPct val="0"/>
              </a:spcAft>
              <a:defRPr sz="3900">
                <a:solidFill>
                  <a:srgbClr val="000066"/>
                </a:solidFill>
                <a:latin typeface="Arial" charset="0"/>
                <a:cs typeface="Arial" charset="0"/>
              </a:defRPr>
            </a:lvl8pPr>
            <a:lvl9pPr marL="3886200" indent="-228600" rtl="1" eaLnBrk="0" fontAlgn="base" hangingPunct="0">
              <a:spcBef>
                <a:spcPct val="0"/>
              </a:spcBef>
              <a:spcAft>
                <a:spcPct val="0"/>
              </a:spcAft>
              <a:defRPr sz="3900">
                <a:solidFill>
                  <a:srgbClr val="000066"/>
                </a:solidFill>
                <a:latin typeface="Arial" charset="0"/>
                <a:cs typeface="Arial" charset="0"/>
              </a:defRPr>
            </a:lvl9pPr>
          </a:lstStyle>
          <a:p>
            <a:pPr marL="342900" indent="-342900" algn="ctr" fontAlgn="base">
              <a:spcBef>
                <a:spcPct val="20000"/>
              </a:spcBef>
              <a:spcAft>
                <a:spcPct val="0"/>
              </a:spcAft>
            </a:pPr>
            <a:r>
              <a:rPr lang="en-US" altLang="es-CR" sz="1600" b="1" dirty="0" smtClean="0">
                <a:ea typeface="ＭＳ Ｐゴシック" pitchFamily="-111" charset="-128"/>
              </a:rPr>
              <a:t>REGIONAL</a:t>
            </a:r>
          </a:p>
          <a:p>
            <a:pPr marL="342900" indent="-342900" algn="ctr" fontAlgn="base">
              <a:spcBef>
                <a:spcPct val="20000"/>
              </a:spcBef>
              <a:spcAft>
                <a:spcPct val="0"/>
              </a:spcAft>
            </a:pPr>
            <a:r>
              <a:rPr lang="en-US" altLang="es-CR" sz="1600" b="1" dirty="0" smtClean="0">
                <a:ea typeface="ＭＳ Ｐゴシック" pitchFamily="-111" charset="-128"/>
              </a:rPr>
              <a:t>ASSOCIATIONS</a:t>
            </a:r>
          </a:p>
          <a:p>
            <a:pPr marL="342900" indent="-342900" algn="ctr" fontAlgn="base">
              <a:spcBef>
                <a:spcPct val="20000"/>
              </a:spcBef>
              <a:spcAft>
                <a:spcPct val="0"/>
              </a:spcAft>
            </a:pPr>
            <a:r>
              <a:rPr lang="en-US" altLang="es-CR" sz="1600" b="1" dirty="0" smtClean="0">
                <a:ea typeface="ＭＳ Ｐゴシック" pitchFamily="-111" charset="-128"/>
              </a:rPr>
              <a:t>RCM - COMISCA</a:t>
            </a:r>
            <a:endParaRPr lang="en-US" altLang="es-CR" sz="1600" b="1" dirty="0">
              <a:ea typeface="ＭＳ Ｐゴシック" pitchFamily="-111" charset="-128"/>
            </a:endParaRPr>
          </a:p>
        </p:txBody>
      </p:sp>
      <p:sp>
        <p:nvSpPr>
          <p:cNvPr id="9" name="Rectangle 13"/>
          <p:cNvSpPr>
            <a:spLocks noChangeArrowheads="1"/>
          </p:cNvSpPr>
          <p:nvPr/>
        </p:nvSpPr>
        <p:spPr bwMode="gray">
          <a:xfrm>
            <a:off x="2057400" y="5410200"/>
            <a:ext cx="5712796" cy="338538"/>
          </a:xfrm>
          <a:prstGeom prst="rect">
            <a:avLst/>
          </a:prstGeom>
          <a:noFill/>
          <a:ln>
            <a:noFill/>
          </a:ln>
          <a:effectLst/>
          <a:extLst>
            <a:ext uri="{909E8E84-426E-40DD-AFC4-6F175D3DCCD1}">
              <a14:hiddenFill xmlns:a14="http://schemas.microsoft.com/office/drawing/2010/main">
                <a:gradFill rotWithShape="1">
                  <a:gsLst>
                    <a:gs pos="0">
                      <a:srgbClr val="A2A2A2"/>
                    </a:gs>
                    <a:gs pos="50000">
                      <a:srgbClr val="FFFFFF"/>
                    </a:gs>
                    <a:gs pos="100000">
                      <a:srgbClr val="A2A2A2"/>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91424" tIns="45712" rIns="91424" bIns="45712">
            <a:spAutoFit/>
          </a:bodyPr>
          <a:lstStyle>
            <a:lvl1pPr marL="390525" indent="-390525" eaLnBrk="0" hangingPunct="0">
              <a:defRPr sz="3900">
                <a:solidFill>
                  <a:srgbClr val="000066"/>
                </a:solidFill>
                <a:latin typeface="Arial" charset="0"/>
                <a:cs typeface="Arial" charset="0"/>
              </a:defRPr>
            </a:lvl1pPr>
            <a:lvl2pPr marL="742950" indent="-285750" eaLnBrk="0" hangingPunct="0">
              <a:defRPr sz="3900">
                <a:solidFill>
                  <a:srgbClr val="000066"/>
                </a:solidFill>
                <a:latin typeface="Arial" charset="0"/>
                <a:cs typeface="Arial" charset="0"/>
              </a:defRPr>
            </a:lvl2pPr>
            <a:lvl3pPr marL="1143000" indent="-228600" eaLnBrk="0" hangingPunct="0">
              <a:defRPr sz="3900">
                <a:solidFill>
                  <a:srgbClr val="000066"/>
                </a:solidFill>
                <a:latin typeface="Arial" charset="0"/>
                <a:cs typeface="Arial" charset="0"/>
              </a:defRPr>
            </a:lvl3pPr>
            <a:lvl4pPr marL="1600200" indent="-228600" eaLnBrk="0" hangingPunct="0">
              <a:defRPr sz="3900">
                <a:solidFill>
                  <a:srgbClr val="000066"/>
                </a:solidFill>
                <a:latin typeface="Arial" charset="0"/>
                <a:cs typeface="Arial" charset="0"/>
              </a:defRPr>
            </a:lvl4pPr>
            <a:lvl5pPr marL="2057400" indent="-228600" eaLnBrk="0" hangingPunct="0">
              <a:defRPr sz="3900">
                <a:solidFill>
                  <a:srgbClr val="000066"/>
                </a:solidFill>
                <a:latin typeface="Arial" charset="0"/>
                <a:cs typeface="Arial" charset="0"/>
              </a:defRPr>
            </a:lvl5pPr>
            <a:lvl6pPr marL="2514600" indent="-228600" rtl="1" eaLnBrk="0" fontAlgn="base" hangingPunct="0">
              <a:spcBef>
                <a:spcPct val="0"/>
              </a:spcBef>
              <a:spcAft>
                <a:spcPct val="0"/>
              </a:spcAft>
              <a:defRPr sz="3900">
                <a:solidFill>
                  <a:srgbClr val="000066"/>
                </a:solidFill>
                <a:latin typeface="Arial" charset="0"/>
                <a:cs typeface="Arial" charset="0"/>
              </a:defRPr>
            </a:lvl6pPr>
            <a:lvl7pPr marL="2971800" indent="-228600" rtl="1" eaLnBrk="0" fontAlgn="base" hangingPunct="0">
              <a:spcBef>
                <a:spcPct val="0"/>
              </a:spcBef>
              <a:spcAft>
                <a:spcPct val="0"/>
              </a:spcAft>
              <a:defRPr sz="3900">
                <a:solidFill>
                  <a:srgbClr val="000066"/>
                </a:solidFill>
                <a:latin typeface="Arial" charset="0"/>
                <a:cs typeface="Arial" charset="0"/>
              </a:defRPr>
            </a:lvl7pPr>
            <a:lvl8pPr marL="3429000" indent="-228600" rtl="1" eaLnBrk="0" fontAlgn="base" hangingPunct="0">
              <a:spcBef>
                <a:spcPct val="0"/>
              </a:spcBef>
              <a:spcAft>
                <a:spcPct val="0"/>
              </a:spcAft>
              <a:defRPr sz="3900">
                <a:solidFill>
                  <a:srgbClr val="000066"/>
                </a:solidFill>
                <a:latin typeface="Arial" charset="0"/>
                <a:cs typeface="Arial" charset="0"/>
              </a:defRPr>
            </a:lvl8pPr>
            <a:lvl9pPr marL="3886200" indent="-228600" rtl="1" eaLnBrk="0" fontAlgn="base" hangingPunct="0">
              <a:spcBef>
                <a:spcPct val="0"/>
              </a:spcBef>
              <a:spcAft>
                <a:spcPct val="0"/>
              </a:spcAft>
              <a:defRPr sz="3900">
                <a:solidFill>
                  <a:srgbClr val="000066"/>
                </a:solidFill>
                <a:latin typeface="Arial" charset="0"/>
                <a:cs typeface="Arial" charset="0"/>
              </a:defRPr>
            </a:lvl9pPr>
          </a:lstStyle>
          <a:p>
            <a:pPr marL="342900" lvl="0" indent="-342900" algn="ctr" fontAlgn="base">
              <a:spcBef>
                <a:spcPct val="20000"/>
              </a:spcBef>
              <a:spcAft>
                <a:spcPct val="0"/>
              </a:spcAft>
            </a:pPr>
            <a:r>
              <a:rPr lang="en-US" altLang="es-CR" sz="1600" b="1" dirty="0" smtClean="0">
                <a:ea typeface="ＭＳ Ｐゴシック" pitchFamily="-111" charset="-128"/>
              </a:rPr>
              <a:t>UN AGENCIES, DEVELOPMENT PARTNERS, </a:t>
            </a:r>
            <a:r>
              <a:rPr lang="en-US" altLang="es-CR" sz="1600" b="1" dirty="0" smtClean="0">
                <a:ea typeface="ＭＳ Ｐゴシック" pitchFamily="-111" charset="-128"/>
              </a:rPr>
              <a:t>DONORS</a:t>
            </a:r>
            <a:endParaRPr lang="en-US" altLang="es-CR" sz="1600" b="1" dirty="0">
              <a:ea typeface="ＭＳ Ｐゴシック" pitchFamily="-111" charset="-128"/>
            </a:endParaRPr>
          </a:p>
        </p:txBody>
      </p:sp>
      <p:sp>
        <p:nvSpPr>
          <p:cNvPr id="3" name="Oval 2"/>
          <p:cNvSpPr/>
          <p:nvPr/>
        </p:nvSpPr>
        <p:spPr>
          <a:xfrm>
            <a:off x="3617654" y="2348881"/>
            <a:ext cx="2592288" cy="2016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bg1"/>
                </a:solidFill>
                <a:ea typeface="ＭＳ Ｐゴシック" pitchFamily="-111" charset="-128"/>
              </a:rPr>
              <a:t>JOINT INITIATIVE</a:t>
            </a:r>
            <a:endParaRPr lang="en-US" b="1" dirty="0">
              <a:solidFill>
                <a:schemeClr val="bg1"/>
              </a:solidFill>
              <a:ea typeface="ＭＳ Ｐゴシック" pitchFamily="-111" charset="-128"/>
            </a:endParaRPr>
          </a:p>
          <a:p>
            <a:pPr lvl="0" algn="ctr"/>
            <a:r>
              <a:rPr lang="en-US" b="1" dirty="0" smtClean="0">
                <a:solidFill>
                  <a:schemeClr val="bg1"/>
                </a:solidFill>
                <a:ea typeface="ＭＳ Ｐゴシック" pitchFamily="-111" charset="-128"/>
              </a:rPr>
              <a:t>*Information</a:t>
            </a:r>
            <a:endParaRPr lang="en-US" b="1" dirty="0">
              <a:solidFill>
                <a:schemeClr val="bg1"/>
              </a:solidFill>
              <a:ea typeface="ＭＳ Ｐゴシック" pitchFamily="-111" charset="-128"/>
            </a:endParaRPr>
          </a:p>
          <a:p>
            <a:pPr lvl="0" algn="ctr"/>
            <a:r>
              <a:rPr lang="en-US" b="1" dirty="0" smtClean="0">
                <a:solidFill>
                  <a:schemeClr val="bg1"/>
                </a:solidFill>
                <a:ea typeface="ＭＳ Ｐゴシック" pitchFamily="-111" charset="-128"/>
              </a:rPr>
              <a:t>*Coordination</a:t>
            </a:r>
            <a:endParaRPr lang="en-US" b="1" dirty="0">
              <a:solidFill>
                <a:schemeClr val="bg1"/>
              </a:solidFill>
              <a:ea typeface="ＭＳ Ｐゴシック" pitchFamily="-111" charset="-128"/>
            </a:endParaRPr>
          </a:p>
          <a:p>
            <a:pPr lvl="0" algn="ctr"/>
            <a:r>
              <a:rPr lang="en-US" b="1" dirty="0" smtClean="0">
                <a:solidFill>
                  <a:schemeClr val="bg1"/>
                </a:solidFill>
                <a:ea typeface="ＭＳ Ｐゴシック" pitchFamily="-111" charset="-128"/>
              </a:rPr>
              <a:t>*Link</a:t>
            </a:r>
            <a:endParaRPr lang="en-US" b="1" dirty="0">
              <a:solidFill>
                <a:schemeClr val="bg1"/>
              </a:solidFill>
              <a:ea typeface="ＭＳ Ｐゴシック" pitchFamily="-111" charset="-128"/>
            </a:endParaRPr>
          </a:p>
          <a:p>
            <a:pPr lvl="0" algn="ctr"/>
            <a:r>
              <a:rPr lang="en-US" b="1" dirty="0" smtClean="0">
                <a:solidFill>
                  <a:schemeClr val="bg1"/>
                </a:solidFill>
                <a:ea typeface="ＭＳ Ｐゴシック" pitchFamily="-111" charset="-128"/>
              </a:rPr>
              <a:t>*Advisory</a:t>
            </a:r>
            <a:endParaRPr lang="en-US" b="1" dirty="0">
              <a:solidFill>
                <a:schemeClr val="bg1"/>
              </a:solidFill>
              <a:ea typeface="ＭＳ Ｐゴシック" pitchFamily="-111" charset="-128"/>
            </a:endParaRPr>
          </a:p>
        </p:txBody>
      </p:sp>
    </p:spTree>
    <p:extLst>
      <p:ext uri="{BB962C8B-B14F-4D97-AF65-F5344CB8AC3E}">
        <p14:creationId xmlns:p14="http://schemas.microsoft.com/office/powerpoint/2010/main" val="3347130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188640"/>
            <a:ext cx="7886700" cy="605483"/>
          </a:xfrm>
        </p:spPr>
        <p:txBody>
          <a:bodyPr>
            <a:normAutofit fontScale="90000"/>
          </a:bodyPr>
          <a:lstStyle/>
          <a:p>
            <a:pPr algn="ctr"/>
            <a:r>
              <a:rPr lang="en-US" dirty="0" smtClean="0"/>
              <a:t>Strategic Objectives</a:t>
            </a:r>
            <a:endParaRPr lang="en-US" b="1" dirty="0"/>
          </a:p>
        </p:txBody>
      </p:sp>
      <p:graphicFrame>
        <p:nvGraphicFramePr>
          <p:cNvPr id="8" name="Diagram 7"/>
          <p:cNvGraphicFramePr/>
          <p:nvPr>
            <p:extLst>
              <p:ext uri="{D42A27DB-BD31-4B8C-83A1-F6EECF244321}">
                <p14:modId xmlns:p14="http://schemas.microsoft.com/office/powerpoint/2010/main" val="2387686072"/>
              </p:ext>
            </p:extLst>
          </p:nvPr>
        </p:nvGraphicFramePr>
        <p:xfrm>
          <a:off x="251520" y="1340768"/>
          <a:ext cx="8456693" cy="4616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204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222904"/>
            <a:ext cx="7886700" cy="1325563"/>
          </a:xfrm>
        </p:spPr>
        <p:txBody>
          <a:bodyPr/>
          <a:lstStyle/>
          <a:p>
            <a:pPr algn="ctr"/>
            <a:r>
              <a:rPr lang="en-US" b="1" dirty="0" smtClean="0"/>
              <a:t>Objective Activities</a:t>
            </a:r>
            <a:endParaRPr lang="en-US" b="1" dirty="0"/>
          </a:p>
        </p:txBody>
      </p:sp>
      <p:graphicFrame>
        <p:nvGraphicFramePr>
          <p:cNvPr id="8" name="Diagram 7"/>
          <p:cNvGraphicFramePr/>
          <p:nvPr>
            <p:extLst>
              <p:ext uri="{D42A27DB-BD31-4B8C-83A1-F6EECF244321}">
                <p14:modId xmlns:p14="http://schemas.microsoft.com/office/powerpoint/2010/main" val="2696302923"/>
              </p:ext>
            </p:extLst>
          </p:nvPr>
        </p:nvGraphicFramePr>
        <p:xfrm>
          <a:off x="179512" y="1700808"/>
          <a:ext cx="8640960" cy="4616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361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23528" y="825679"/>
            <a:ext cx="4896544" cy="4801314"/>
          </a:xfrm>
          <a:prstGeom prst="rect">
            <a:avLst/>
          </a:prstGeom>
          <a:solidFill>
            <a:srgbClr val="C6D9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CR"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Technical</a:t>
            </a:r>
            <a:r>
              <a:rPr kumimoji="0" lang="en-US" altLang="es-CR" b="1" i="0" u="none" strike="noStrike" cap="none" normalizeH="0" dirty="0" smtClean="0">
                <a:ln>
                  <a:noFill/>
                </a:ln>
                <a:solidFill>
                  <a:schemeClr val="tx1"/>
                </a:solidFill>
                <a:effectLst/>
                <a:latin typeface="Calibri" pitchFamily="34" charset="0"/>
                <a:ea typeface="MS Mincho" pitchFamily="49" charset="-128"/>
                <a:cs typeface="Times New Roman" pitchFamily="18" charset="0"/>
              </a:rPr>
              <a:t> Secretariat</a:t>
            </a:r>
            <a:r>
              <a:rPr kumimoji="0" lang="en-US" altLang="es-CR"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CR"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Initially (1st year of</a:t>
            </a:r>
            <a:r>
              <a:rPr kumimoji="0" lang="en-US" altLang="es-CR" b="1" i="0" u="none" strike="noStrike" cap="none" normalizeH="0" dirty="0" smtClean="0">
                <a:ln>
                  <a:noFill/>
                </a:ln>
                <a:solidFill>
                  <a:schemeClr val="tx1"/>
                </a:solidFill>
                <a:effectLst/>
                <a:latin typeface="Calibri" pitchFamily="34" charset="0"/>
                <a:ea typeface="MS Mincho" pitchFamily="49" charset="-128"/>
                <a:cs typeface="Times New Roman" pitchFamily="18" charset="0"/>
              </a:rPr>
              <a:t> implementation</a:t>
            </a:r>
            <a:r>
              <a:rPr kumimoji="0" lang="en-US" altLang="es-CR"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CR"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International</a:t>
            </a:r>
            <a:r>
              <a:rPr kumimoji="0" lang="en-US" altLang="es-CR" b="0" i="0" u="none" strike="noStrike" cap="none" normalizeH="0" dirty="0" smtClean="0">
                <a:ln>
                  <a:noFill/>
                </a:ln>
                <a:solidFill>
                  <a:schemeClr val="tx1"/>
                </a:solidFill>
                <a:effectLst/>
                <a:latin typeface="Calibri" pitchFamily="34" charset="0"/>
                <a:ea typeface="MS Mincho" pitchFamily="49" charset="-128"/>
                <a:cs typeface="Times New Roman" pitchFamily="18" charset="0"/>
              </a:rPr>
              <a:t> Organization for Migration (IOM) Regional Office</a:t>
            </a:r>
            <a:endParaRPr lang="en-US" altLang="es-CR" sz="11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s-CR" b="0" i="0" u="none" strike="noStrike" cap="none" normalizeH="0" baseline="0" dirty="0" smtClean="0">
              <a:ln>
                <a:noFill/>
              </a:ln>
              <a:solidFill>
                <a:schemeClr val="tx1"/>
              </a:solidFill>
              <a:effectLst/>
              <a:latin typeface="Calibri" pitchFamily="34" charset="0"/>
              <a:ea typeface="Times New Roman" pitchFamily="18" charset="0"/>
              <a:cs typeface="Angsana New" pitchFamily="18" charset="-34"/>
            </a:endParaRPr>
          </a:p>
          <a:p>
            <a:r>
              <a:rPr lang="en-US" dirty="0" smtClean="0"/>
              <a:t>The </a:t>
            </a:r>
            <a:r>
              <a:rPr lang="en-US" b="1" dirty="0" smtClean="0"/>
              <a:t>Steering </a:t>
            </a:r>
            <a:r>
              <a:rPr lang="en-US" b="1" dirty="0" smtClean="0"/>
              <a:t>Committee (</a:t>
            </a:r>
            <a:r>
              <a:rPr lang="en-US" dirty="0" smtClean="0"/>
              <a:t>main </a:t>
            </a:r>
            <a:r>
              <a:rPr lang="en-US" dirty="0" smtClean="0"/>
              <a:t>governance </a:t>
            </a:r>
            <a:r>
              <a:rPr lang="en-US" dirty="0" smtClean="0"/>
              <a:t>structure) </a:t>
            </a:r>
            <a:r>
              <a:rPr lang="en-US" b="1" dirty="0" smtClean="0"/>
              <a:t>consist </a:t>
            </a:r>
            <a:r>
              <a:rPr lang="en-US" b="1" dirty="0" smtClean="0"/>
              <a:t>of representatives </a:t>
            </a:r>
            <a:r>
              <a:rPr lang="en-US" b="1" dirty="0" smtClean="0"/>
              <a:t>from:</a:t>
            </a:r>
            <a:endParaRPr lang="en-US" b="1" dirty="0" smtClean="0"/>
          </a:p>
          <a:p>
            <a:endParaRPr lang="en-US" dirty="0" smtClean="0"/>
          </a:p>
          <a:p>
            <a:r>
              <a:rPr lang="en-US" dirty="0" smtClean="0"/>
              <a:t>• </a:t>
            </a:r>
            <a:r>
              <a:rPr lang="en-US" b="1" dirty="0" smtClean="0"/>
              <a:t>Governments and Regional Associations</a:t>
            </a:r>
            <a:r>
              <a:rPr lang="en-US" dirty="0" smtClean="0"/>
              <a:t>: Ministries of Health, Migration </a:t>
            </a:r>
            <a:r>
              <a:rPr lang="en-US" dirty="0" smtClean="0"/>
              <a:t>Offices, </a:t>
            </a:r>
            <a:r>
              <a:rPr lang="en-US" dirty="0" smtClean="0"/>
              <a:t>COMISCA, RCM, etc.</a:t>
            </a:r>
          </a:p>
          <a:p>
            <a:r>
              <a:rPr lang="en-US" dirty="0" smtClean="0"/>
              <a:t>• </a:t>
            </a:r>
            <a:r>
              <a:rPr lang="en-US" b="1" dirty="0" smtClean="0"/>
              <a:t>Civil Society Organizations</a:t>
            </a:r>
            <a:r>
              <a:rPr lang="en-US" dirty="0" smtClean="0"/>
              <a:t>: HIVOS, CICR</a:t>
            </a:r>
            <a:r>
              <a:rPr lang="en-US" dirty="0"/>
              <a:t>, Jesuit service, </a:t>
            </a:r>
            <a:r>
              <a:rPr lang="en-US" dirty="0" smtClean="0"/>
              <a:t>Order </a:t>
            </a:r>
            <a:r>
              <a:rPr lang="en-US" dirty="0" err="1" smtClean="0"/>
              <a:t>Scalabriniani</a:t>
            </a:r>
            <a:r>
              <a:rPr lang="en-US" dirty="0" smtClean="0"/>
              <a:t>, </a:t>
            </a:r>
            <a:r>
              <a:rPr lang="en-US" dirty="0" err="1" smtClean="0"/>
              <a:t>Medicus</a:t>
            </a:r>
            <a:r>
              <a:rPr lang="en-US" dirty="0" smtClean="0"/>
              <a:t> Mundi, etc.</a:t>
            </a:r>
          </a:p>
          <a:p>
            <a:r>
              <a:rPr lang="en-US" dirty="0" smtClean="0"/>
              <a:t>• </a:t>
            </a:r>
            <a:r>
              <a:rPr lang="en-US" b="1" dirty="0" smtClean="0"/>
              <a:t>UN Agencies</a:t>
            </a:r>
            <a:r>
              <a:rPr lang="en-US" dirty="0" smtClean="0"/>
              <a:t>: The regional offices of IOM, OPS-OMS, UNICEF, UNFPA, ONUSIDA, PNUD.</a:t>
            </a:r>
          </a:p>
          <a:p>
            <a:r>
              <a:rPr lang="en-US" dirty="0" smtClean="0"/>
              <a:t>• </a:t>
            </a:r>
            <a:r>
              <a:rPr lang="en-US" b="1" dirty="0" smtClean="0"/>
              <a:t>Academia</a:t>
            </a:r>
            <a:r>
              <a:rPr lang="en-US" dirty="0" smtClean="0"/>
              <a:t>: FLACSO</a:t>
            </a:r>
            <a:r>
              <a:rPr lang="en-US" dirty="0"/>
              <a:t>, National Institute of Public Health of Mexico (INSP</a:t>
            </a:r>
            <a:r>
              <a:rPr lang="en-US" dirty="0" smtClean="0"/>
              <a:t>), Universities.</a:t>
            </a:r>
            <a:endParaRPr lang="en-US" dirty="0"/>
          </a:p>
        </p:txBody>
      </p:sp>
      <p:graphicFrame>
        <p:nvGraphicFramePr>
          <p:cNvPr id="5" name="Diagram 4"/>
          <p:cNvGraphicFramePr/>
          <p:nvPr>
            <p:extLst>
              <p:ext uri="{D42A27DB-BD31-4B8C-83A1-F6EECF244321}">
                <p14:modId xmlns:p14="http://schemas.microsoft.com/office/powerpoint/2010/main" val="2289717422"/>
              </p:ext>
            </p:extLst>
          </p:nvPr>
        </p:nvGraphicFramePr>
        <p:xfrm>
          <a:off x="5148064" y="1979744"/>
          <a:ext cx="360040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0115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27584" y="238128"/>
            <a:ext cx="779856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000" b="1" dirty="0"/>
              <a:t>I</a:t>
            </a:r>
            <a:r>
              <a:rPr lang="en-US" sz="2000" b="1" dirty="0" smtClean="0"/>
              <a:t>mplementation </a:t>
            </a:r>
            <a:r>
              <a:rPr lang="en-US" sz="2000" b="1" dirty="0"/>
              <a:t>of a Central American Joint Initiative on the Health of Migrants and their </a:t>
            </a:r>
            <a:r>
              <a:rPr lang="en-US" sz="2000" b="1" dirty="0" smtClean="0"/>
              <a:t>families</a:t>
            </a:r>
            <a:endParaRPr kumimoji="0" lang="en-GB" altLang="es-CR" sz="2000" b="1" i="0" u="sng" strike="noStrike" cap="none" normalizeH="0" dirty="0" smtClean="0">
              <a:ln>
                <a:noFill/>
              </a:ln>
              <a:solidFill>
                <a:schemeClr val="tx1"/>
              </a:solidFill>
              <a:effectLst/>
              <a:latin typeface="Calibri" pitchFamily="34" charset="0"/>
              <a:ea typeface="Times New Roman" pitchFamily="18"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R" altLang="es-C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323528" y="1362902"/>
            <a:ext cx="4752528" cy="4031873"/>
          </a:xfrm>
          <a:prstGeom prst="rect">
            <a:avLst/>
          </a:prstGeom>
          <a:solidFill>
            <a:srgbClr val="C6D9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CR"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Technical</a:t>
            </a:r>
            <a:r>
              <a:rPr kumimoji="0" lang="en-US" altLang="es-CR" b="1" i="0" u="none" strike="noStrike" cap="none" normalizeH="0" dirty="0" smtClean="0">
                <a:ln>
                  <a:noFill/>
                </a:ln>
                <a:solidFill>
                  <a:schemeClr val="tx1"/>
                </a:solidFill>
                <a:effectLst/>
                <a:latin typeface="Calibri" pitchFamily="34" charset="0"/>
                <a:ea typeface="MS Mincho" pitchFamily="49" charset="-128"/>
                <a:cs typeface="Times New Roman" pitchFamily="18" charset="0"/>
              </a:rPr>
              <a:t> Secretariat</a:t>
            </a:r>
            <a:r>
              <a:rPr kumimoji="0" lang="en-US" altLang="es-CR"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s-CR" sz="1100" dirty="0" smtClean="0">
              <a:latin typeface="Calibri" pitchFamily="34" charset="0"/>
              <a:ea typeface="MS Mincho" pitchFamily="49" charset="-128"/>
              <a:cs typeface="Times New Roman" pitchFamily="18" charset="0"/>
            </a:endParaRPr>
          </a:p>
          <a:p>
            <a:r>
              <a:rPr lang="en-US" sz="1100" dirty="0" smtClean="0"/>
              <a:t> </a:t>
            </a:r>
          </a:p>
          <a:p>
            <a:pPr marL="171450" lvl="0" indent="-171450">
              <a:buFont typeface="Arial" panose="020B0604020202020204" pitchFamily="34" charset="0"/>
              <a:buChar char="•"/>
            </a:pPr>
            <a:r>
              <a:rPr lang="en-US" dirty="0" smtClean="0"/>
              <a:t>Provide or suggest expert technical support and strategy </a:t>
            </a:r>
            <a:r>
              <a:rPr lang="en-US" dirty="0" smtClean="0"/>
              <a:t>to</a:t>
            </a:r>
            <a:r>
              <a:rPr lang="en-US" dirty="0" smtClean="0"/>
              <a:t> </a:t>
            </a:r>
            <a:r>
              <a:rPr lang="en-US" dirty="0" smtClean="0"/>
              <a:t>Partner Organizations</a:t>
            </a:r>
          </a:p>
          <a:p>
            <a:pPr marL="171450" lvl="0" indent="-171450">
              <a:buFont typeface="Arial" panose="020B0604020202020204" pitchFamily="34" charset="0"/>
              <a:buChar char="•"/>
            </a:pPr>
            <a:r>
              <a:rPr lang="en-US" dirty="0" smtClean="0"/>
              <a:t>Coordinate biannual meetings of experts and the </a:t>
            </a:r>
            <a:r>
              <a:rPr lang="en-US" dirty="0" smtClean="0"/>
              <a:t>Steering committee </a:t>
            </a:r>
            <a:endParaRPr lang="en-US" dirty="0" smtClean="0"/>
          </a:p>
          <a:p>
            <a:pPr marL="171450" lvl="0" indent="-171450">
              <a:buFont typeface="Arial" panose="020B0604020202020204" pitchFamily="34" charset="0"/>
              <a:buChar char="•"/>
            </a:pPr>
            <a:r>
              <a:rPr lang="en-US" dirty="0" smtClean="0"/>
              <a:t>Serve as link </a:t>
            </a:r>
            <a:r>
              <a:rPr lang="en-US" dirty="0" smtClean="0"/>
              <a:t>between </a:t>
            </a:r>
            <a:r>
              <a:rPr lang="en-US" dirty="0" smtClean="0"/>
              <a:t>members</a:t>
            </a:r>
            <a:endParaRPr lang="en-US" dirty="0" smtClean="0"/>
          </a:p>
          <a:p>
            <a:pPr marL="171450" lvl="0" indent="-171450">
              <a:buFont typeface="Arial" panose="020B0604020202020204" pitchFamily="34" charset="0"/>
              <a:buChar char="•"/>
            </a:pPr>
            <a:r>
              <a:rPr lang="en-US" dirty="0" smtClean="0"/>
              <a:t>Follow </a:t>
            </a:r>
            <a:r>
              <a:rPr lang="en-US" dirty="0"/>
              <a:t>up on agreements and Action </a:t>
            </a:r>
            <a:r>
              <a:rPr lang="en-US" dirty="0" smtClean="0"/>
              <a:t>Plan</a:t>
            </a:r>
          </a:p>
          <a:p>
            <a:pPr marL="171450" lvl="0" indent="-171450">
              <a:buFont typeface="Arial" panose="020B0604020202020204" pitchFamily="34" charset="0"/>
              <a:buChar char="•"/>
            </a:pPr>
            <a:r>
              <a:rPr lang="en-US" dirty="0" smtClean="0"/>
              <a:t>Coordinate communications</a:t>
            </a:r>
          </a:p>
          <a:p>
            <a:pPr marL="171450" lvl="0" indent="-171450">
              <a:buFont typeface="Arial" panose="020B0604020202020204" pitchFamily="34" charset="0"/>
              <a:buChar char="•"/>
            </a:pPr>
            <a:r>
              <a:rPr lang="en-US" dirty="0"/>
              <a:t>Maintain and update Knowledge </a:t>
            </a:r>
            <a:r>
              <a:rPr lang="en-US" dirty="0" smtClean="0"/>
              <a:t>Platform</a:t>
            </a:r>
            <a:endParaRPr lang="en-US" altLang="es-CR" dirty="0"/>
          </a:p>
          <a:p>
            <a:pPr marL="171450" lvl="0" indent="-171450">
              <a:buFont typeface="Arial" panose="020B0604020202020204" pitchFamily="34" charset="0"/>
              <a:buChar char="•"/>
            </a:pPr>
            <a:r>
              <a:rPr lang="en-US" altLang="es-CR" dirty="0"/>
              <a:t>Develop and update web page, newsletters, contact </a:t>
            </a:r>
            <a:r>
              <a:rPr lang="en-US" altLang="es-CR" dirty="0" smtClean="0"/>
              <a:t>lists, and events</a:t>
            </a:r>
            <a:endParaRPr lang="en-US" altLang="es-CR" dirty="0"/>
          </a:p>
          <a:p>
            <a:pPr marL="171450" lvl="0" indent="-171450">
              <a:buFont typeface="Arial" panose="020B0604020202020204" pitchFamily="34" charset="0"/>
              <a:buChar char="•"/>
            </a:pPr>
            <a:r>
              <a:rPr lang="en-US" altLang="es-CR" dirty="0"/>
              <a:t>Other functions will be defined by the </a:t>
            </a:r>
            <a:r>
              <a:rPr lang="en-US" altLang="es-CR" dirty="0" smtClean="0"/>
              <a:t>Steering</a:t>
            </a:r>
            <a:r>
              <a:rPr lang="en-US" altLang="es-CR" dirty="0" smtClean="0"/>
              <a:t> </a:t>
            </a:r>
            <a:r>
              <a:rPr lang="en-US" altLang="es-CR" dirty="0" smtClean="0"/>
              <a:t>Committee</a:t>
            </a:r>
            <a:endParaRPr lang="en-US" altLang="es-CR" dirty="0"/>
          </a:p>
        </p:txBody>
      </p:sp>
      <p:graphicFrame>
        <p:nvGraphicFramePr>
          <p:cNvPr id="5" name="Diagram 4"/>
          <p:cNvGraphicFramePr/>
          <p:nvPr>
            <p:extLst>
              <p:ext uri="{D42A27DB-BD31-4B8C-83A1-F6EECF244321}">
                <p14:modId xmlns:p14="http://schemas.microsoft.com/office/powerpoint/2010/main" val="460480724"/>
              </p:ext>
            </p:extLst>
          </p:nvPr>
        </p:nvGraphicFramePr>
        <p:xfrm>
          <a:off x="5148064" y="1979744"/>
          <a:ext cx="360040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620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3"/>
          </p:nvPr>
        </p:nvSpPr>
        <p:spPr/>
        <p:txBody>
          <a:bodyPr/>
          <a:lstStyle/>
          <a:p>
            <a:endParaRPr lang="es-CR"/>
          </a:p>
        </p:txBody>
      </p:sp>
      <p:pic>
        <p:nvPicPr>
          <p:cNvPr id="4" name="Picture 2" descr="C:\Users\cvanderlaat\Pictures\Fotos VdL\Talleres\DSC00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6880" y="260648"/>
            <a:ext cx="3978746" cy="29840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vanderlaat\Pictures\_MG_0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856" y="260648"/>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8612" y="5157192"/>
            <a:ext cx="4392488" cy="1200329"/>
          </a:xfrm>
          <a:prstGeom prst="rect">
            <a:avLst/>
          </a:prstGeom>
          <a:noFill/>
        </p:spPr>
        <p:txBody>
          <a:bodyPr wrap="square" rtlCol="0">
            <a:spAutoFit/>
          </a:bodyPr>
          <a:lstStyle/>
          <a:p>
            <a:pPr algn="ctr"/>
            <a:r>
              <a:rPr lang="en-US" sz="2400" dirty="0" smtClean="0"/>
              <a:t>Please communicate your organization’s interest in being part of this Joint Initiative </a:t>
            </a:r>
            <a:endParaRPr lang="en-US" sz="2400" dirty="0"/>
          </a:p>
        </p:txBody>
      </p:sp>
      <p:sp>
        <p:nvSpPr>
          <p:cNvPr id="7" name="TextBox 8"/>
          <p:cNvSpPr txBox="1">
            <a:spLocks noChangeArrowheads="1"/>
          </p:cNvSpPr>
          <p:nvPr/>
        </p:nvSpPr>
        <p:spPr bwMode="auto">
          <a:xfrm>
            <a:off x="5027215" y="4941888"/>
            <a:ext cx="377706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CR" sz="2000" dirty="0">
                <a:solidFill>
                  <a:schemeClr val="bg1"/>
                </a:solidFill>
              </a:rPr>
              <a:t>Dr</a:t>
            </a:r>
            <a:r>
              <a:rPr lang="es-CR" sz="2000" dirty="0" smtClean="0">
                <a:solidFill>
                  <a:schemeClr val="bg1"/>
                </a:solidFill>
              </a:rPr>
              <a:t>.</a:t>
            </a:r>
          </a:p>
          <a:p>
            <a:pPr algn="r" eaLnBrk="1" hangingPunct="1"/>
            <a:r>
              <a:rPr lang="es-CR" sz="2000" dirty="0" smtClean="0">
                <a:solidFill>
                  <a:schemeClr val="bg1"/>
                </a:solidFill>
              </a:rPr>
              <a:t> </a:t>
            </a:r>
            <a:r>
              <a:rPr lang="es-CR" sz="2000" dirty="0"/>
              <a:t>Carlos Van der </a:t>
            </a:r>
            <a:r>
              <a:rPr lang="es-CR" sz="2000" dirty="0" err="1" smtClean="0"/>
              <a:t>Laat</a:t>
            </a:r>
            <a:endParaRPr lang="es-CR" sz="2000" dirty="0" smtClean="0"/>
          </a:p>
          <a:p>
            <a:pPr algn="r" eaLnBrk="1" hangingPunct="1"/>
            <a:r>
              <a:rPr lang="es-CR" sz="1400" dirty="0" smtClean="0"/>
              <a:t>Oficial Regional of </a:t>
            </a:r>
            <a:r>
              <a:rPr lang="es-CR" sz="1400" dirty="0" err="1" smtClean="0"/>
              <a:t>Health</a:t>
            </a:r>
            <a:r>
              <a:rPr lang="es-CR" sz="1400" dirty="0" smtClean="0"/>
              <a:t> and </a:t>
            </a:r>
            <a:r>
              <a:rPr lang="es-CR" sz="1400" dirty="0" err="1" smtClean="0"/>
              <a:t>Migration</a:t>
            </a:r>
            <a:r>
              <a:rPr lang="es-CR" sz="1400" dirty="0" smtClean="0"/>
              <a:t>, IOM</a:t>
            </a:r>
          </a:p>
          <a:p>
            <a:pPr algn="r" eaLnBrk="1" hangingPunct="1"/>
            <a:endParaRPr lang="es-CR" sz="2000" dirty="0"/>
          </a:p>
          <a:p>
            <a:pPr algn="r" eaLnBrk="1" hangingPunct="1"/>
            <a:r>
              <a:rPr lang="es-CR" sz="2000" dirty="0"/>
              <a:t>cvanderlaat@iom.int</a:t>
            </a:r>
            <a:endParaRPr lang="en-US" sz="2000" dirty="0"/>
          </a:p>
        </p:txBody>
      </p:sp>
    </p:spTree>
    <p:extLst>
      <p:ext uri="{BB962C8B-B14F-4D97-AF65-F5344CB8AC3E}">
        <p14:creationId xmlns:p14="http://schemas.microsoft.com/office/powerpoint/2010/main" val="1721709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Custom 3">
      <a:dk1>
        <a:sysClr val="windowText" lastClr="000000"/>
      </a:dk1>
      <a:lt1>
        <a:sysClr val="window" lastClr="FFFFFF"/>
      </a:lt1>
      <a:dk2>
        <a:srgbClr val="575F6D"/>
      </a:dk2>
      <a:lt2>
        <a:srgbClr val="008080"/>
      </a:lt2>
      <a:accent1>
        <a:srgbClr val="336699"/>
      </a:accent1>
      <a:accent2>
        <a:srgbClr val="7598D9"/>
      </a:accent2>
      <a:accent3>
        <a:srgbClr val="FE8637"/>
      </a:accent3>
      <a:accent4>
        <a:srgbClr val="99CC00"/>
      </a:accent4>
      <a:accent5>
        <a:srgbClr val="AEBAD5"/>
      </a:accent5>
      <a:accent6>
        <a:srgbClr val="777C84"/>
      </a:accent6>
      <a:hlink>
        <a:srgbClr val="D2611C"/>
      </a:hlink>
      <a:folHlink>
        <a:srgbClr val="3B435B"/>
      </a:folHlink>
    </a:clrScheme>
    <a:fontScheme name="IOM">
      <a:majorFont>
        <a:latin typeface="Gill Sans MT"/>
        <a:ea typeface=""/>
        <a:cs typeface=""/>
      </a:majorFont>
      <a:minorFont>
        <a:latin typeface="Calibri"/>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505</Words>
  <Application>Microsoft Office PowerPoint</Application>
  <PresentationFormat>On-screen Show (4:3)</PresentationFormat>
  <Paragraphs>116</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Thatch</vt:lpstr>
      <vt:lpstr>Proposal:   Central American Joint Initiative on the Health of Migrants and their families</vt:lpstr>
      <vt:lpstr>PowerPoint Presentation</vt:lpstr>
      <vt:lpstr>Implementation of a Central American Joint Initiative on the Health of Migrants and their families</vt:lpstr>
      <vt:lpstr>PowerPoint Presentation</vt:lpstr>
      <vt:lpstr>Strategic Objectives</vt:lpstr>
      <vt:lpstr>Objective Activities</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DER LAAT Carlos</dc:creator>
  <cp:lastModifiedBy>VAN DER LAAT Carlos</cp:lastModifiedBy>
  <cp:revision>54</cp:revision>
  <dcterms:created xsi:type="dcterms:W3CDTF">2016-05-06T01:54:07Z</dcterms:created>
  <dcterms:modified xsi:type="dcterms:W3CDTF">2016-09-28T05:42:29Z</dcterms:modified>
</cp:coreProperties>
</file>