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7" r:id="rId4"/>
    <p:sldId id="268" r:id="rId5"/>
    <p:sldId id="260" r:id="rId6"/>
    <p:sldId id="264" r:id="rId7"/>
    <p:sldId id="277" r:id="rId8"/>
    <p:sldId id="269" r:id="rId9"/>
    <p:sldId id="271" r:id="rId10"/>
    <p:sldId id="272" r:id="rId11"/>
    <p:sldId id="26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B0CE3EB-C738-4A56-BEA1-3490B5F00F9A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43C64F-27B3-446A-A809-676170EC4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41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8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8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2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1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5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0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3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3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3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2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BD39E-A13A-4262-8A89-F957A3BE8304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6B15B-E40D-470A-A3D8-445AB70AF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4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is.gov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exico.uscis@uscis.dhs.gov" TargetMode="External"/><Relationship Id="rId2" Type="http://schemas.openxmlformats.org/officeDocument/2006/relationships/hyperlink" Target="http://www.infopass.uscis.gov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352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Servicios</a:t>
            </a:r>
            <a:r>
              <a:rPr lang="en-US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de </a:t>
            </a:r>
            <a:r>
              <a:rPr lang="en-US" b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Ciudadanía</a:t>
            </a:r>
            <a:r>
              <a:rPr lang="en-US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e </a:t>
            </a:r>
            <a:r>
              <a:rPr lang="en-US" b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Inmigración</a:t>
            </a:r>
            <a:r>
              <a:rPr lang="en-US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USCIS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1421"/>
            <a:ext cx="250507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4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rmAutofit fontScale="70000" lnSpcReduction="20000"/>
          </a:bodyPr>
          <a:lstStyle/>
          <a:p>
            <a:pPr algn="l"/>
            <a:endParaRPr lang="en-US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l"/>
            <a:r>
              <a:rPr lang="en-US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					</a:t>
            </a:r>
            <a:r>
              <a:rPr lang="en-US" sz="2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July 2016 </a:t>
            </a:r>
            <a:endParaRPr lang="en-US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Permiso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Humanitario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(Humanitarian Parole)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58989"/>
            <a:ext cx="8001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Formularios</a:t>
            </a:r>
            <a:r>
              <a:rPr lang="en-US" sz="2800" b="1" dirty="0" smtClean="0"/>
              <a:t> y </a:t>
            </a:r>
            <a:r>
              <a:rPr lang="en-US" sz="2800" b="1" dirty="0" err="1" smtClean="0"/>
              <a:t>Documentos</a:t>
            </a:r>
            <a:endParaRPr lang="en-US" sz="2800" b="1" dirty="0" smtClean="0"/>
          </a:p>
          <a:p>
            <a:pPr marL="514350" indent="-514350">
              <a:buFont typeface="+mj-lt"/>
              <a:buAutoNum type="arabicPeriod"/>
            </a:pP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Formulario</a:t>
            </a:r>
            <a:r>
              <a:rPr lang="en-US" sz="2400" dirty="0" smtClean="0"/>
              <a:t> I-131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Formulario</a:t>
            </a:r>
            <a:r>
              <a:rPr lang="en-US" sz="2400" dirty="0" smtClean="0"/>
              <a:t> I-134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Pruebas</a:t>
            </a:r>
            <a:r>
              <a:rPr lang="en-US" sz="2400" dirty="0" smtClean="0"/>
              <a:t> de </a:t>
            </a:r>
            <a:r>
              <a:rPr lang="en-US" sz="2400" dirty="0" err="1" smtClean="0"/>
              <a:t>solvencia</a:t>
            </a:r>
            <a:r>
              <a:rPr lang="en-US" sz="2400" dirty="0" smtClean="0"/>
              <a:t> del </a:t>
            </a:r>
            <a:r>
              <a:rPr lang="en-US" sz="2400" dirty="0" err="1" smtClean="0"/>
              <a:t>patrocinador</a:t>
            </a:r>
            <a:r>
              <a:rPr lang="en-US" sz="24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En </a:t>
            </a:r>
            <a:r>
              <a:rPr lang="en-US" sz="2400" dirty="0" err="1" smtClean="0"/>
              <a:t>caso</a:t>
            </a:r>
            <a:r>
              <a:rPr lang="en-US" sz="2400" dirty="0" smtClean="0"/>
              <a:t> de </a:t>
            </a:r>
            <a:r>
              <a:rPr lang="en-US" sz="2400" dirty="0" err="1" smtClean="0"/>
              <a:t>ser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representado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un </a:t>
            </a:r>
            <a:r>
              <a:rPr lang="en-US" sz="2400" dirty="0" err="1" smtClean="0"/>
              <a:t>abogado</a:t>
            </a:r>
            <a:r>
              <a:rPr lang="en-US" sz="2400" dirty="0" smtClean="0"/>
              <a:t>, </a:t>
            </a:r>
            <a:r>
              <a:rPr lang="en-US" sz="2400" dirty="0" err="1" smtClean="0"/>
              <a:t>Formulario</a:t>
            </a:r>
            <a:r>
              <a:rPr lang="en-US" sz="2400" dirty="0" smtClean="0"/>
              <a:t> G-28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r>
              <a:rPr lang="en-US" sz="2400" dirty="0" smtClean="0"/>
              <a:t>Los </a:t>
            </a:r>
            <a:r>
              <a:rPr lang="en-US" sz="2400" dirty="0" err="1"/>
              <a:t>f</a:t>
            </a:r>
            <a:r>
              <a:rPr lang="en-US" sz="2400" dirty="0" err="1" smtClean="0"/>
              <a:t>ormularios</a:t>
            </a:r>
            <a:r>
              <a:rPr lang="en-US" sz="2400" dirty="0" smtClean="0"/>
              <a:t> se </a:t>
            </a:r>
            <a:r>
              <a:rPr lang="en-US" sz="2400" dirty="0" err="1" smtClean="0"/>
              <a:t>pueden</a:t>
            </a:r>
            <a:r>
              <a:rPr lang="en-US" sz="2400" dirty="0" smtClean="0"/>
              <a:t> </a:t>
            </a:r>
            <a:r>
              <a:rPr lang="en-US" sz="2400" dirty="0" err="1" smtClean="0"/>
              <a:t>descargar</a:t>
            </a:r>
            <a:r>
              <a:rPr lang="en-US" sz="2400" dirty="0" smtClean="0"/>
              <a:t> de forma </a:t>
            </a:r>
            <a:r>
              <a:rPr lang="en-US" sz="2400" dirty="0" err="1" smtClean="0"/>
              <a:t>gratuita</a:t>
            </a:r>
            <a:r>
              <a:rPr lang="en-US" sz="2400" dirty="0" smtClean="0"/>
              <a:t> en:</a:t>
            </a:r>
          </a:p>
          <a:p>
            <a:pPr algn="ctr"/>
            <a:r>
              <a:rPr lang="en-US" sz="2400" dirty="0" smtClean="0">
                <a:hlinkClick r:id="rId2"/>
              </a:rPr>
              <a:t>www.uscis.gov</a:t>
            </a:r>
            <a:r>
              <a:rPr lang="en-US" sz="24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endParaRPr lang="en-US" sz="2000" dirty="0" smtClean="0"/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9551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281625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Gracias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2" y="521421"/>
            <a:ext cx="2505075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43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600200"/>
            <a:ext cx="8077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just"/>
            <a:r>
              <a:rPr lang="en-US" sz="3200" dirty="0" err="1" smtClean="0"/>
              <a:t>Somos</a:t>
            </a:r>
            <a:r>
              <a:rPr lang="en-US" sz="3200" dirty="0" smtClean="0"/>
              <a:t> la </a:t>
            </a:r>
            <a:r>
              <a:rPr lang="en-US" sz="3200" dirty="0" err="1" smtClean="0"/>
              <a:t>agencia</a:t>
            </a:r>
            <a:r>
              <a:rPr lang="en-US" sz="3200" dirty="0" smtClean="0"/>
              <a:t> federal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supervisa</a:t>
            </a:r>
            <a:r>
              <a:rPr lang="en-US" sz="3200" dirty="0" smtClean="0"/>
              <a:t> la </a:t>
            </a:r>
            <a:r>
              <a:rPr lang="en-US" sz="3200" dirty="0" err="1" smtClean="0"/>
              <a:t>migración</a:t>
            </a:r>
            <a:r>
              <a:rPr lang="en-US" sz="3200" dirty="0" smtClean="0"/>
              <a:t> legal a los </a:t>
            </a:r>
            <a:r>
              <a:rPr lang="en-US" sz="3200" dirty="0" err="1" smtClean="0"/>
              <a:t>Estados</a:t>
            </a:r>
            <a:r>
              <a:rPr lang="en-US" sz="3200" dirty="0" smtClean="0"/>
              <a:t> </a:t>
            </a:r>
            <a:r>
              <a:rPr lang="en-US" sz="3200" dirty="0" err="1" smtClean="0"/>
              <a:t>Unidos</a:t>
            </a:r>
            <a:r>
              <a:rPr lang="en-US" sz="3200" dirty="0" smtClean="0"/>
              <a:t>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err="1" smtClean="0"/>
              <a:t>Formamos</a:t>
            </a:r>
            <a:r>
              <a:rPr lang="en-US" sz="3200" dirty="0" smtClean="0"/>
              <a:t> parte del </a:t>
            </a:r>
            <a:r>
              <a:rPr lang="en-US" sz="3200" dirty="0" err="1" smtClean="0"/>
              <a:t>Departamento</a:t>
            </a:r>
            <a:r>
              <a:rPr lang="en-US" sz="3200" dirty="0" smtClean="0"/>
              <a:t> de </a:t>
            </a:r>
            <a:r>
              <a:rPr lang="en-US" sz="3200" dirty="0" err="1" smtClean="0"/>
              <a:t>Seguridad</a:t>
            </a:r>
            <a:r>
              <a:rPr lang="en-US" sz="3200" dirty="0" smtClean="0"/>
              <a:t> </a:t>
            </a:r>
            <a:r>
              <a:rPr lang="en-US" sz="3200" dirty="0" err="1" smtClean="0"/>
              <a:t>Interna</a:t>
            </a:r>
            <a:r>
              <a:rPr lang="en-US" sz="3200" dirty="0" smtClean="0"/>
              <a:t> (DHS).</a:t>
            </a:r>
            <a:endParaRPr lang="en-US" sz="3200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	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Quiénes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somos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763" y="1066800"/>
            <a:ext cx="814647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 smtClean="0"/>
          </a:p>
          <a:p>
            <a:pPr algn="just"/>
            <a:endParaRPr lang="en-US" sz="2000" dirty="0"/>
          </a:p>
          <a:p>
            <a:pPr algn="just"/>
            <a:r>
              <a:rPr lang="en-US" sz="2400" dirty="0" smtClean="0"/>
              <a:t>USCIS se </a:t>
            </a:r>
            <a:r>
              <a:rPr lang="en-US" sz="2400" dirty="0" err="1" smtClean="0"/>
              <a:t>dedica</a:t>
            </a:r>
            <a:r>
              <a:rPr lang="en-US" sz="2400" dirty="0" smtClean="0"/>
              <a:t> </a:t>
            </a:r>
            <a:r>
              <a:rPr lang="en-US" sz="2400" dirty="0" err="1" smtClean="0"/>
              <a:t>exclusivamente</a:t>
            </a:r>
            <a:r>
              <a:rPr lang="en-US" sz="2400" dirty="0" smtClean="0"/>
              <a:t> a la </a:t>
            </a:r>
            <a:r>
              <a:rPr lang="en-US" sz="2400" dirty="0" err="1" smtClean="0"/>
              <a:t>administración</a:t>
            </a:r>
            <a:r>
              <a:rPr lang="en-US" sz="2400" dirty="0" smtClean="0"/>
              <a:t> de los </a:t>
            </a:r>
            <a:r>
              <a:rPr lang="en-US" sz="2400" dirty="0" err="1" smtClean="0"/>
              <a:t>beneficios</a:t>
            </a:r>
            <a:r>
              <a:rPr lang="en-US" sz="2400" dirty="0" smtClean="0"/>
              <a:t> de los </a:t>
            </a:r>
            <a:r>
              <a:rPr lang="en-US" sz="2400" dirty="0" err="1" smtClean="0"/>
              <a:t>solicitantes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 smtClean="0"/>
              <a:t>Ciudadanía</a:t>
            </a:r>
            <a:r>
              <a:rPr lang="en-US" sz="2400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/>
              <a:t>Inmigración</a:t>
            </a:r>
            <a:r>
              <a:rPr lang="en-US" sz="2400" b="1" dirty="0"/>
              <a:t> de </a:t>
            </a:r>
            <a:r>
              <a:rPr lang="en-US" sz="2400" b="1" dirty="0" err="1" smtClean="0"/>
              <a:t>Familiares</a:t>
            </a:r>
            <a:r>
              <a:rPr lang="en-US" sz="2400" dirty="0"/>
              <a:t>	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/>
              <a:t>Trabajo</a:t>
            </a:r>
            <a:r>
              <a:rPr lang="en-US" sz="2400" b="1" dirty="0"/>
              <a:t> en los </a:t>
            </a:r>
            <a:r>
              <a:rPr lang="en-US" sz="2400" b="1" dirty="0" err="1"/>
              <a:t>Estados</a:t>
            </a:r>
            <a:r>
              <a:rPr lang="en-US" sz="2400" b="1" dirty="0"/>
              <a:t> </a:t>
            </a:r>
            <a:r>
              <a:rPr lang="en-US" sz="2400" b="1" dirty="0" err="1"/>
              <a:t>Unidos</a:t>
            </a:r>
            <a:r>
              <a:rPr lang="en-US" sz="2400" b="1" dirty="0"/>
              <a:t> (</a:t>
            </a:r>
            <a:r>
              <a:rPr lang="en-US" sz="2400" b="1" dirty="0" err="1"/>
              <a:t>Peticiones</a:t>
            </a:r>
            <a:r>
              <a:rPr lang="en-US" sz="2400" b="1" dirty="0" smtClean="0"/>
              <a:t>)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/>
              <a:t>Verificación</a:t>
            </a:r>
            <a:r>
              <a:rPr lang="en-US" sz="2400" b="1" dirty="0"/>
              <a:t> del </a:t>
            </a:r>
            <a:r>
              <a:rPr lang="en-US" sz="2400" b="1" dirty="0" err="1"/>
              <a:t>Derecho</a:t>
            </a:r>
            <a:r>
              <a:rPr lang="en-US" sz="2400" b="1" dirty="0"/>
              <a:t> Legal para </a:t>
            </a:r>
            <a:r>
              <a:rPr lang="en-US" sz="2400" b="1" dirty="0" err="1"/>
              <a:t>Trabajar</a:t>
            </a:r>
            <a:r>
              <a:rPr lang="en-US" sz="2400" b="1" dirty="0"/>
              <a:t> (E-Verify</a:t>
            </a:r>
            <a:r>
              <a:rPr lang="en-US" sz="2400" b="1" dirty="0" smtClean="0"/>
              <a:t>)</a:t>
            </a:r>
            <a:endParaRPr lang="en-US" sz="2400" dirty="0"/>
          </a:p>
          <a:p>
            <a:pPr algn="just"/>
            <a:r>
              <a:rPr lang="en-US" sz="2000" dirty="0"/>
              <a:t>	</a:t>
            </a:r>
          </a:p>
          <a:p>
            <a:pPr algn="just"/>
            <a:endParaRPr lang="en-US" sz="20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dirty="0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	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Hacemos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7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0999" y="1066800"/>
            <a:ext cx="8582025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0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 smtClean="0"/>
              <a:t>Adopciones</a:t>
            </a:r>
            <a:endParaRPr lang="en-US" sz="2400" b="1" dirty="0" smtClean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n-US" sz="2400" b="1" dirty="0" err="1" smtClean="0"/>
              <a:t>Integración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Cívica</a:t>
            </a:r>
            <a:endParaRPr lang="en-US" sz="2400" b="1" dirty="0"/>
          </a:p>
          <a:p>
            <a:pPr marL="342900" indent="-342900" algn="just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000" dirty="0"/>
          </a:p>
          <a:p>
            <a:pPr algn="just"/>
            <a:endParaRPr lang="en-US" sz="2000" dirty="0"/>
          </a:p>
          <a:p>
            <a:pPr algn="just"/>
            <a:endParaRPr lang="en-US" dirty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	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Hacemos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54881"/>
            <a:ext cx="8153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b="1" dirty="0" smtClean="0"/>
          </a:p>
          <a:p>
            <a:pPr algn="just"/>
            <a:r>
              <a:rPr lang="en-US" sz="2400" b="1" dirty="0" err="1" smtClean="0"/>
              <a:t>Programas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Humanitarios</a:t>
            </a:r>
            <a:r>
              <a:rPr lang="en-US" sz="2400" b="1" dirty="0" smtClean="0"/>
              <a:t>:</a:t>
            </a:r>
            <a:r>
              <a:rPr lang="en-US" sz="2400" dirty="0" smtClean="0"/>
              <a:t>	</a:t>
            </a:r>
          </a:p>
          <a:p>
            <a:pPr algn="just"/>
            <a:r>
              <a:rPr lang="en-US" sz="2400" dirty="0" smtClean="0"/>
              <a:t>	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 err="1" smtClean="0"/>
              <a:t>Protección</a:t>
            </a:r>
            <a:r>
              <a:rPr lang="en-US" sz="2400" dirty="0" smtClean="0"/>
              <a:t> a </a:t>
            </a:r>
            <a:r>
              <a:rPr lang="en-US" sz="2400" dirty="0" err="1" smtClean="0"/>
              <a:t>individuos</a:t>
            </a:r>
            <a:r>
              <a:rPr lang="en-US" sz="2400" dirty="0" smtClean="0"/>
              <a:t> </a:t>
            </a:r>
            <a:r>
              <a:rPr lang="en-US" sz="2400" dirty="0" err="1" smtClean="0"/>
              <a:t>desplazados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guerras</a:t>
            </a:r>
            <a:r>
              <a:rPr lang="en-US" sz="2400" dirty="0" smtClean="0"/>
              <a:t>, </a:t>
            </a:r>
            <a:r>
              <a:rPr lang="en-US" sz="2400" dirty="0" err="1" smtClean="0"/>
              <a:t>hambruna</a:t>
            </a:r>
            <a:r>
              <a:rPr lang="en-US" sz="2400" dirty="0" smtClean="0"/>
              <a:t>, </a:t>
            </a:r>
            <a:r>
              <a:rPr lang="en-US" sz="2400" dirty="0" err="1" smtClean="0"/>
              <a:t>disturbios</a:t>
            </a:r>
            <a:r>
              <a:rPr lang="en-US" sz="2400" dirty="0" smtClean="0"/>
              <a:t> </a:t>
            </a:r>
            <a:r>
              <a:rPr lang="en-US" sz="2400" dirty="0" err="1" smtClean="0"/>
              <a:t>cívicos</a:t>
            </a:r>
            <a:r>
              <a:rPr lang="en-US" sz="2400" dirty="0" smtClean="0"/>
              <a:t> y </a:t>
            </a:r>
            <a:r>
              <a:rPr lang="en-US" sz="2400" dirty="0" err="1" smtClean="0"/>
              <a:t>políticos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 err="1" smtClean="0"/>
              <a:t>Protección</a:t>
            </a:r>
            <a:r>
              <a:rPr lang="en-US" sz="2400" dirty="0" smtClean="0"/>
              <a:t> a </a:t>
            </a:r>
            <a:r>
              <a:rPr lang="en-US" sz="2400" dirty="0" err="1" smtClean="0"/>
              <a:t>individuos</a:t>
            </a:r>
            <a:r>
              <a:rPr lang="en-US" sz="2400" dirty="0" smtClean="0"/>
              <a:t> </a:t>
            </a:r>
            <a:r>
              <a:rPr lang="en-US" sz="2400" dirty="0" err="1" smtClean="0"/>
              <a:t>obligados</a:t>
            </a:r>
            <a:r>
              <a:rPr lang="en-US" sz="2400" dirty="0" smtClean="0"/>
              <a:t> a </a:t>
            </a:r>
            <a:r>
              <a:rPr lang="en-US" sz="2400" dirty="0" err="1" smtClean="0"/>
              <a:t>huir</a:t>
            </a:r>
            <a:r>
              <a:rPr lang="en-US" sz="2400" dirty="0" smtClean="0"/>
              <a:t> para </a:t>
            </a:r>
            <a:r>
              <a:rPr lang="en-US" sz="2400" dirty="0" err="1" smtClean="0"/>
              <a:t>evitar</a:t>
            </a:r>
            <a:r>
              <a:rPr lang="en-US" sz="2400" dirty="0" smtClean="0"/>
              <a:t> </a:t>
            </a:r>
            <a:r>
              <a:rPr lang="en-US" sz="2400" dirty="0" err="1" smtClean="0"/>
              <a:t>riesgo</a:t>
            </a:r>
            <a:r>
              <a:rPr lang="en-US" sz="2400" dirty="0" smtClean="0"/>
              <a:t> de </a:t>
            </a:r>
            <a:r>
              <a:rPr lang="en-US" sz="2400" dirty="0" err="1" smtClean="0"/>
              <a:t>persecución</a:t>
            </a:r>
            <a:r>
              <a:rPr lang="en-US" sz="2400" dirty="0" smtClean="0"/>
              <a:t> o </a:t>
            </a:r>
            <a:r>
              <a:rPr lang="en-US" sz="2400" dirty="0" err="1" smtClean="0"/>
              <a:t>tortura</a:t>
            </a:r>
            <a:r>
              <a:rPr lang="en-US" sz="2400" dirty="0" smtClean="0"/>
              <a:t> a </a:t>
            </a:r>
            <a:r>
              <a:rPr lang="en-US" sz="2400" dirty="0" err="1" smtClean="0"/>
              <a:t>mano</a:t>
            </a:r>
            <a:r>
              <a:rPr lang="en-US" sz="2400" dirty="0" smtClean="0"/>
              <a:t> de </a:t>
            </a:r>
            <a:r>
              <a:rPr lang="en-US" sz="2400" dirty="0" err="1" smtClean="0"/>
              <a:t>perseguidores</a:t>
            </a:r>
            <a:r>
              <a:rPr lang="en-US" sz="2400" dirty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motivo</a:t>
            </a:r>
            <a:r>
              <a:rPr lang="en-US" sz="2400" dirty="0" smtClean="0"/>
              <a:t> de </a:t>
            </a:r>
            <a:r>
              <a:rPr lang="en-US" sz="2400" dirty="0" err="1" smtClean="0"/>
              <a:t>raza</a:t>
            </a:r>
            <a:r>
              <a:rPr lang="en-US" sz="2400" dirty="0" smtClean="0"/>
              <a:t>, </a:t>
            </a:r>
            <a:r>
              <a:rPr lang="en-US" sz="2400" dirty="0" err="1" smtClean="0"/>
              <a:t>religión</a:t>
            </a:r>
            <a:r>
              <a:rPr lang="en-US" sz="2400" dirty="0" smtClean="0"/>
              <a:t>, </a:t>
            </a:r>
            <a:r>
              <a:rPr lang="en-US" sz="2400" dirty="0" err="1" smtClean="0"/>
              <a:t>ciudadanía</a:t>
            </a:r>
            <a:r>
              <a:rPr lang="en-US" sz="2400" dirty="0" smtClean="0"/>
              <a:t>, </a:t>
            </a:r>
            <a:r>
              <a:rPr lang="en-US" sz="2400" dirty="0" err="1" smtClean="0"/>
              <a:t>opinión</a:t>
            </a:r>
            <a:r>
              <a:rPr lang="en-US" sz="2400" dirty="0" smtClean="0"/>
              <a:t> </a:t>
            </a:r>
            <a:r>
              <a:rPr lang="en-US" sz="2400" dirty="0" err="1" smtClean="0"/>
              <a:t>política</a:t>
            </a:r>
            <a:r>
              <a:rPr lang="en-US" sz="2400" dirty="0" smtClean="0"/>
              <a:t> o </a:t>
            </a:r>
            <a:r>
              <a:rPr lang="en-US" sz="2400" dirty="0" err="1" smtClean="0"/>
              <a:t>pertenencia</a:t>
            </a:r>
            <a:r>
              <a:rPr lang="en-US" sz="2400" dirty="0" smtClean="0"/>
              <a:t> a </a:t>
            </a:r>
            <a:r>
              <a:rPr lang="en-US" sz="2400" dirty="0" err="1" smtClean="0"/>
              <a:t>algún</a:t>
            </a:r>
            <a:r>
              <a:rPr lang="en-US" sz="2400" dirty="0" smtClean="0"/>
              <a:t> </a:t>
            </a:r>
            <a:r>
              <a:rPr lang="en-US" sz="2400" dirty="0" err="1" smtClean="0"/>
              <a:t>grupo</a:t>
            </a:r>
            <a:r>
              <a:rPr lang="en-US" sz="2400" dirty="0" smtClean="0"/>
              <a:t> social en particular.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2400" dirty="0" err="1" smtClean="0"/>
              <a:t>Permisos</a:t>
            </a:r>
            <a:r>
              <a:rPr lang="en-US" sz="2400" dirty="0" smtClean="0"/>
              <a:t> </a:t>
            </a:r>
            <a:r>
              <a:rPr lang="en-US" sz="2400" dirty="0" err="1" smtClean="0"/>
              <a:t>Humanitarios</a:t>
            </a:r>
            <a:r>
              <a:rPr lang="en-US" sz="2400" dirty="0" smtClean="0"/>
              <a:t>, los </a:t>
            </a:r>
            <a:r>
              <a:rPr lang="en-US" sz="2400" dirty="0" err="1" smtClean="0"/>
              <a:t>cuales</a:t>
            </a:r>
            <a:r>
              <a:rPr lang="en-US" sz="2400" dirty="0" smtClean="0"/>
              <a:t> se </a:t>
            </a:r>
            <a:r>
              <a:rPr lang="en-US" sz="2400" dirty="0" err="1" smtClean="0"/>
              <a:t>explicarán</a:t>
            </a:r>
            <a:r>
              <a:rPr lang="en-US" sz="2400" dirty="0" smtClean="0"/>
              <a:t> a </a:t>
            </a:r>
            <a:r>
              <a:rPr lang="en-US" sz="2400" dirty="0" err="1" smtClean="0"/>
              <a:t>detalle</a:t>
            </a:r>
            <a:r>
              <a:rPr lang="en-US" sz="2400" dirty="0" smtClean="0"/>
              <a:t> </a:t>
            </a:r>
            <a:r>
              <a:rPr lang="en-US" sz="2400" dirty="0" err="1" smtClean="0"/>
              <a:t>más</a:t>
            </a:r>
            <a:r>
              <a:rPr lang="en-US" sz="2400" dirty="0" smtClean="0"/>
              <a:t> </a:t>
            </a:r>
            <a:r>
              <a:rPr lang="en-US" sz="2400" dirty="0" err="1" smtClean="0"/>
              <a:t>adelante</a:t>
            </a:r>
            <a:r>
              <a:rPr lang="en-US" sz="2400" dirty="0" smtClean="0"/>
              <a:t>.</a:t>
            </a:r>
          </a:p>
          <a:p>
            <a:pPr algn="just"/>
            <a:endParaRPr lang="en-US" sz="3200" dirty="0" smtClean="0"/>
          </a:p>
          <a:p>
            <a:pPr algn="just"/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	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Hacemos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3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54881"/>
            <a:ext cx="8153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USCIS Ciudad de México</a:t>
            </a:r>
          </a:p>
          <a:p>
            <a:pPr algn="ctr"/>
            <a:endParaRPr lang="en-US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Peticiones</a:t>
            </a:r>
            <a:r>
              <a:rPr lang="en-US" sz="2400" dirty="0" smtClean="0"/>
              <a:t> de </a:t>
            </a:r>
            <a:r>
              <a:rPr lang="en-US" sz="2400" dirty="0" err="1" smtClean="0"/>
              <a:t>ciudadanos</a:t>
            </a:r>
            <a:r>
              <a:rPr lang="en-US" sz="2400" dirty="0" smtClean="0"/>
              <a:t> de los </a:t>
            </a:r>
            <a:r>
              <a:rPr lang="en-US" sz="2400" dirty="0" err="1" smtClean="0"/>
              <a:t>Estados</a:t>
            </a:r>
            <a:r>
              <a:rPr lang="en-US" sz="2400" dirty="0" smtClean="0"/>
              <a:t> </a:t>
            </a:r>
            <a:r>
              <a:rPr lang="en-US" sz="2400" dirty="0" err="1" smtClean="0"/>
              <a:t>Unidos</a:t>
            </a:r>
            <a:r>
              <a:rPr lang="en-US" sz="2400" dirty="0" smtClean="0"/>
              <a:t> para </a:t>
            </a:r>
            <a:r>
              <a:rPr lang="en-US" sz="2400" dirty="0" err="1" smtClean="0"/>
              <a:t>residencia</a:t>
            </a:r>
            <a:r>
              <a:rPr lang="en-US" sz="2400" dirty="0" smtClean="0"/>
              <a:t> de </a:t>
            </a:r>
            <a:r>
              <a:rPr lang="en-US" sz="2400" dirty="0" err="1" smtClean="0"/>
              <a:t>familiares</a:t>
            </a:r>
            <a:r>
              <a:rPr lang="en-US" sz="2400" dirty="0" smtClean="0"/>
              <a:t> </a:t>
            </a:r>
            <a:r>
              <a:rPr lang="en-US" sz="2400" dirty="0" err="1" smtClean="0"/>
              <a:t>directos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Abandono</a:t>
            </a:r>
            <a:r>
              <a:rPr lang="en-US" sz="2400" dirty="0" smtClean="0"/>
              <a:t> de </a:t>
            </a:r>
            <a:r>
              <a:rPr lang="en-US" sz="2400" dirty="0" err="1" smtClean="0"/>
              <a:t>estatus</a:t>
            </a:r>
            <a:r>
              <a:rPr lang="en-US" sz="2400" dirty="0" smtClean="0"/>
              <a:t> de </a:t>
            </a:r>
            <a:r>
              <a:rPr lang="en-US" sz="2400" dirty="0" err="1" smtClean="0"/>
              <a:t>residente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Información</a:t>
            </a:r>
            <a:r>
              <a:rPr lang="en-US" sz="2400" dirty="0" smtClean="0"/>
              <a:t> y </a:t>
            </a:r>
            <a:r>
              <a:rPr lang="en-US" sz="2400" dirty="0" err="1" smtClean="0"/>
              <a:t>orientación</a:t>
            </a:r>
            <a:r>
              <a:rPr lang="en-US" sz="2400" dirty="0" smtClean="0"/>
              <a:t> al </a:t>
            </a:r>
            <a:r>
              <a:rPr lang="en-US" sz="2400" dirty="0" err="1" smtClean="0"/>
              <a:t>público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Toma</a:t>
            </a:r>
            <a:r>
              <a:rPr lang="en-US" sz="2400" dirty="0" smtClean="0"/>
              <a:t> de </a:t>
            </a:r>
            <a:r>
              <a:rPr lang="en-US" sz="2400" dirty="0" err="1" smtClean="0"/>
              <a:t>Huellas</a:t>
            </a:r>
            <a:r>
              <a:rPr lang="en-US" sz="2400" dirty="0" smtClean="0"/>
              <a:t> para </a:t>
            </a:r>
            <a:r>
              <a:rPr lang="en-US" sz="2400" dirty="0" err="1" smtClean="0"/>
              <a:t>beneficiarios</a:t>
            </a:r>
            <a:r>
              <a:rPr lang="en-US" sz="2400" dirty="0" smtClean="0"/>
              <a:t> </a:t>
            </a:r>
            <a:r>
              <a:rPr lang="en-US" sz="2400" dirty="0" err="1" smtClean="0"/>
              <a:t>derivados</a:t>
            </a:r>
            <a:r>
              <a:rPr lang="en-US" sz="2400" dirty="0" smtClean="0"/>
              <a:t> de </a:t>
            </a:r>
            <a:r>
              <a:rPr lang="en-US" sz="2400" dirty="0" err="1" smtClean="0"/>
              <a:t>solicitantes</a:t>
            </a:r>
            <a:r>
              <a:rPr lang="en-US" sz="2400" dirty="0" smtClean="0"/>
              <a:t> de visas/</a:t>
            </a:r>
            <a:r>
              <a:rPr lang="en-US" sz="2400" dirty="0" err="1" smtClean="0"/>
              <a:t>estatus</a:t>
            </a:r>
            <a:r>
              <a:rPr lang="en-US" sz="2400" dirty="0" smtClean="0"/>
              <a:t> “U” y “T”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Cartas de </a:t>
            </a:r>
            <a:r>
              <a:rPr lang="en-US" sz="2400" dirty="0" err="1" smtClean="0"/>
              <a:t>Transportación</a:t>
            </a:r>
            <a:endParaRPr lang="en-US" sz="2400" dirty="0" smtClean="0"/>
          </a:p>
          <a:p>
            <a:endParaRPr lang="en-US" sz="3600" b="1" dirty="0"/>
          </a:p>
          <a:p>
            <a:pPr algn="just"/>
            <a:endParaRPr lang="en-US" sz="3600" b="1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Oficina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Ciudad de México, 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Hacemos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54881"/>
            <a:ext cx="8153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USCIS Ciudad de México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Para </a:t>
            </a:r>
            <a:r>
              <a:rPr lang="en-US" sz="2400" dirty="0" err="1" smtClean="0"/>
              <a:t>acudir</a:t>
            </a:r>
            <a:r>
              <a:rPr lang="en-US" sz="2400" dirty="0" smtClean="0"/>
              <a:t> a </a:t>
            </a:r>
            <a:r>
              <a:rPr lang="en-US" sz="2400" dirty="0" err="1" smtClean="0"/>
              <a:t>nuestras</a:t>
            </a:r>
            <a:r>
              <a:rPr lang="en-US" sz="2400" dirty="0" smtClean="0"/>
              <a:t> </a:t>
            </a:r>
            <a:r>
              <a:rPr lang="en-US" sz="2400" dirty="0" err="1" smtClean="0"/>
              <a:t>oficinas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sea para </a:t>
            </a:r>
            <a:r>
              <a:rPr lang="en-US" sz="2400" dirty="0" err="1" smtClean="0"/>
              <a:t>pedir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información</a:t>
            </a:r>
            <a:r>
              <a:rPr lang="en-US" sz="2400" dirty="0" smtClean="0"/>
              <a:t>, </a:t>
            </a:r>
            <a:r>
              <a:rPr lang="en-US" sz="2400" dirty="0" err="1" smtClean="0"/>
              <a:t>someter</a:t>
            </a:r>
            <a:r>
              <a:rPr lang="en-US" sz="2400" dirty="0" smtClean="0"/>
              <a:t> </a:t>
            </a:r>
            <a:r>
              <a:rPr lang="en-US" sz="2400" dirty="0" err="1" smtClean="0"/>
              <a:t>alguna</a:t>
            </a:r>
            <a:r>
              <a:rPr lang="en-US" sz="2400" dirty="0" smtClean="0"/>
              <a:t> </a:t>
            </a:r>
            <a:r>
              <a:rPr lang="en-US" sz="2400" dirty="0" err="1" smtClean="0"/>
              <a:t>solicitud</a:t>
            </a:r>
            <a:r>
              <a:rPr lang="en-US" sz="2400" dirty="0" smtClean="0"/>
              <a:t> o </a:t>
            </a:r>
            <a:r>
              <a:rPr lang="en-US" sz="2400" dirty="0" err="1" smtClean="0"/>
              <a:t>hablar</a:t>
            </a:r>
            <a:r>
              <a:rPr lang="en-US" sz="2400" dirty="0" smtClean="0"/>
              <a:t> con </a:t>
            </a:r>
            <a:r>
              <a:rPr lang="en-US" sz="2400" dirty="0" err="1" smtClean="0"/>
              <a:t>uno</a:t>
            </a:r>
            <a:r>
              <a:rPr lang="en-US" sz="2400" dirty="0" smtClean="0"/>
              <a:t> de </a:t>
            </a:r>
            <a:r>
              <a:rPr lang="en-US" sz="2400" dirty="0" err="1" smtClean="0"/>
              <a:t>nuestros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representantes</a:t>
            </a:r>
            <a:r>
              <a:rPr lang="en-US" sz="2400" dirty="0" smtClean="0"/>
              <a:t>, se </a:t>
            </a:r>
            <a:r>
              <a:rPr lang="en-US" sz="2400" dirty="0" err="1" smtClean="0"/>
              <a:t>debe</a:t>
            </a:r>
            <a:r>
              <a:rPr lang="en-US" sz="2400" dirty="0" smtClean="0"/>
              <a:t> </a:t>
            </a:r>
            <a:r>
              <a:rPr lang="en-US" sz="2400" dirty="0" err="1" smtClean="0"/>
              <a:t>hacer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cita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pPr algn="ctr"/>
            <a:r>
              <a:rPr lang="en-US" sz="2400" dirty="0" smtClean="0"/>
              <a:t>Las </a:t>
            </a:r>
            <a:r>
              <a:rPr lang="en-US" sz="2400" dirty="0" err="1" smtClean="0"/>
              <a:t>citas</a:t>
            </a:r>
            <a:r>
              <a:rPr lang="en-US" sz="2400" dirty="0" smtClean="0"/>
              <a:t> son GRATIS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>
                <a:hlinkClick r:id="rId2"/>
              </a:rPr>
              <a:t>www.infopass.uscis.gov</a:t>
            </a:r>
            <a:r>
              <a:rPr lang="en-US" sz="2400" dirty="0" smtClean="0"/>
              <a:t>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>
                <a:hlinkClick r:id="rId3"/>
              </a:rPr>
              <a:t>mexico.uscis@uscis.dhs.gov</a:t>
            </a:r>
            <a:r>
              <a:rPr lang="en-US" sz="2400" dirty="0" smtClean="0"/>
              <a:t> 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0155 5080 2000 ext. 5015</a:t>
            </a:r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just"/>
            <a:endParaRPr lang="en-US" sz="3600" b="1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Oficina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Ciudad de México, ¿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Qué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Hacemos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919163"/>
            <a:ext cx="8153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Permiso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Humanitario</a:t>
            </a:r>
            <a:endParaRPr lang="en-US" sz="3200" b="1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400" dirty="0" smtClean="0"/>
              <a:t>La </a:t>
            </a:r>
            <a:r>
              <a:rPr lang="en-US" sz="2400" dirty="0" err="1" smtClean="0"/>
              <a:t>Sección</a:t>
            </a:r>
            <a:r>
              <a:rPr lang="en-US" sz="2400" dirty="0" smtClean="0"/>
              <a:t> de </a:t>
            </a:r>
            <a:r>
              <a:rPr lang="en-US" sz="2400" dirty="0" err="1" smtClean="0"/>
              <a:t>Asuntos</a:t>
            </a:r>
            <a:r>
              <a:rPr lang="en-US" sz="2400" dirty="0" smtClean="0"/>
              <a:t> </a:t>
            </a:r>
            <a:r>
              <a:rPr lang="en-US" sz="2400" dirty="0" err="1" smtClean="0"/>
              <a:t>Humanitarios</a:t>
            </a:r>
            <a:r>
              <a:rPr lang="en-US" sz="2400" dirty="0" smtClean="0"/>
              <a:t> se </a:t>
            </a:r>
            <a:r>
              <a:rPr lang="en-US" sz="2400" dirty="0" err="1" smtClean="0"/>
              <a:t>encuentra</a:t>
            </a:r>
            <a:r>
              <a:rPr lang="en-US" sz="2400" dirty="0" smtClean="0"/>
              <a:t> </a:t>
            </a:r>
            <a:r>
              <a:rPr lang="en-US" sz="2400" dirty="0" err="1" smtClean="0"/>
              <a:t>dentro</a:t>
            </a:r>
            <a:r>
              <a:rPr lang="en-US" sz="2400" dirty="0" smtClean="0"/>
              <a:t> de los EE. UU.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Se concede en </a:t>
            </a:r>
            <a:r>
              <a:rPr lang="en-US" sz="2400" dirty="0" err="1" smtClean="0"/>
              <a:t>contadas</a:t>
            </a:r>
            <a:r>
              <a:rPr lang="en-US" sz="2400" dirty="0" smtClean="0"/>
              <a:t> </a:t>
            </a:r>
            <a:r>
              <a:rPr lang="en-US" sz="2400" dirty="0" err="1" smtClean="0"/>
              <a:t>ocasiones</a:t>
            </a:r>
            <a:r>
              <a:rPr lang="en-US" sz="2400" dirty="0" smtClean="0"/>
              <a:t> a personas </a:t>
            </a:r>
            <a:r>
              <a:rPr lang="en-US" sz="2400" dirty="0" err="1" smtClean="0"/>
              <a:t>que</a:t>
            </a:r>
            <a:r>
              <a:rPr lang="en-US" sz="2400" dirty="0" smtClean="0"/>
              <a:t> de </a:t>
            </a:r>
            <a:r>
              <a:rPr lang="en-US" sz="2400" dirty="0" err="1" smtClean="0"/>
              <a:t>otra</a:t>
            </a:r>
            <a:r>
              <a:rPr lang="en-US" sz="2400" dirty="0" smtClean="0"/>
              <a:t> </a:t>
            </a:r>
            <a:r>
              <a:rPr lang="en-US" sz="2400" dirty="0" err="1" smtClean="0"/>
              <a:t>manera</a:t>
            </a:r>
            <a:r>
              <a:rPr lang="en-US" sz="2400" dirty="0" smtClean="0"/>
              <a:t> </a:t>
            </a:r>
            <a:r>
              <a:rPr lang="en-US" sz="2400" dirty="0" err="1" smtClean="0"/>
              <a:t>resultarían</a:t>
            </a:r>
            <a:r>
              <a:rPr lang="en-US" sz="2400" dirty="0" smtClean="0"/>
              <a:t> </a:t>
            </a:r>
            <a:r>
              <a:rPr lang="en-US" sz="2400" dirty="0" err="1" smtClean="0"/>
              <a:t>inadmisibles</a:t>
            </a:r>
            <a:r>
              <a:rPr lang="en-US" sz="2400" dirty="0" smtClean="0"/>
              <a:t> a los EE. UU.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un </a:t>
            </a:r>
            <a:r>
              <a:rPr lang="en-US" sz="2400" dirty="0" err="1" smtClean="0"/>
              <a:t>tiempo</a:t>
            </a:r>
            <a:r>
              <a:rPr lang="en-US" sz="2400" dirty="0" smtClean="0"/>
              <a:t> </a:t>
            </a:r>
            <a:r>
              <a:rPr lang="en-US" sz="2400" dirty="0" err="1" smtClean="0"/>
              <a:t>determinado</a:t>
            </a:r>
            <a:r>
              <a:rPr lang="en-US" sz="2400" dirty="0" smtClean="0"/>
              <a:t> y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situaciones</a:t>
            </a:r>
            <a:r>
              <a:rPr lang="en-US" sz="2400" dirty="0" smtClean="0"/>
              <a:t> de </a:t>
            </a:r>
            <a:r>
              <a:rPr lang="en-US" sz="2400" dirty="0" err="1" smtClean="0"/>
              <a:t>emergencia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No </a:t>
            </a:r>
            <a:r>
              <a:rPr lang="en-US" sz="2400" dirty="0" err="1" smtClean="0"/>
              <a:t>es</a:t>
            </a:r>
            <a:r>
              <a:rPr lang="en-US" sz="2400" dirty="0" smtClean="0"/>
              <a:t> para </a:t>
            </a:r>
            <a:r>
              <a:rPr lang="en-US" sz="2400" dirty="0" err="1" smtClean="0"/>
              <a:t>evadir</a:t>
            </a:r>
            <a:r>
              <a:rPr lang="en-US" sz="2400" dirty="0" smtClean="0"/>
              <a:t> los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</a:t>
            </a:r>
            <a:r>
              <a:rPr lang="en-US" sz="2400" dirty="0" err="1" smtClean="0"/>
              <a:t>normales</a:t>
            </a:r>
            <a:r>
              <a:rPr lang="en-US" sz="2400" dirty="0" smtClean="0"/>
              <a:t> de </a:t>
            </a:r>
            <a:r>
              <a:rPr lang="en-US" sz="2400" dirty="0" err="1" smtClean="0"/>
              <a:t>expedición</a:t>
            </a:r>
            <a:r>
              <a:rPr lang="en-US" sz="2400" dirty="0" smtClean="0"/>
              <a:t> de visa o los </a:t>
            </a:r>
            <a:r>
              <a:rPr lang="en-US" sz="2400" dirty="0" err="1" smtClean="0"/>
              <a:t>procedimientos</a:t>
            </a:r>
            <a:r>
              <a:rPr lang="en-US" sz="2400" dirty="0" smtClean="0"/>
              <a:t> de </a:t>
            </a:r>
            <a:r>
              <a:rPr lang="en-US" sz="2400" dirty="0" err="1" smtClean="0"/>
              <a:t>inmigración</a:t>
            </a:r>
            <a:r>
              <a:rPr lang="en-US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No </a:t>
            </a:r>
            <a:r>
              <a:rPr lang="en-US" sz="2400" dirty="0" err="1" smtClean="0"/>
              <a:t>están</a:t>
            </a:r>
            <a:r>
              <a:rPr lang="en-US" sz="2400" dirty="0" smtClean="0"/>
              <a:t> </a:t>
            </a:r>
            <a:r>
              <a:rPr lang="en-US" sz="2400" dirty="0" err="1" smtClean="0"/>
              <a:t>siendo</a:t>
            </a:r>
            <a:r>
              <a:rPr lang="en-US" sz="2400" dirty="0" smtClean="0"/>
              <a:t> </a:t>
            </a:r>
            <a:r>
              <a:rPr lang="en-US" sz="2400" dirty="0" err="1" smtClean="0"/>
              <a:t>formalmente</a:t>
            </a:r>
            <a:r>
              <a:rPr lang="en-US" sz="2400" dirty="0" smtClean="0"/>
              <a:t> </a:t>
            </a:r>
            <a:r>
              <a:rPr lang="en-US" sz="2400" dirty="0" err="1" smtClean="0"/>
              <a:t>admitidos</a:t>
            </a:r>
            <a:r>
              <a:rPr lang="en-US" sz="2400" dirty="0" smtClean="0"/>
              <a:t> al </a:t>
            </a:r>
            <a:r>
              <a:rPr lang="en-US" sz="2400" dirty="0" err="1" smtClean="0"/>
              <a:t>país</a:t>
            </a:r>
            <a:r>
              <a:rPr lang="en-US" sz="2400" dirty="0" smtClean="0"/>
              <a:t>.</a:t>
            </a:r>
          </a:p>
          <a:p>
            <a:endParaRPr lang="en-US" sz="3600" b="1" dirty="0"/>
          </a:p>
          <a:p>
            <a:pPr algn="just"/>
            <a:endParaRPr lang="en-US" sz="3600" b="1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Permiso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Humanitario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(Humanitarian Parole)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66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U.S. Citizenship and Immigration Services                                                    	</a:t>
            </a:r>
            <a:endParaRPr lang="en-US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6418" y="457200"/>
            <a:ext cx="8582025" cy="461963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USCIS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Permiso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Humanitario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(Humanitarian Parole)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958989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400" dirty="0" err="1" smtClean="0"/>
              <a:t>Razones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/>
              <a:t>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comunmente</a:t>
            </a:r>
            <a:r>
              <a:rPr lang="en-US" sz="2400" dirty="0" smtClean="0"/>
              <a:t> se </a:t>
            </a:r>
            <a:r>
              <a:rPr lang="en-US" sz="2400" dirty="0" err="1" smtClean="0"/>
              <a:t>reciben</a:t>
            </a:r>
            <a:r>
              <a:rPr lang="en-US" sz="2400" dirty="0" smtClean="0"/>
              <a:t> solicitudes de </a:t>
            </a:r>
            <a:r>
              <a:rPr lang="en-US" sz="2400" dirty="0" err="1" smtClean="0"/>
              <a:t>permisos</a:t>
            </a:r>
            <a:r>
              <a:rPr lang="en-US" sz="2400" dirty="0" smtClean="0"/>
              <a:t> </a:t>
            </a:r>
            <a:r>
              <a:rPr lang="en-US" sz="2400" dirty="0" err="1" smtClean="0"/>
              <a:t>humanitarios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/>
              <a:t>Razones</a:t>
            </a:r>
            <a:r>
              <a:rPr lang="en-US" sz="2400" dirty="0" smtClean="0"/>
              <a:t> </a:t>
            </a:r>
            <a:r>
              <a:rPr lang="en-US" sz="2400" dirty="0" err="1" smtClean="0"/>
              <a:t>Médicas</a:t>
            </a: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/>
              <a:t>Unidad</a:t>
            </a:r>
            <a:r>
              <a:rPr lang="en-US" sz="2400" dirty="0" smtClean="0"/>
              <a:t> Familiar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err="1" smtClean="0"/>
              <a:t>Procedimiento</a:t>
            </a:r>
            <a:r>
              <a:rPr lang="en-US" sz="2400" dirty="0" smtClean="0"/>
              <a:t> </a:t>
            </a:r>
            <a:r>
              <a:rPr lang="en-US" sz="2400" dirty="0" err="1" smtClean="0"/>
              <a:t>Judiciales</a:t>
            </a:r>
            <a:r>
              <a:rPr lang="en-US" sz="2400" dirty="0" smtClean="0"/>
              <a:t>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980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348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Servicios de Ciudadanía e Inmigración USCIS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Los Cobos, Paola</dc:creator>
  <cp:lastModifiedBy>Jose Sieber Luz</cp:lastModifiedBy>
  <cp:revision>58</cp:revision>
  <cp:lastPrinted>2014-10-29T14:28:23Z</cp:lastPrinted>
  <dcterms:created xsi:type="dcterms:W3CDTF">2014-05-19T20:16:04Z</dcterms:created>
  <dcterms:modified xsi:type="dcterms:W3CDTF">2016-10-20T15:48:51Z</dcterms:modified>
</cp:coreProperties>
</file>