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8" r:id="rId3"/>
    <p:sldId id="257" r:id="rId4"/>
    <p:sldId id="259" r:id="rId5"/>
    <p:sldId id="260" r:id="rId6"/>
    <p:sldId id="261" r:id="rId7"/>
  </p:sldIdLst>
  <p:sldSz cx="12192000" cy="6858000"/>
  <p:notesSz cx="6858000" cy="9144000"/>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25" autoAdjust="0"/>
    <p:restoredTop sz="94660" autoAdjust="0"/>
  </p:normalViewPr>
  <p:slideViewPr>
    <p:cSldViewPr snapToGrid="0">
      <p:cViewPr varScale="1">
        <p:scale>
          <a:sx n="53" d="100"/>
          <a:sy n="53" d="100"/>
        </p:scale>
        <p:origin x="-268" y="-6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40" d="100"/>
          <a:sy n="40" d="100"/>
        </p:scale>
        <p:origin x="-2012" y="-5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DO"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C87308-2A9E-40C0-AB2B-2DDCE06A1705}" type="datetimeFigureOut">
              <a:rPr lang="es-DO" smtClean="0"/>
              <a:t>14/11/2016</a:t>
            </a:fld>
            <a:endParaRPr lang="es-DO" dirty="0"/>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DO"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DO"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65F42-53FE-411A-9088-93B09DED8137}" type="slidenum">
              <a:rPr lang="es-DO" smtClean="0"/>
              <a:t>‹Nº›</a:t>
            </a:fld>
            <a:endParaRPr lang="es-DO"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s-DO"/>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s-DO"/>
          </a:p>
        </p:txBody>
      </p:sp>
      <p:sp>
        <p:nvSpPr>
          <p:cNvPr id="4" name="Date Placeholder 3"/>
          <p:cNvSpPr>
            <a:spLocks noGrp="1"/>
          </p:cNvSpPr>
          <p:nvPr>
            <p:ph type="dt" sz="half" idx="10"/>
          </p:nvPr>
        </p:nvSpPr>
        <p:spPr/>
        <p:txBody>
          <a:bodyPr/>
          <a:lstStyle/>
          <a:p>
            <a:fld id="{FF5D1820-4612-40B7-A575-506C5C7736F5}" type="datetimeFigureOut">
              <a:rPr lang="es-DO" smtClean="0"/>
              <a:pPr/>
              <a:t>14/11/2016</a:t>
            </a:fld>
            <a:endParaRPr lang="es-DO" dirty="0"/>
          </a:p>
        </p:txBody>
      </p:sp>
      <p:sp>
        <p:nvSpPr>
          <p:cNvPr id="5" name="Footer Placeholder 4"/>
          <p:cNvSpPr>
            <a:spLocks noGrp="1"/>
          </p:cNvSpPr>
          <p:nvPr>
            <p:ph type="ftr" sz="quarter" idx="11"/>
          </p:nvPr>
        </p:nvSpPr>
        <p:spPr/>
        <p:txBody>
          <a:bodyPr/>
          <a:lstStyle/>
          <a:p>
            <a:endParaRPr lang="es-DO" dirty="0"/>
          </a:p>
        </p:txBody>
      </p:sp>
      <p:sp>
        <p:nvSpPr>
          <p:cNvPr id="6" name="Slide Number Placeholder 5"/>
          <p:cNvSpPr>
            <a:spLocks noGrp="1"/>
          </p:cNvSpPr>
          <p:nvPr>
            <p:ph type="sldNum" sz="quarter" idx="12"/>
          </p:nvPr>
        </p:nvSpPr>
        <p:spPr/>
        <p:txBody>
          <a:bodyPr/>
          <a:lstStyle/>
          <a:p>
            <a:fld id="{DC5F8EAE-EC65-4D6D-AB46-3FA261839379}" type="slidenum">
              <a:rPr lang="es-DO" smtClean="0"/>
              <a:pPr/>
              <a:t>‹Nº›</a:t>
            </a:fld>
            <a:endParaRPr lang="es-DO" dirty="0"/>
          </a:p>
        </p:txBody>
      </p:sp>
    </p:spTree>
    <p:extLst>
      <p:ext uri="{BB962C8B-B14F-4D97-AF65-F5344CB8AC3E}">
        <p14:creationId xmlns:p14="http://schemas.microsoft.com/office/powerpoint/2010/main" xmlns="" val="2634490747"/>
      </p:ext>
    </p:extLst>
  </p:cSld>
  <p:clrMapOvr>
    <a:masterClrMapping/>
  </p:clrMapOvr>
  <p:transition spd="slow" advClick="0" advTm="10000">
    <p:wheel spokes="3"/>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D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DO"/>
          </a:p>
        </p:txBody>
      </p:sp>
      <p:sp>
        <p:nvSpPr>
          <p:cNvPr id="4" name="Date Placeholder 3"/>
          <p:cNvSpPr>
            <a:spLocks noGrp="1"/>
          </p:cNvSpPr>
          <p:nvPr>
            <p:ph type="dt" sz="half" idx="10"/>
          </p:nvPr>
        </p:nvSpPr>
        <p:spPr/>
        <p:txBody>
          <a:bodyPr/>
          <a:lstStyle/>
          <a:p>
            <a:fld id="{FF5D1820-4612-40B7-A575-506C5C7736F5}" type="datetimeFigureOut">
              <a:rPr lang="es-DO" smtClean="0"/>
              <a:pPr/>
              <a:t>14/11/2016</a:t>
            </a:fld>
            <a:endParaRPr lang="es-DO" dirty="0"/>
          </a:p>
        </p:txBody>
      </p:sp>
      <p:sp>
        <p:nvSpPr>
          <p:cNvPr id="5" name="Footer Placeholder 4"/>
          <p:cNvSpPr>
            <a:spLocks noGrp="1"/>
          </p:cNvSpPr>
          <p:nvPr>
            <p:ph type="ftr" sz="quarter" idx="11"/>
          </p:nvPr>
        </p:nvSpPr>
        <p:spPr/>
        <p:txBody>
          <a:bodyPr/>
          <a:lstStyle/>
          <a:p>
            <a:endParaRPr lang="es-DO" dirty="0"/>
          </a:p>
        </p:txBody>
      </p:sp>
      <p:sp>
        <p:nvSpPr>
          <p:cNvPr id="6" name="Slide Number Placeholder 5"/>
          <p:cNvSpPr>
            <a:spLocks noGrp="1"/>
          </p:cNvSpPr>
          <p:nvPr>
            <p:ph type="sldNum" sz="quarter" idx="12"/>
          </p:nvPr>
        </p:nvSpPr>
        <p:spPr/>
        <p:txBody>
          <a:bodyPr/>
          <a:lstStyle/>
          <a:p>
            <a:fld id="{DC5F8EAE-EC65-4D6D-AB46-3FA261839379}" type="slidenum">
              <a:rPr lang="es-DO" smtClean="0"/>
              <a:pPr/>
              <a:t>‹Nº›</a:t>
            </a:fld>
            <a:endParaRPr lang="es-DO" dirty="0"/>
          </a:p>
        </p:txBody>
      </p:sp>
    </p:spTree>
    <p:extLst>
      <p:ext uri="{BB962C8B-B14F-4D97-AF65-F5344CB8AC3E}">
        <p14:creationId xmlns:p14="http://schemas.microsoft.com/office/powerpoint/2010/main" xmlns="" val="2547782695"/>
      </p:ext>
    </p:extLst>
  </p:cSld>
  <p:clrMapOvr>
    <a:masterClrMapping/>
  </p:clrMapOvr>
  <p:transition spd="slow" advClick="0" advTm="10000">
    <p:wheel spokes="3"/>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s-DO"/>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DO"/>
          </a:p>
        </p:txBody>
      </p:sp>
      <p:sp>
        <p:nvSpPr>
          <p:cNvPr id="4" name="Date Placeholder 3"/>
          <p:cNvSpPr>
            <a:spLocks noGrp="1"/>
          </p:cNvSpPr>
          <p:nvPr>
            <p:ph type="dt" sz="half" idx="10"/>
          </p:nvPr>
        </p:nvSpPr>
        <p:spPr/>
        <p:txBody>
          <a:bodyPr/>
          <a:lstStyle/>
          <a:p>
            <a:fld id="{FF5D1820-4612-40B7-A575-506C5C7736F5}" type="datetimeFigureOut">
              <a:rPr lang="es-DO" smtClean="0"/>
              <a:pPr/>
              <a:t>14/11/2016</a:t>
            </a:fld>
            <a:endParaRPr lang="es-DO" dirty="0"/>
          </a:p>
        </p:txBody>
      </p:sp>
      <p:sp>
        <p:nvSpPr>
          <p:cNvPr id="5" name="Footer Placeholder 4"/>
          <p:cNvSpPr>
            <a:spLocks noGrp="1"/>
          </p:cNvSpPr>
          <p:nvPr>
            <p:ph type="ftr" sz="quarter" idx="11"/>
          </p:nvPr>
        </p:nvSpPr>
        <p:spPr/>
        <p:txBody>
          <a:bodyPr/>
          <a:lstStyle/>
          <a:p>
            <a:endParaRPr lang="es-DO" dirty="0"/>
          </a:p>
        </p:txBody>
      </p:sp>
      <p:sp>
        <p:nvSpPr>
          <p:cNvPr id="6" name="Slide Number Placeholder 5"/>
          <p:cNvSpPr>
            <a:spLocks noGrp="1"/>
          </p:cNvSpPr>
          <p:nvPr>
            <p:ph type="sldNum" sz="quarter" idx="12"/>
          </p:nvPr>
        </p:nvSpPr>
        <p:spPr/>
        <p:txBody>
          <a:bodyPr/>
          <a:lstStyle/>
          <a:p>
            <a:fld id="{DC5F8EAE-EC65-4D6D-AB46-3FA261839379}" type="slidenum">
              <a:rPr lang="es-DO" smtClean="0"/>
              <a:pPr/>
              <a:t>‹Nº›</a:t>
            </a:fld>
            <a:endParaRPr lang="es-DO" dirty="0"/>
          </a:p>
        </p:txBody>
      </p:sp>
    </p:spTree>
    <p:extLst>
      <p:ext uri="{BB962C8B-B14F-4D97-AF65-F5344CB8AC3E}">
        <p14:creationId xmlns:p14="http://schemas.microsoft.com/office/powerpoint/2010/main" xmlns="" val="2795605927"/>
      </p:ext>
    </p:extLst>
  </p:cSld>
  <p:clrMapOvr>
    <a:masterClrMapping/>
  </p:clrMapOvr>
  <p:transition spd="slow" advClick="0" advTm="10000">
    <p:wheel spokes="3"/>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D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DO"/>
          </a:p>
        </p:txBody>
      </p:sp>
      <p:sp>
        <p:nvSpPr>
          <p:cNvPr id="4" name="Date Placeholder 3"/>
          <p:cNvSpPr>
            <a:spLocks noGrp="1"/>
          </p:cNvSpPr>
          <p:nvPr>
            <p:ph type="dt" sz="half" idx="10"/>
          </p:nvPr>
        </p:nvSpPr>
        <p:spPr/>
        <p:txBody>
          <a:bodyPr/>
          <a:lstStyle/>
          <a:p>
            <a:fld id="{FF5D1820-4612-40B7-A575-506C5C7736F5}" type="datetimeFigureOut">
              <a:rPr lang="es-DO" smtClean="0"/>
              <a:pPr/>
              <a:t>14/11/2016</a:t>
            </a:fld>
            <a:endParaRPr lang="es-DO" dirty="0"/>
          </a:p>
        </p:txBody>
      </p:sp>
      <p:sp>
        <p:nvSpPr>
          <p:cNvPr id="5" name="Footer Placeholder 4"/>
          <p:cNvSpPr>
            <a:spLocks noGrp="1"/>
          </p:cNvSpPr>
          <p:nvPr>
            <p:ph type="ftr" sz="quarter" idx="11"/>
          </p:nvPr>
        </p:nvSpPr>
        <p:spPr/>
        <p:txBody>
          <a:bodyPr/>
          <a:lstStyle/>
          <a:p>
            <a:endParaRPr lang="es-DO" dirty="0"/>
          </a:p>
        </p:txBody>
      </p:sp>
      <p:sp>
        <p:nvSpPr>
          <p:cNvPr id="6" name="Slide Number Placeholder 5"/>
          <p:cNvSpPr>
            <a:spLocks noGrp="1"/>
          </p:cNvSpPr>
          <p:nvPr>
            <p:ph type="sldNum" sz="quarter" idx="12"/>
          </p:nvPr>
        </p:nvSpPr>
        <p:spPr/>
        <p:txBody>
          <a:bodyPr/>
          <a:lstStyle/>
          <a:p>
            <a:fld id="{DC5F8EAE-EC65-4D6D-AB46-3FA261839379}" type="slidenum">
              <a:rPr lang="es-DO" smtClean="0"/>
              <a:pPr/>
              <a:t>‹Nº›</a:t>
            </a:fld>
            <a:endParaRPr lang="es-DO" dirty="0"/>
          </a:p>
        </p:txBody>
      </p:sp>
    </p:spTree>
    <p:extLst>
      <p:ext uri="{BB962C8B-B14F-4D97-AF65-F5344CB8AC3E}">
        <p14:creationId xmlns:p14="http://schemas.microsoft.com/office/powerpoint/2010/main" xmlns="" val="2120915298"/>
      </p:ext>
    </p:extLst>
  </p:cSld>
  <p:clrMapOvr>
    <a:masterClrMapping/>
  </p:clrMapOvr>
  <p:transition spd="slow" advClick="0" advTm="10000">
    <p:wheel spokes="3"/>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8"/>
            <a:ext cx="10515600" cy="2852737"/>
          </a:xfrm>
        </p:spPr>
        <p:txBody>
          <a:bodyPr anchor="b"/>
          <a:lstStyle>
            <a:lvl1pPr>
              <a:defRPr sz="6000"/>
            </a:lvl1pPr>
          </a:lstStyle>
          <a:p>
            <a:r>
              <a:rPr lang="en-US" smtClean="0"/>
              <a:t>Click to edit Master title style</a:t>
            </a:r>
            <a:endParaRPr lang="es-DO"/>
          </a:p>
        </p:txBody>
      </p:sp>
      <p:sp>
        <p:nvSpPr>
          <p:cNvPr id="3" name="Text Placeholder 2"/>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5D1820-4612-40B7-A575-506C5C7736F5}" type="datetimeFigureOut">
              <a:rPr lang="es-DO" smtClean="0"/>
              <a:pPr/>
              <a:t>14/11/2016</a:t>
            </a:fld>
            <a:endParaRPr lang="es-DO" dirty="0"/>
          </a:p>
        </p:txBody>
      </p:sp>
      <p:sp>
        <p:nvSpPr>
          <p:cNvPr id="5" name="Footer Placeholder 4"/>
          <p:cNvSpPr>
            <a:spLocks noGrp="1"/>
          </p:cNvSpPr>
          <p:nvPr>
            <p:ph type="ftr" sz="quarter" idx="11"/>
          </p:nvPr>
        </p:nvSpPr>
        <p:spPr/>
        <p:txBody>
          <a:bodyPr/>
          <a:lstStyle/>
          <a:p>
            <a:endParaRPr lang="es-DO" dirty="0"/>
          </a:p>
        </p:txBody>
      </p:sp>
      <p:sp>
        <p:nvSpPr>
          <p:cNvPr id="6" name="Slide Number Placeholder 5"/>
          <p:cNvSpPr>
            <a:spLocks noGrp="1"/>
          </p:cNvSpPr>
          <p:nvPr>
            <p:ph type="sldNum" sz="quarter" idx="12"/>
          </p:nvPr>
        </p:nvSpPr>
        <p:spPr/>
        <p:txBody>
          <a:bodyPr/>
          <a:lstStyle/>
          <a:p>
            <a:fld id="{DC5F8EAE-EC65-4D6D-AB46-3FA261839379}" type="slidenum">
              <a:rPr lang="es-DO" smtClean="0"/>
              <a:pPr/>
              <a:t>‹Nº›</a:t>
            </a:fld>
            <a:endParaRPr lang="es-DO" dirty="0"/>
          </a:p>
        </p:txBody>
      </p:sp>
    </p:spTree>
    <p:extLst>
      <p:ext uri="{BB962C8B-B14F-4D97-AF65-F5344CB8AC3E}">
        <p14:creationId xmlns:p14="http://schemas.microsoft.com/office/powerpoint/2010/main" xmlns="" val="509848913"/>
      </p:ext>
    </p:extLst>
  </p:cSld>
  <p:clrMapOvr>
    <a:masterClrMapping/>
  </p:clrMapOvr>
  <p:transition spd="slow" advClick="0" advTm="10000">
    <p:wheel spokes="3"/>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DO"/>
          </a:p>
        </p:txBody>
      </p:sp>
      <p:sp>
        <p:nvSpPr>
          <p:cNvPr id="3" name="Content Placeholder 2"/>
          <p:cNvSpPr>
            <a:spLocks noGrp="1"/>
          </p:cNvSpPr>
          <p:nvPr>
            <p:ph sz="half" idx="1"/>
          </p:nvPr>
        </p:nvSpPr>
        <p:spPr>
          <a:xfrm>
            <a:off x="838201"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DO"/>
          </a:p>
        </p:txBody>
      </p:sp>
      <p:sp>
        <p:nvSpPr>
          <p:cNvPr id="4" name="Content Placeholder 3"/>
          <p:cNvSpPr>
            <a:spLocks noGrp="1"/>
          </p:cNvSpPr>
          <p:nvPr>
            <p:ph sz="half" idx="2"/>
          </p:nvPr>
        </p:nvSpPr>
        <p:spPr>
          <a:xfrm>
            <a:off x="6172201"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DO"/>
          </a:p>
        </p:txBody>
      </p:sp>
      <p:sp>
        <p:nvSpPr>
          <p:cNvPr id="5" name="Date Placeholder 4"/>
          <p:cNvSpPr>
            <a:spLocks noGrp="1"/>
          </p:cNvSpPr>
          <p:nvPr>
            <p:ph type="dt" sz="half" idx="10"/>
          </p:nvPr>
        </p:nvSpPr>
        <p:spPr/>
        <p:txBody>
          <a:bodyPr/>
          <a:lstStyle/>
          <a:p>
            <a:fld id="{FF5D1820-4612-40B7-A575-506C5C7736F5}" type="datetimeFigureOut">
              <a:rPr lang="es-DO" smtClean="0"/>
              <a:pPr/>
              <a:t>14/11/2016</a:t>
            </a:fld>
            <a:endParaRPr lang="es-DO" dirty="0"/>
          </a:p>
        </p:txBody>
      </p:sp>
      <p:sp>
        <p:nvSpPr>
          <p:cNvPr id="6" name="Footer Placeholder 5"/>
          <p:cNvSpPr>
            <a:spLocks noGrp="1"/>
          </p:cNvSpPr>
          <p:nvPr>
            <p:ph type="ftr" sz="quarter" idx="11"/>
          </p:nvPr>
        </p:nvSpPr>
        <p:spPr/>
        <p:txBody>
          <a:bodyPr/>
          <a:lstStyle/>
          <a:p>
            <a:endParaRPr lang="es-DO" dirty="0"/>
          </a:p>
        </p:txBody>
      </p:sp>
      <p:sp>
        <p:nvSpPr>
          <p:cNvPr id="7" name="Slide Number Placeholder 6"/>
          <p:cNvSpPr>
            <a:spLocks noGrp="1"/>
          </p:cNvSpPr>
          <p:nvPr>
            <p:ph type="sldNum" sz="quarter" idx="12"/>
          </p:nvPr>
        </p:nvSpPr>
        <p:spPr/>
        <p:txBody>
          <a:bodyPr/>
          <a:lstStyle/>
          <a:p>
            <a:fld id="{DC5F8EAE-EC65-4D6D-AB46-3FA261839379}" type="slidenum">
              <a:rPr lang="es-DO" smtClean="0"/>
              <a:pPr/>
              <a:t>‹Nº›</a:t>
            </a:fld>
            <a:endParaRPr lang="es-DO" dirty="0"/>
          </a:p>
        </p:txBody>
      </p:sp>
    </p:spTree>
    <p:extLst>
      <p:ext uri="{BB962C8B-B14F-4D97-AF65-F5344CB8AC3E}">
        <p14:creationId xmlns:p14="http://schemas.microsoft.com/office/powerpoint/2010/main" xmlns="" val="3665748712"/>
      </p:ext>
    </p:extLst>
  </p:cSld>
  <p:clrMapOvr>
    <a:masterClrMapping/>
  </p:clrMapOvr>
  <p:transition spd="slow" advClick="0" advTm="10000">
    <p:wheel spokes="3"/>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p>
            <a:r>
              <a:rPr lang="en-US" smtClean="0"/>
              <a:t>Click to edit Master title style</a:t>
            </a:r>
            <a:endParaRPr lang="es-DO"/>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DO"/>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2" y="2505076"/>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DO"/>
          </a:p>
        </p:txBody>
      </p:sp>
      <p:sp>
        <p:nvSpPr>
          <p:cNvPr id="7" name="Date Placeholder 6"/>
          <p:cNvSpPr>
            <a:spLocks noGrp="1"/>
          </p:cNvSpPr>
          <p:nvPr>
            <p:ph type="dt" sz="half" idx="10"/>
          </p:nvPr>
        </p:nvSpPr>
        <p:spPr/>
        <p:txBody>
          <a:bodyPr/>
          <a:lstStyle/>
          <a:p>
            <a:fld id="{FF5D1820-4612-40B7-A575-506C5C7736F5}" type="datetimeFigureOut">
              <a:rPr lang="es-DO" smtClean="0"/>
              <a:pPr/>
              <a:t>14/11/2016</a:t>
            </a:fld>
            <a:endParaRPr lang="es-DO" dirty="0"/>
          </a:p>
        </p:txBody>
      </p:sp>
      <p:sp>
        <p:nvSpPr>
          <p:cNvPr id="8" name="Footer Placeholder 7"/>
          <p:cNvSpPr>
            <a:spLocks noGrp="1"/>
          </p:cNvSpPr>
          <p:nvPr>
            <p:ph type="ftr" sz="quarter" idx="11"/>
          </p:nvPr>
        </p:nvSpPr>
        <p:spPr/>
        <p:txBody>
          <a:bodyPr/>
          <a:lstStyle/>
          <a:p>
            <a:endParaRPr lang="es-DO" dirty="0"/>
          </a:p>
        </p:txBody>
      </p:sp>
      <p:sp>
        <p:nvSpPr>
          <p:cNvPr id="9" name="Slide Number Placeholder 8"/>
          <p:cNvSpPr>
            <a:spLocks noGrp="1"/>
          </p:cNvSpPr>
          <p:nvPr>
            <p:ph type="sldNum" sz="quarter" idx="12"/>
          </p:nvPr>
        </p:nvSpPr>
        <p:spPr/>
        <p:txBody>
          <a:bodyPr/>
          <a:lstStyle/>
          <a:p>
            <a:fld id="{DC5F8EAE-EC65-4D6D-AB46-3FA261839379}" type="slidenum">
              <a:rPr lang="es-DO" smtClean="0"/>
              <a:pPr/>
              <a:t>‹Nº›</a:t>
            </a:fld>
            <a:endParaRPr lang="es-DO" dirty="0"/>
          </a:p>
        </p:txBody>
      </p:sp>
    </p:spTree>
    <p:extLst>
      <p:ext uri="{BB962C8B-B14F-4D97-AF65-F5344CB8AC3E}">
        <p14:creationId xmlns:p14="http://schemas.microsoft.com/office/powerpoint/2010/main" xmlns="" val="3568043019"/>
      </p:ext>
    </p:extLst>
  </p:cSld>
  <p:clrMapOvr>
    <a:masterClrMapping/>
  </p:clrMapOvr>
  <p:transition spd="slow" advClick="0" advTm="10000">
    <p:wheel spokes="3"/>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DO"/>
          </a:p>
        </p:txBody>
      </p:sp>
      <p:sp>
        <p:nvSpPr>
          <p:cNvPr id="3" name="Date Placeholder 2"/>
          <p:cNvSpPr>
            <a:spLocks noGrp="1"/>
          </p:cNvSpPr>
          <p:nvPr>
            <p:ph type="dt" sz="half" idx="10"/>
          </p:nvPr>
        </p:nvSpPr>
        <p:spPr/>
        <p:txBody>
          <a:bodyPr/>
          <a:lstStyle/>
          <a:p>
            <a:fld id="{FF5D1820-4612-40B7-A575-506C5C7736F5}" type="datetimeFigureOut">
              <a:rPr lang="es-DO" smtClean="0"/>
              <a:pPr/>
              <a:t>14/11/2016</a:t>
            </a:fld>
            <a:endParaRPr lang="es-DO" dirty="0"/>
          </a:p>
        </p:txBody>
      </p:sp>
      <p:sp>
        <p:nvSpPr>
          <p:cNvPr id="4" name="Footer Placeholder 3"/>
          <p:cNvSpPr>
            <a:spLocks noGrp="1"/>
          </p:cNvSpPr>
          <p:nvPr>
            <p:ph type="ftr" sz="quarter" idx="11"/>
          </p:nvPr>
        </p:nvSpPr>
        <p:spPr/>
        <p:txBody>
          <a:bodyPr/>
          <a:lstStyle/>
          <a:p>
            <a:endParaRPr lang="es-DO" dirty="0"/>
          </a:p>
        </p:txBody>
      </p:sp>
      <p:sp>
        <p:nvSpPr>
          <p:cNvPr id="5" name="Slide Number Placeholder 4"/>
          <p:cNvSpPr>
            <a:spLocks noGrp="1"/>
          </p:cNvSpPr>
          <p:nvPr>
            <p:ph type="sldNum" sz="quarter" idx="12"/>
          </p:nvPr>
        </p:nvSpPr>
        <p:spPr/>
        <p:txBody>
          <a:bodyPr/>
          <a:lstStyle/>
          <a:p>
            <a:fld id="{DC5F8EAE-EC65-4D6D-AB46-3FA261839379}" type="slidenum">
              <a:rPr lang="es-DO" smtClean="0"/>
              <a:pPr/>
              <a:t>‹Nº›</a:t>
            </a:fld>
            <a:endParaRPr lang="es-DO" dirty="0"/>
          </a:p>
        </p:txBody>
      </p:sp>
    </p:spTree>
    <p:extLst>
      <p:ext uri="{BB962C8B-B14F-4D97-AF65-F5344CB8AC3E}">
        <p14:creationId xmlns:p14="http://schemas.microsoft.com/office/powerpoint/2010/main" xmlns="" val="3094087567"/>
      </p:ext>
    </p:extLst>
  </p:cSld>
  <p:clrMapOvr>
    <a:masterClrMapping/>
  </p:clrMapOvr>
  <p:transition spd="slow" advClick="0" advTm="10000">
    <p:wheel spokes="3"/>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5D1820-4612-40B7-A575-506C5C7736F5}" type="datetimeFigureOut">
              <a:rPr lang="es-DO" smtClean="0"/>
              <a:pPr/>
              <a:t>14/11/2016</a:t>
            </a:fld>
            <a:endParaRPr lang="es-DO" dirty="0"/>
          </a:p>
        </p:txBody>
      </p:sp>
      <p:sp>
        <p:nvSpPr>
          <p:cNvPr id="3" name="Footer Placeholder 2"/>
          <p:cNvSpPr>
            <a:spLocks noGrp="1"/>
          </p:cNvSpPr>
          <p:nvPr>
            <p:ph type="ftr" sz="quarter" idx="11"/>
          </p:nvPr>
        </p:nvSpPr>
        <p:spPr/>
        <p:txBody>
          <a:bodyPr/>
          <a:lstStyle/>
          <a:p>
            <a:endParaRPr lang="es-DO" dirty="0"/>
          </a:p>
        </p:txBody>
      </p:sp>
      <p:sp>
        <p:nvSpPr>
          <p:cNvPr id="4" name="Slide Number Placeholder 3"/>
          <p:cNvSpPr>
            <a:spLocks noGrp="1"/>
          </p:cNvSpPr>
          <p:nvPr>
            <p:ph type="sldNum" sz="quarter" idx="12"/>
          </p:nvPr>
        </p:nvSpPr>
        <p:spPr/>
        <p:txBody>
          <a:bodyPr/>
          <a:lstStyle/>
          <a:p>
            <a:fld id="{DC5F8EAE-EC65-4D6D-AB46-3FA261839379}" type="slidenum">
              <a:rPr lang="es-DO" smtClean="0"/>
              <a:pPr/>
              <a:t>‹Nº›</a:t>
            </a:fld>
            <a:endParaRPr lang="es-DO" dirty="0"/>
          </a:p>
        </p:txBody>
      </p:sp>
    </p:spTree>
    <p:extLst>
      <p:ext uri="{BB962C8B-B14F-4D97-AF65-F5344CB8AC3E}">
        <p14:creationId xmlns:p14="http://schemas.microsoft.com/office/powerpoint/2010/main" xmlns="" val="1259075814"/>
      </p:ext>
    </p:extLst>
  </p:cSld>
  <p:clrMapOvr>
    <a:masterClrMapping/>
  </p:clrMapOvr>
  <p:transition spd="slow" advClick="0" advTm="10000">
    <p:wheel spokes="3"/>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s-DO"/>
          </a:p>
        </p:txBody>
      </p:sp>
      <p:sp>
        <p:nvSpPr>
          <p:cNvPr id="3" name="Content Placeholder 2"/>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DO"/>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5D1820-4612-40B7-A575-506C5C7736F5}" type="datetimeFigureOut">
              <a:rPr lang="es-DO" smtClean="0"/>
              <a:pPr/>
              <a:t>14/11/2016</a:t>
            </a:fld>
            <a:endParaRPr lang="es-DO" dirty="0"/>
          </a:p>
        </p:txBody>
      </p:sp>
      <p:sp>
        <p:nvSpPr>
          <p:cNvPr id="6" name="Footer Placeholder 5"/>
          <p:cNvSpPr>
            <a:spLocks noGrp="1"/>
          </p:cNvSpPr>
          <p:nvPr>
            <p:ph type="ftr" sz="quarter" idx="11"/>
          </p:nvPr>
        </p:nvSpPr>
        <p:spPr/>
        <p:txBody>
          <a:bodyPr/>
          <a:lstStyle/>
          <a:p>
            <a:endParaRPr lang="es-DO" dirty="0"/>
          </a:p>
        </p:txBody>
      </p:sp>
      <p:sp>
        <p:nvSpPr>
          <p:cNvPr id="7" name="Slide Number Placeholder 6"/>
          <p:cNvSpPr>
            <a:spLocks noGrp="1"/>
          </p:cNvSpPr>
          <p:nvPr>
            <p:ph type="sldNum" sz="quarter" idx="12"/>
          </p:nvPr>
        </p:nvSpPr>
        <p:spPr/>
        <p:txBody>
          <a:bodyPr/>
          <a:lstStyle/>
          <a:p>
            <a:fld id="{DC5F8EAE-EC65-4D6D-AB46-3FA261839379}" type="slidenum">
              <a:rPr lang="es-DO" smtClean="0"/>
              <a:pPr/>
              <a:t>‹Nº›</a:t>
            </a:fld>
            <a:endParaRPr lang="es-DO" dirty="0"/>
          </a:p>
        </p:txBody>
      </p:sp>
    </p:spTree>
    <p:extLst>
      <p:ext uri="{BB962C8B-B14F-4D97-AF65-F5344CB8AC3E}">
        <p14:creationId xmlns:p14="http://schemas.microsoft.com/office/powerpoint/2010/main" xmlns="" val="813577343"/>
      </p:ext>
    </p:extLst>
  </p:cSld>
  <p:clrMapOvr>
    <a:masterClrMapping/>
  </p:clrMapOvr>
  <p:transition spd="slow" advClick="0" advTm="10000">
    <p:wheel spokes="3"/>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s-DO"/>
          </a:p>
        </p:txBody>
      </p:sp>
      <p:sp>
        <p:nvSpPr>
          <p:cNvPr id="3" name="Picture Placeholder 2"/>
          <p:cNvSpPr>
            <a:spLocks noGrp="1"/>
          </p:cNvSpPr>
          <p:nvPr>
            <p:ph type="pic" idx="1"/>
          </p:nvPr>
        </p:nvSpPr>
        <p:spPr>
          <a:xfrm>
            <a:off x="5183188" y="987425"/>
            <a:ext cx="617220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dirty="0"/>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5D1820-4612-40B7-A575-506C5C7736F5}" type="datetimeFigureOut">
              <a:rPr lang="es-DO" smtClean="0"/>
              <a:pPr/>
              <a:t>14/11/2016</a:t>
            </a:fld>
            <a:endParaRPr lang="es-DO" dirty="0"/>
          </a:p>
        </p:txBody>
      </p:sp>
      <p:sp>
        <p:nvSpPr>
          <p:cNvPr id="6" name="Footer Placeholder 5"/>
          <p:cNvSpPr>
            <a:spLocks noGrp="1"/>
          </p:cNvSpPr>
          <p:nvPr>
            <p:ph type="ftr" sz="quarter" idx="11"/>
          </p:nvPr>
        </p:nvSpPr>
        <p:spPr/>
        <p:txBody>
          <a:bodyPr/>
          <a:lstStyle/>
          <a:p>
            <a:endParaRPr lang="es-DO" dirty="0"/>
          </a:p>
        </p:txBody>
      </p:sp>
      <p:sp>
        <p:nvSpPr>
          <p:cNvPr id="7" name="Slide Number Placeholder 6"/>
          <p:cNvSpPr>
            <a:spLocks noGrp="1"/>
          </p:cNvSpPr>
          <p:nvPr>
            <p:ph type="sldNum" sz="quarter" idx="12"/>
          </p:nvPr>
        </p:nvSpPr>
        <p:spPr/>
        <p:txBody>
          <a:bodyPr/>
          <a:lstStyle/>
          <a:p>
            <a:fld id="{DC5F8EAE-EC65-4D6D-AB46-3FA261839379}" type="slidenum">
              <a:rPr lang="es-DO" smtClean="0"/>
              <a:pPr/>
              <a:t>‹Nº›</a:t>
            </a:fld>
            <a:endParaRPr lang="es-DO" dirty="0"/>
          </a:p>
        </p:txBody>
      </p:sp>
    </p:spTree>
    <p:extLst>
      <p:ext uri="{BB962C8B-B14F-4D97-AF65-F5344CB8AC3E}">
        <p14:creationId xmlns:p14="http://schemas.microsoft.com/office/powerpoint/2010/main" xmlns="" val="1178737723"/>
      </p:ext>
    </p:extLst>
  </p:cSld>
  <p:clrMapOvr>
    <a:masterClrMapping/>
  </p:clrMapOvr>
  <p:transition spd="slow" advClick="0" advTm="10000">
    <p:wheel spokes="3"/>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s-DO"/>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DO"/>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5D1820-4612-40B7-A575-506C5C7736F5}" type="datetimeFigureOut">
              <a:rPr lang="es-DO" smtClean="0"/>
              <a:pPr/>
              <a:t>14/11/2016</a:t>
            </a:fld>
            <a:endParaRPr lang="es-DO" dirty="0"/>
          </a:p>
        </p:txBody>
      </p:sp>
      <p:sp>
        <p:nvSpPr>
          <p:cNvPr id="5" name="Footer Placeholder 4"/>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dirty="0"/>
          </a:p>
        </p:txBody>
      </p:sp>
      <p:sp>
        <p:nvSpPr>
          <p:cNvPr id="6" name="Slide Number Placeholder 5"/>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5F8EAE-EC65-4D6D-AB46-3FA261839379}" type="slidenum">
              <a:rPr lang="es-DO" smtClean="0"/>
              <a:pPr/>
              <a:t>‹Nº›</a:t>
            </a:fld>
            <a:endParaRPr lang="es-DO" dirty="0"/>
          </a:p>
        </p:txBody>
      </p:sp>
    </p:spTree>
    <p:extLst>
      <p:ext uri="{BB962C8B-B14F-4D97-AF65-F5344CB8AC3E}">
        <p14:creationId xmlns:p14="http://schemas.microsoft.com/office/powerpoint/2010/main" xmlns="" val="254650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10000">
    <p:wheel spokes="3"/>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00B0F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dirty="0" smtClean="0"/>
              <a:t>re</a:t>
            </a:r>
            <a:endParaRPr lang="es-DO" dirty="0"/>
          </a:p>
        </p:txBody>
      </p:sp>
      <p:sp>
        <p:nvSpPr>
          <p:cNvPr id="10" name="Rounded Rectangle 9"/>
          <p:cNvSpPr/>
          <p:nvPr/>
        </p:nvSpPr>
        <p:spPr>
          <a:xfrm>
            <a:off x="363683" y="2337955"/>
            <a:ext cx="4052453" cy="437457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a:p>
        </p:txBody>
      </p:sp>
      <p:pic>
        <p:nvPicPr>
          <p:cNvPr id="4" name="Picture 3"/>
          <p:cNvPicPr>
            <a:picLocks noChangeAspect="1"/>
          </p:cNvPicPr>
          <p:nvPr/>
        </p:nvPicPr>
        <p:blipFill>
          <a:blip r:embed="rId2" cstate="print"/>
          <a:stretch>
            <a:fillRect/>
          </a:stretch>
        </p:blipFill>
        <p:spPr>
          <a:xfrm>
            <a:off x="1930485" y="346210"/>
            <a:ext cx="1906992" cy="792000"/>
          </a:xfrm>
          <a:prstGeom prst="rect">
            <a:avLst/>
          </a:prstGeom>
        </p:spPr>
      </p:pic>
      <p:pic>
        <p:nvPicPr>
          <p:cNvPr id="5" name="Picture 4"/>
          <p:cNvPicPr>
            <a:picLocks noChangeAspect="1"/>
          </p:cNvPicPr>
          <p:nvPr/>
        </p:nvPicPr>
        <p:blipFill>
          <a:blip r:embed="rId3" cstate="print"/>
          <a:stretch>
            <a:fillRect/>
          </a:stretch>
        </p:blipFill>
        <p:spPr>
          <a:xfrm>
            <a:off x="872838" y="4768056"/>
            <a:ext cx="3070722" cy="1700769"/>
          </a:xfrm>
          <a:prstGeom prst="rect">
            <a:avLst/>
          </a:prstGeom>
        </p:spPr>
      </p:pic>
      <p:sp>
        <p:nvSpPr>
          <p:cNvPr id="6" name="Rectangle 5"/>
          <p:cNvSpPr/>
          <p:nvPr/>
        </p:nvSpPr>
        <p:spPr>
          <a:xfrm>
            <a:off x="3681845" y="238991"/>
            <a:ext cx="6096000" cy="906402"/>
          </a:xfrm>
          <a:prstGeom prst="rect">
            <a:avLst/>
          </a:prstGeom>
        </p:spPr>
        <p:txBody>
          <a:bodyPr>
            <a:spAutoFit/>
          </a:bodyPr>
          <a:lstStyle/>
          <a:p>
            <a:pPr algn="ctr">
              <a:lnSpc>
                <a:spcPct val="115000"/>
              </a:lnSpc>
              <a:spcAft>
                <a:spcPts val="0"/>
              </a:spcAft>
            </a:pPr>
            <a:r>
              <a:rPr lang="es-ES" sz="2800" b="1" dirty="0" smtClean="0">
                <a:effectLst/>
                <a:latin typeface="Calibri" panose="020F0502020204030204" pitchFamily="34" charset="0"/>
                <a:ea typeface="Batang" panose="02030600000101010101" pitchFamily="18" charset="-127"/>
                <a:cs typeface="Times New Roman" panose="02020603050405020304" pitchFamily="18" charset="0"/>
              </a:rPr>
              <a:t>XXI Conferencia Regional de Migración</a:t>
            </a:r>
            <a:endParaRPr lang="es-DO" sz="1200" dirty="0" smtClean="0">
              <a:effectLst/>
              <a:latin typeface="Calibri" panose="020F0502020204030204" pitchFamily="34" charset="0"/>
              <a:ea typeface="Batang" panose="02030600000101010101" pitchFamily="18" charset="-127"/>
              <a:cs typeface="Times New Roman" panose="02020603050405020304" pitchFamily="18" charset="0"/>
            </a:endParaRPr>
          </a:p>
          <a:p>
            <a:pPr algn="ctr">
              <a:lnSpc>
                <a:spcPct val="115000"/>
              </a:lnSpc>
              <a:spcAft>
                <a:spcPts val="1000"/>
              </a:spcAft>
            </a:pPr>
            <a:r>
              <a:rPr lang="es-ES" b="1" dirty="0">
                <a:solidFill>
                  <a:srgbClr val="000000"/>
                </a:solidFill>
                <a:latin typeface="Century Gothic" panose="020B0502020202020204" pitchFamily="34" charset="0"/>
                <a:ea typeface="Batang" panose="02030600000101010101" pitchFamily="18" charset="-127"/>
                <a:cs typeface="Times New Roman" panose="02020603050405020304" pitchFamily="18" charset="0"/>
              </a:rPr>
              <a:t>REUNION VICEMINISTERIAL</a:t>
            </a:r>
            <a:endParaRPr lang="es-DO" sz="1200" dirty="0">
              <a:effectLst/>
              <a:latin typeface="Calibri" panose="020F0502020204030204" pitchFamily="34" charset="0"/>
              <a:ea typeface="Batang" panose="02030600000101010101" pitchFamily="18" charset="-127"/>
              <a:cs typeface="Times New Roman" panose="02020603050405020304" pitchFamily="18" charset="0"/>
            </a:endParaRPr>
          </a:p>
        </p:txBody>
      </p:sp>
      <p:pic>
        <p:nvPicPr>
          <p:cNvPr id="7" name="Picture 6"/>
          <p:cNvPicPr>
            <a:picLocks noChangeAspect="1"/>
          </p:cNvPicPr>
          <p:nvPr/>
        </p:nvPicPr>
        <p:blipFill>
          <a:blip r:embed="rId4" cstate="print"/>
          <a:stretch>
            <a:fillRect/>
          </a:stretch>
        </p:blipFill>
        <p:spPr>
          <a:xfrm>
            <a:off x="5811253" y="1127412"/>
            <a:ext cx="1756609" cy="716972"/>
          </a:xfrm>
          <a:prstGeom prst="rect">
            <a:avLst/>
          </a:prstGeom>
        </p:spPr>
      </p:pic>
      <p:sp>
        <p:nvSpPr>
          <p:cNvPr id="8" name="Rectangle 7"/>
          <p:cNvSpPr/>
          <p:nvPr/>
        </p:nvSpPr>
        <p:spPr>
          <a:xfrm>
            <a:off x="3793140" y="1834944"/>
            <a:ext cx="6096000" cy="338554"/>
          </a:xfrm>
          <a:prstGeom prst="rect">
            <a:avLst/>
          </a:prstGeom>
        </p:spPr>
        <p:txBody>
          <a:bodyPr>
            <a:spAutoFit/>
          </a:bodyPr>
          <a:lstStyle/>
          <a:p>
            <a:pPr fontAlgn="base">
              <a:spcAft>
                <a:spcPts val="0"/>
              </a:spcAft>
            </a:pPr>
            <a:r>
              <a:rPr lang="es-DO" sz="1600" b="1"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San Pedro Sula , Honduras  17 y 18 de noviembre de 2016</a:t>
            </a:r>
            <a:endParaRPr lang="es-DO" sz="1600" dirty="0">
              <a:effectLst/>
              <a:latin typeface="Times New Roman" panose="02020603050405020304" pitchFamily="18" charset="0"/>
              <a:ea typeface="Times New Roman" panose="02020603050405020304" pitchFamily="18" charset="0"/>
            </a:endParaRPr>
          </a:p>
        </p:txBody>
      </p:sp>
      <p:sp>
        <p:nvSpPr>
          <p:cNvPr id="9" name="Rectangle 8"/>
          <p:cNvSpPr/>
          <p:nvPr/>
        </p:nvSpPr>
        <p:spPr>
          <a:xfrm>
            <a:off x="593648" y="2932681"/>
            <a:ext cx="3634456" cy="1835374"/>
          </a:xfrm>
          <a:prstGeom prst="rect">
            <a:avLst/>
          </a:prstGeom>
        </p:spPr>
        <p:txBody>
          <a:bodyPr wrap="none">
            <a:spAutoFit/>
          </a:bodyPr>
          <a:lstStyle/>
          <a:p>
            <a:pPr algn="ctr">
              <a:lnSpc>
                <a:spcPct val="115000"/>
              </a:lnSpc>
              <a:spcAft>
                <a:spcPts val="1000"/>
              </a:spcAft>
            </a:pPr>
            <a:r>
              <a:rPr lang="es-ES" sz="2800" b="1" dirty="0" smtClean="0">
                <a:effectLst/>
                <a:latin typeface="Calibri" panose="020F0502020204030204" pitchFamily="34" charset="0"/>
                <a:ea typeface="Batang" panose="02030600000101010101" pitchFamily="18" charset="-127"/>
                <a:cs typeface="Times New Roman" panose="02020603050405020304" pitchFamily="18" charset="0"/>
              </a:rPr>
              <a:t>Presentación </a:t>
            </a:r>
          </a:p>
          <a:p>
            <a:pPr algn="ctr">
              <a:lnSpc>
                <a:spcPct val="115000"/>
              </a:lnSpc>
              <a:spcAft>
                <a:spcPts val="1000"/>
              </a:spcAft>
            </a:pPr>
            <a:r>
              <a:rPr lang="es-ES" sz="2800" b="1" dirty="0" smtClean="0">
                <a:effectLst/>
                <a:latin typeface="Calibri" panose="020F0502020204030204" pitchFamily="34" charset="0"/>
                <a:ea typeface="Batang" panose="02030600000101010101" pitchFamily="18" charset="-127"/>
                <a:cs typeface="Times New Roman" panose="02020603050405020304" pitchFamily="18" charset="0"/>
              </a:rPr>
              <a:t>de la</a:t>
            </a:r>
          </a:p>
          <a:p>
            <a:pPr algn="ctr">
              <a:lnSpc>
                <a:spcPct val="115000"/>
              </a:lnSpc>
              <a:spcAft>
                <a:spcPts val="1000"/>
              </a:spcAft>
            </a:pPr>
            <a:r>
              <a:rPr lang="es-ES" sz="2800" b="1" dirty="0" smtClean="0">
                <a:effectLst/>
                <a:latin typeface="Calibri" panose="020F0502020204030204" pitchFamily="34" charset="0"/>
                <a:ea typeface="Batang" panose="02030600000101010101" pitchFamily="18" charset="-127"/>
                <a:cs typeface="Times New Roman" panose="02020603050405020304" pitchFamily="18" charset="0"/>
              </a:rPr>
              <a:t> República Dominicana</a:t>
            </a:r>
            <a:r>
              <a:rPr lang="es-ES" dirty="0" smtClean="0">
                <a:effectLst/>
                <a:latin typeface="Calibri" panose="020F0502020204030204" pitchFamily="34" charset="0"/>
                <a:ea typeface="Batang" panose="02030600000101010101" pitchFamily="18" charset="-127"/>
                <a:cs typeface="Times New Roman" panose="02020603050405020304" pitchFamily="18" charset="0"/>
              </a:rPr>
              <a:t> </a:t>
            </a:r>
            <a:endParaRPr lang="es-DO" dirty="0">
              <a:effectLst/>
              <a:latin typeface="Calibri" panose="020F0502020204030204" pitchFamily="34" charset="0"/>
              <a:ea typeface="Batang" panose="02030600000101010101" pitchFamily="18" charset="-127"/>
              <a:cs typeface="Times New Roman" panose="02020603050405020304" pitchFamily="18" charset="0"/>
            </a:endParaRPr>
          </a:p>
        </p:txBody>
      </p:sp>
      <p:sp>
        <p:nvSpPr>
          <p:cNvPr id="11" name="Rounded Rectangle 10"/>
          <p:cNvSpPr/>
          <p:nvPr/>
        </p:nvSpPr>
        <p:spPr>
          <a:xfrm>
            <a:off x="5164283" y="2337956"/>
            <a:ext cx="6837218" cy="4374572"/>
          </a:xfrm>
          <a:prstGeom prst="roundRect">
            <a:avLst>
              <a:gd name="adj" fmla="val 7316"/>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DO" sz="2000" b="1" dirty="0" smtClean="0"/>
              <a:t>                                          </a:t>
            </a:r>
            <a:r>
              <a:rPr lang="es-DO" sz="2000" b="1" dirty="0" smtClean="0"/>
              <a:t>  RESPONSABILIDAD </a:t>
            </a:r>
            <a:r>
              <a:rPr lang="es-DO" sz="2000" b="1" dirty="0" smtClean="0"/>
              <a:t>COMPARTIDA </a:t>
            </a:r>
            <a:r>
              <a:rPr lang="es-DO" sz="2000" b="1" dirty="0" smtClean="0"/>
              <a:t>Y          BUENAS </a:t>
            </a:r>
            <a:r>
              <a:rPr lang="es-DO" sz="2000" b="1" dirty="0" smtClean="0"/>
              <a:t>PRACTICAS</a:t>
            </a:r>
          </a:p>
          <a:p>
            <a:pPr algn="r"/>
            <a:r>
              <a:rPr lang="es-DO" sz="1200" dirty="0" smtClean="0"/>
              <a:t>                                                                     </a:t>
            </a:r>
            <a:r>
              <a:rPr lang="es-DO" b="1" dirty="0" smtClean="0"/>
              <a:t>EN LOS TRABAJOS DE LA CRM</a:t>
            </a:r>
            <a:endParaRPr lang="es-DO" b="1" dirty="0"/>
          </a:p>
        </p:txBody>
      </p:sp>
      <p:pic>
        <p:nvPicPr>
          <p:cNvPr id="13" name="Picture 12"/>
          <p:cNvPicPr>
            <a:picLocks noChangeAspect="1"/>
          </p:cNvPicPr>
          <p:nvPr/>
        </p:nvPicPr>
        <p:blipFill>
          <a:blip r:embed="rId5" cstate="print"/>
          <a:stretch>
            <a:fillRect/>
          </a:stretch>
        </p:blipFill>
        <p:spPr>
          <a:xfrm>
            <a:off x="5391546" y="2662620"/>
            <a:ext cx="2464439" cy="3806205"/>
          </a:xfrm>
          <a:prstGeom prst="rect">
            <a:avLst/>
          </a:prstGeom>
        </p:spPr>
      </p:pic>
    </p:spTree>
    <p:extLst>
      <p:ext uri="{BB962C8B-B14F-4D97-AF65-F5344CB8AC3E}">
        <p14:creationId xmlns:p14="http://schemas.microsoft.com/office/powerpoint/2010/main" xmlns="" val="170409531"/>
      </p:ext>
    </p:extLst>
  </p:cSld>
  <p:clrMapOvr>
    <a:masterClrMapping/>
  </p:clrMapOvr>
  <p:transition spd="slow" advClick="0" advTm="3000">
    <p:wheel spokes="3"/>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a:p>
        </p:txBody>
      </p:sp>
      <p:pic>
        <p:nvPicPr>
          <p:cNvPr id="2" name="Picture 1"/>
          <p:cNvPicPr>
            <a:picLocks noChangeAspect="1"/>
          </p:cNvPicPr>
          <p:nvPr/>
        </p:nvPicPr>
        <p:blipFill>
          <a:blip r:embed="rId2" cstate="print"/>
          <a:stretch>
            <a:fillRect/>
          </a:stretch>
        </p:blipFill>
        <p:spPr>
          <a:xfrm>
            <a:off x="117333" y="1225914"/>
            <a:ext cx="5056246" cy="2222361"/>
          </a:xfrm>
          <a:prstGeom prst="rect">
            <a:avLst/>
          </a:prstGeom>
        </p:spPr>
      </p:pic>
      <p:pic>
        <p:nvPicPr>
          <p:cNvPr id="3" name="Picture 2"/>
          <p:cNvPicPr>
            <a:picLocks noChangeAspect="1"/>
          </p:cNvPicPr>
          <p:nvPr/>
        </p:nvPicPr>
        <p:blipFill>
          <a:blip r:embed="rId3" cstate="print"/>
          <a:stretch>
            <a:fillRect/>
          </a:stretch>
        </p:blipFill>
        <p:spPr>
          <a:xfrm>
            <a:off x="117332" y="3522519"/>
            <a:ext cx="5146841" cy="3096491"/>
          </a:xfrm>
          <a:prstGeom prst="rect">
            <a:avLst/>
          </a:prstGeom>
        </p:spPr>
      </p:pic>
      <p:sp>
        <p:nvSpPr>
          <p:cNvPr id="5" name="Rectangle 4"/>
          <p:cNvSpPr/>
          <p:nvPr/>
        </p:nvSpPr>
        <p:spPr>
          <a:xfrm>
            <a:off x="117332" y="5842721"/>
            <a:ext cx="5146841" cy="7762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a:p>
        </p:txBody>
      </p:sp>
      <p:sp>
        <p:nvSpPr>
          <p:cNvPr id="6" name="Rounded Rectangle 5"/>
          <p:cNvSpPr/>
          <p:nvPr/>
        </p:nvSpPr>
        <p:spPr>
          <a:xfrm>
            <a:off x="5381507" y="1391759"/>
            <a:ext cx="6328062" cy="213075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 dirty="0" smtClean="0"/>
          </a:p>
          <a:p>
            <a:pPr algn="just"/>
            <a:endParaRPr lang="es-ES" dirty="0"/>
          </a:p>
          <a:p>
            <a:pPr algn="just"/>
            <a:endParaRPr lang="es-ES" dirty="0" smtClean="0"/>
          </a:p>
          <a:p>
            <a:pPr algn="just"/>
            <a:endParaRPr lang="es-ES" dirty="0"/>
          </a:p>
          <a:p>
            <a:pPr algn="just"/>
            <a:endParaRPr lang="es-ES" dirty="0" smtClean="0"/>
          </a:p>
          <a:p>
            <a:pPr algn="just"/>
            <a:endParaRPr lang="es-ES" dirty="0" smtClean="0"/>
          </a:p>
          <a:p>
            <a:pPr algn="just"/>
            <a:endParaRPr lang="es-ES" dirty="0"/>
          </a:p>
          <a:p>
            <a:pPr algn="just"/>
            <a:endParaRPr lang="es-ES" dirty="0" smtClean="0"/>
          </a:p>
          <a:p>
            <a:pPr algn="just"/>
            <a:r>
              <a:rPr lang="es-ES" sz="2000" dirty="0" smtClean="0"/>
              <a:t>La </a:t>
            </a:r>
            <a:r>
              <a:rPr lang="es-ES" sz="2000" dirty="0"/>
              <a:t>migración hoy en día se ha convertido en un asunto complejo y en constante evolución, el esquema simplista de país de origen –país de destino está dejando paso  a un fenómeno mucho más complejo ,donde los países y las regiones juegan un papel múltiple con relación a las diferentes facetas de la migración, origen, tránsito, destino y </a:t>
            </a:r>
            <a:r>
              <a:rPr lang="es-ES" sz="2000" dirty="0" smtClean="0"/>
              <a:t>retorno</a:t>
            </a:r>
            <a:endParaRPr lang="es-ES" sz="2000" dirty="0"/>
          </a:p>
          <a:p>
            <a:pPr algn="just"/>
            <a:endParaRPr lang="es-ES" dirty="0" smtClean="0"/>
          </a:p>
          <a:p>
            <a:pPr algn="just"/>
            <a:endParaRPr lang="es-ES" dirty="0"/>
          </a:p>
          <a:p>
            <a:pPr algn="just"/>
            <a:endParaRPr lang="es-ES" dirty="0"/>
          </a:p>
          <a:p>
            <a:pPr algn="just"/>
            <a:endParaRPr lang="es-ES" dirty="0" smtClean="0"/>
          </a:p>
          <a:p>
            <a:pPr algn="just"/>
            <a:endParaRPr lang="es-ES" dirty="0"/>
          </a:p>
          <a:p>
            <a:pPr algn="just"/>
            <a:endParaRPr lang="es-ES" dirty="0" smtClean="0"/>
          </a:p>
          <a:p>
            <a:pPr algn="just"/>
            <a:endParaRPr lang="es-ES" dirty="0"/>
          </a:p>
          <a:p>
            <a:pPr algn="just"/>
            <a:endParaRPr lang="es-DO" dirty="0"/>
          </a:p>
        </p:txBody>
      </p:sp>
      <p:pic>
        <p:nvPicPr>
          <p:cNvPr id="7" name="Picture 6"/>
          <p:cNvPicPr>
            <a:picLocks noChangeAspect="1"/>
          </p:cNvPicPr>
          <p:nvPr/>
        </p:nvPicPr>
        <p:blipFill>
          <a:blip r:embed="rId4" cstate="print"/>
          <a:stretch>
            <a:fillRect/>
          </a:stretch>
        </p:blipFill>
        <p:spPr>
          <a:xfrm>
            <a:off x="1391057" y="152507"/>
            <a:ext cx="1893563" cy="894240"/>
          </a:xfrm>
          <a:prstGeom prst="rect">
            <a:avLst/>
          </a:prstGeom>
        </p:spPr>
      </p:pic>
      <p:pic>
        <p:nvPicPr>
          <p:cNvPr id="8" name="Picture 7"/>
          <p:cNvPicPr>
            <a:picLocks noChangeAspect="1"/>
          </p:cNvPicPr>
          <p:nvPr/>
        </p:nvPicPr>
        <p:blipFill>
          <a:blip r:embed="rId5" cstate="print"/>
          <a:stretch>
            <a:fillRect/>
          </a:stretch>
        </p:blipFill>
        <p:spPr>
          <a:xfrm>
            <a:off x="9260478" y="168443"/>
            <a:ext cx="1908000" cy="818146"/>
          </a:xfrm>
          <a:prstGeom prst="rect">
            <a:avLst/>
          </a:prstGeom>
        </p:spPr>
      </p:pic>
      <p:sp>
        <p:nvSpPr>
          <p:cNvPr id="9" name="Rectangle 8"/>
          <p:cNvSpPr/>
          <p:nvPr/>
        </p:nvSpPr>
        <p:spPr>
          <a:xfrm>
            <a:off x="2829790" y="78265"/>
            <a:ext cx="6096000" cy="623248"/>
          </a:xfrm>
          <a:prstGeom prst="rect">
            <a:avLst/>
          </a:prstGeom>
        </p:spPr>
        <p:txBody>
          <a:bodyPr>
            <a:spAutoFit/>
          </a:bodyPr>
          <a:lstStyle/>
          <a:p>
            <a:pPr algn="ctr">
              <a:lnSpc>
                <a:spcPct val="115000"/>
              </a:lnSpc>
              <a:spcAft>
                <a:spcPts val="0"/>
              </a:spcAft>
            </a:pPr>
            <a:r>
              <a:rPr lang="es-ES" b="1" dirty="0" smtClean="0">
                <a:effectLst/>
                <a:latin typeface="Calibri" panose="020F0502020204030204" pitchFamily="34" charset="0"/>
                <a:ea typeface="Batang" panose="02030600000101010101" pitchFamily="18" charset="-127"/>
                <a:cs typeface="Times New Roman" panose="02020603050405020304" pitchFamily="18" charset="0"/>
              </a:rPr>
              <a:t>XXI Conferencia Regional de Migración</a:t>
            </a:r>
            <a:endParaRPr lang="es-DO" sz="1000" dirty="0" smtClean="0">
              <a:effectLst/>
              <a:latin typeface="Calibri" panose="020F0502020204030204" pitchFamily="34" charset="0"/>
              <a:ea typeface="Batang" panose="02030600000101010101" pitchFamily="18" charset="-127"/>
              <a:cs typeface="Times New Roman" panose="02020603050405020304" pitchFamily="18" charset="0"/>
            </a:endParaRPr>
          </a:p>
          <a:p>
            <a:pPr algn="ctr">
              <a:lnSpc>
                <a:spcPct val="115000"/>
              </a:lnSpc>
              <a:spcAft>
                <a:spcPts val="1000"/>
              </a:spcAft>
            </a:pPr>
            <a:r>
              <a:rPr lang="es-ES" sz="1200" b="1" dirty="0" smtClean="0">
                <a:solidFill>
                  <a:schemeClr val="bg1"/>
                </a:solidFill>
                <a:latin typeface="Century Gothic" panose="020B0502020202020204" pitchFamily="34" charset="0"/>
                <a:ea typeface="Batang" panose="02030600000101010101" pitchFamily="18" charset="-127"/>
                <a:cs typeface="Times New Roman" panose="02020603050405020304" pitchFamily="18" charset="0"/>
              </a:rPr>
              <a:t>Reunión </a:t>
            </a:r>
            <a:r>
              <a:rPr lang="es-ES" sz="1200" b="1" dirty="0" smtClean="0">
                <a:solidFill>
                  <a:schemeClr val="bg1"/>
                </a:solidFill>
                <a:latin typeface="Century Gothic" panose="020B0502020202020204" pitchFamily="34" charset="0"/>
                <a:ea typeface="Batang" panose="02030600000101010101" pitchFamily="18" charset="-127"/>
                <a:cs typeface="Times New Roman" panose="02020603050405020304" pitchFamily="18" charset="0"/>
              </a:rPr>
              <a:t>Viceministerial</a:t>
            </a:r>
          </a:p>
        </p:txBody>
      </p:sp>
      <p:pic>
        <p:nvPicPr>
          <p:cNvPr id="11" name="Picture 10"/>
          <p:cNvPicPr>
            <a:picLocks noChangeAspect="1"/>
          </p:cNvPicPr>
          <p:nvPr/>
        </p:nvPicPr>
        <p:blipFill>
          <a:blip r:embed="rId6" cstate="print"/>
          <a:stretch>
            <a:fillRect/>
          </a:stretch>
        </p:blipFill>
        <p:spPr>
          <a:xfrm>
            <a:off x="3742725" y="596880"/>
            <a:ext cx="4410692" cy="276264"/>
          </a:xfrm>
          <a:prstGeom prst="rect">
            <a:avLst/>
          </a:prstGeom>
        </p:spPr>
      </p:pic>
      <p:sp>
        <p:nvSpPr>
          <p:cNvPr id="12" name="Rounded Rectangle 11"/>
          <p:cNvSpPr/>
          <p:nvPr/>
        </p:nvSpPr>
        <p:spPr>
          <a:xfrm>
            <a:off x="5480927" y="3803074"/>
            <a:ext cx="6312756" cy="277437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DO" sz="2000" dirty="0"/>
              <a:t>La globalización  </a:t>
            </a:r>
            <a:r>
              <a:rPr lang="es-DO" sz="2000" dirty="0" smtClean="0"/>
              <a:t>ha contribuido con el incremento </a:t>
            </a:r>
            <a:r>
              <a:rPr lang="es-DO" sz="2000" dirty="0"/>
              <a:t>de la movilidad </a:t>
            </a:r>
            <a:r>
              <a:rPr lang="es-DO" sz="2000" dirty="0" smtClean="0"/>
              <a:t>humana, mas de 214 millones de personas son migrantes en el mundo y cada año aumenta este desplazamiento de personas de un lugar a otro, La migración en consecuencia </a:t>
            </a:r>
            <a:r>
              <a:rPr lang="es-DO" sz="2000" dirty="0"/>
              <a:t>ha pasado a ser un factor importante en </a:t>
            </a:r>
            <a:r>
              <a:rPr lang="es-DO" sz="2000" dirty="0" smtClean="0"/>
              <a:t>las agendas Mundiales  de los diferentes países y de los organismos internacionales .</a:t>
            </a:r>
            <a:endParaRPr lang="es-DO" sz="2000" dirty="0"/>
          </a:p>
        </p:txBody>
      </p:sp>
    </p:spTree>
    <p:extLst>
      <p:ext uri="{BB962C8B-B14F-4D97-AF65-F5344CB8AC3E}">
        <p14:creationId xmlns:p14="http://schemas.microsoft.com/office/powerpoint/2010/main" xmlns="" val="3326594703"/>
      </p:ext>
    </p:extLst>
  </p:cSld>
  <p:clrMapOvr>
    <a:masterClrMapping/>
  </p:clrMapOvr>
  <p:transition spd="slow" advClick="0" advTm="3000">
    <p:wheel spokes="3"/>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777"/>
            <a:ext cx="12192000" cy="6858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a:p>
        </p:txBody>
      </p:sp>
      <p:pic>
        <p:nvPicPr>
          <p:cNvPr id="2" name="Picture 1"/>
          <p:cNvPicPr>
            <a:picLocks noChangeAspect="1"/>
          </p:cNvPicPr>
          <p:nvPr/>
        </p:nvPicPr>
        <p:blipFill>
          <a:blip r:embed="rId2" cstate="print"/>
          <a:stretch>
            <a:fillRect/>
          </a:stretch>
        </p:blipFill>
        <p:spPr>
          <a:xfrm>
            <a:off x="304919" y="4420242"/>
            <a:ext cx="2442916" cy="1832186"/>
          </a:xfrm>
          <a:prstGeom prst="rect">
            <a:avLst/>
          </a:prstGeom>
        </p:spPr>
      </p:pic>
      <p:sp>
        <p:nvSpPr>
          <p:cNvPr id="3" name="Rounded Rectangle 2"/>
          <p:cNvSpPr/>
          <p:nvPr/>
        </p:nvSpPr>
        <p:spPr>
          <a:xfrm>
            <a:off x="2977936" y="1569027"/>
            <a:ext cx="8908633" cy="515026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0"/>
              </a:spcAft>
            </a:pPr>
            <a:r>
              <a:rPr lang="es-DO" sz="2400" b="1" dirty="0" smtClean="0"/>
              <a:t>  </a:t>
            </a:r>
            <a:r>
              <a:rPr lang="es-ES" sz="2400" b="1" dirty="0" smtClean="0">
                <a:effectLst/>
                <a:latin typeface="Calibri" panose="020F0502020204030204" pitchFamily="34" charset="0"/>
                <a:ea typeface="Batang" panose="02030600000101010101" pitchFamily="18" charset="-127"/>
                <a:cs typeface="Times New Roman" panose="02020603050405020304" pitchFamily="18" charset="0"/>
              </a:rPr>
              <a:t>XXI Conferencia Regional de </a:t>
            </a:r>
            <a:r>
              <a:rPr lang="es-ES" sz="2400" b="1" dirty="0" smtClean="0">
                <a:effectLst/>
                <a:latin typeface="Calibri" panose="020F0502020204030204" pitchFamily="34" charset="0"/>
                <a:ea typeface="Batang" panose="02030600000101010101" pitchFamily="18" charset="-127"/>
                <a:cs typeface="Times New Roman" panose="02020603050405020304" pitchFamily="18" charset="0"/>
              </a:rPr>
              <a:t>Migración</a:t>
            </a:r>
            <a:endParaRPr lang="es-DO" sz="1100" dirty="0" smtClean="0">
              <a:effectLst/>
              <a:latin typeface="Calibri" panose="020F0502020204030204" pitchFamily="34" charset="0"/>
              <a:ea typeface="Batang" panose="02030600000101010101" pitchFamily="18" charset="-127"/>
              <a:cs typeface="Times New Roman" panose="02020603050405020304" pitchFamily="18" charset="0"/>
            </a:endParaRPr>
          </a:p>
          <a:p>
            <a:pPr algn="ctr">
              <a:lnSpc>
                <a:spcPct val="115000"/>
              </a:lnSpc>
              <a:spcAft>
                <a:spcPts val="1000"/>
              </a:spcAft>
            </a:pPr>
            <a:r>
              <a:rPr lang="es-ES" sz="1600" b="1" dirty="0" smtClean="0">
                <a:solidFill>
                  <a:schemeClr val="bg1"/>
                </a:solidFill>
                <a:latin typeface="Century Gothic" panose="020B0502020202020204" pitchFamily="34" charset="0"/>
                <a:ea typeface="Batang" panose="02030600000101010101" pitchFamily="18" charset="-127"/>
                <a:cs typeface="Times New Roman" panose="02020603050405020304" pitchFamily="18" charset="0"/>
              </a:rPr>
              <a:t>Reunión Viceministerial</a:t>
            </a:r>
          </a:p>
          <a:p>
            <a:pPr algn="ctr">
              <a:lnSpc>
                <a:spcPct val="115000"/>
              </a:lnSpc>
              <a:spcAft>
                <a:spcPts val="1000"/>
              </a:spcAft>
            </a:pPr>
            <a:endParaRPr lang="es-ES" sz="1600" b="1" dirty="0" smtClean="0">
              <a:solidFill>
                <a:schemeClr val="bg1"/>
              </a:solidFill>
              <a:latin typeface="Century Gothic" panose="020B0502020202020204" pitchFamily="34" charset="0"/>
              <a:ea typeface="Batang" panose="02030600000101010101" pitchFamily="18" charset="-127"/>
              <a:cs typeface="Times New Roman" panose="02020603050405020304" pitchFamily="18" charset="0"/>
            </a:endParaRPr>
          </a:p>
          <a:p>
            <a:pPr algn="ctr">
              <a:lnSpc>
                <a:spcPct val="115000"/>
              </a:lnSpc>
              <a:spcAft>
                <a:spcPts val="1000"/>
              </a:spcAft>
            </a:pPr>
            <a:endParaRPr lang="es-ES" sz="1600" b="1" dirty="0">
              <a:solidFill>
                <a:schemeClr val="bg1"/>
              </a:solidFill>
              <a:effectLst/>
              <a:latin typeface="Century Gothic" panose="020B0502020202020204" pitchFamily="34" charset="0"/>
              <a:ea typeface="Batang" panose="02030600000101010101" pitchFamily="18" charset="-127"/>
              <a:cs typeface="Times New Roman" panose="02020603050405020304" pitchFamily="18" charset="0"/>
            </a:endParaRPr>
          </a:p>
          <a:p>
            <a:pPr algn="ctr">
              <a:lnSpc>
                <a:spcPct val="115000"/>
              </a:lnSpc>
              <a:spcAft>
                <a:spcPts val="1000"/>
              </a:spcAft>
            </a:pPr>
            <a:endParaRPr lang="es-DO" sz="900" dirty="0" smtClean="0">
              <a:solidFill>
                <a:schemeClr val="bg1"/>
              </a:solidFill>
              <a:effectLst/>
              <a:latin typeface="Calibri" panose="020F0502020204030204" pitchFamily="34" charset="0"/>
              <a:ea typeface="Batang" panose="02030600000101010101" pitchFamily="18" charset="-127"/>
              <a:cs typeface="Times New Roman" panose="02020603050405020304" pitchFamily="18" charset="0"/>
            </a:endParaRPr>
          </a:p>
          <a:p>
            <a:r>
              <a:rPr lang="es-DO" b="1" dirty="0" smtClean="0"/>
              <a:t>                                         XVI</a:t>
            </a:r>
            <a:r>
              <a:rPr lang="es-DO" b="1" dirty="0"/>
              <a:t> Conferencia Regional sobre Migración</a:t>
            </a:r>
            <a:endParaRPr lang="es-DO" dirty="0"/>
          </a:p>
          <a:p>
            <a:r>
              <a:rPr lang="es-DO" b="1" dirty="0" smtClean="0"/>
              <a:t>                              La </a:t>
            </a:r>
            <a:r>
              <a:rPr lang="es-DO" b="1" dirty="0"/>
              <a:t>Romana, República Dominicana, 7-10 de Junio, </a:t>
            </a:r>
            <a:r>
              <a:rPr lang="es-DO" b="1" dirty="0" smtClean="0"/>
              <a:t>2011</a:t>
            </a:r>
          </a:p>
          <a:p>
            <a:endParaRPr lang="es-DO" b="1" dirty="0"/>
          </a:p>
          <a:p>
            <a:r>
              <a:rPr lang="es-ES" dirty="0"/>
              <a:t> </a:t>
            </a:r>
            <a:r>
              <a:rPr lang="es-ES" dirty="0" smtClean="0"/>
              <a:t>                         </a:t>
            </a:r>
            <a:r>
              <a:rPr lang="es-CL" b="1" i="1" dirty="0" smtClean="0"/>
              <a:t>“Migración y Trabajo:  Corresponsabilidad entre los Estados”</a:t>
            </a:r>
            <a:endParaRPr lang="es-DO" b="1" dirty="0" smtClean="0"/>
          </a:p>
          <a:p>
            <a:pPr lvl="0" algn="just"/>
            <a:r>
              <a:rPr lang="es-ES" b="1" dirty="0" smtClean="0">
                <a:solidFill>
                  <a:srgbClr val="FFFF00"/>
                </a:solidFill>
              </a:rPr>
              <a:t>1.-Reconocieron la </a:t>
            </a:r>
            <a:r>
              <a:rPr lang="es-ES" b="1" dirty="0">
                <a:solidFill>
                  <a:srgbClr val="FFFF00"/>
                </a:solidFill>
              </a:rPr>
              <a:t>importancia de que la CRM actualice sus funciones, en atención a que el fenómeno migratorio está en constante evolución</a:t>
            </a:r>
            <a:r>
              <a:rPr lang="es-ES" dirty="0"/>
              <a:t>, haciendo necesario adaptar los mecanismos de diálogo a la situación actual.</a:t>
            </a:r>
            <a:endParaRPr lang="es-DO" dirty="0"/>
          </a:p>
          <a:p>
            <a:endParaRPr lang="es-DO" b="1" dirty="0" smtClean="0"/>
          </a:p>
          <a:p>
            <a:pPr lvl="0" algn="just"/>
            <a:r>
              <a:rPr lang="es-CL" b="1" dirty="0" smtClean="0">
                <a:solidFill>
                  <a:srgbClr val="FFFF00"/>
                </a:solidFill>
              </a:rPr>
              <a:t>2.-Reconocieron </a:t>
            </a:r>
            <a:r>
              <a:rPr lang="es-CL" b="1" dirty="0">
                <a:solidFill>
                  <a:srgbClr val="FFFF00"/>
                </a:solidFill>
              </a:rPr>
              <a:t>la necesidad de formular acciones conjuntas </a:t>
            </a:r>
            <a:r>
              <a:rPr lang="es-CL" dirty="0"/>
              <a:t>para atender las necesidades de protección y asistencia  de las personas migrantes y refugiadas extracontinentales en la región.</a:t>
            </a:r>
            <a:endParaRPr lang="es-DO" dirty="0"/>
          </a:p>
          <a:p>
            <a:pPr lvl="0"/>
            <a:endParaRPr lang="es-ES" dirty="0" smtClean="0"/>
          </a:p>
          <a:p>
            <a:pPr lvl="0" algn="just"/>
            <a:r>
              <a:rPr lang="es-ES" b="1" dirty="0" smtClean="0">
                <a:solidFill>
                  <a:srgbClr val="FFFF00"/>
                </a:solidFill>
              </a:rPr>
              <a:t>3.- Destacaron </a:t>
            </a:r>
            <a:r>
              <a:rPr lang="es-ES" b="1" dirty="0">
                <a:solidFill>
                  <a:srgbClr val="FFFF00"/>
                </a:solidFill>
              </a:rPr>
              <a:t>la importancia de la cooperación regional </a:t>
            </a:r>
            <a:r>
              <a:rPr lang="es-ES" dirty="0"/>
              <a:t>que involucra a los países de origen, tránsito y destino para combatir efectivamente el tráfico ilícito de migrantes y la trata de personas, incluyendo los fraudes y crímenes cometidos por consultores de migración </a:t>
            </a:r>
            <a:r>
              <a:rPr lang="es-ES" dirty="0" smtClean="0"/>
              <a:t>inescrupulosos</a:t>
            </a:r>
          </a:p>
          <a:p>
            <a:pPr lvl="0" algn="just"/>
            <a:endParaRPr lang="es-ES" b="1" dirty="0"/>
          </a:p>
          <a:p>
            <a:pPr lvl="0" algn="just"/>
            <a:endParaRPr lang="es-DO" b="1" dirty="0"/>
          </a:p>
          <a:p>
            <a:r>
              <a:rPr lang="es-CL" b="1" i="1" dirty="0" smtClean="0"/>
              <a:t>             </a:t>
            </a:r>
            <a:endParaRPr lang="es-DO" b="1" dirty="0" smtClean="0"/>
          </a:p>
          <a:p>
            <a:endParaRPr lang="es-DO" b="1" dirty="0"/>
          </a:p>
          <a:p>
            <a:endParaRPr lang="es-DO" b="1" dirty="0" smtClean="0"/>
          </a:p>
          <a:p>
            <a:endParaRPr lang="es-DO" dirty="0"/>
          </a:p>
        </p:txBody>
      </p:sp>
      <p:pic>
        <p:nvPicPr>
          <p:cNvPr id="5" name="Picture 4"/>
          <p:cNvPicPr>
            <a:picLocks noChangeAspect="1"/>
          </p:cNvPicPr>
          <p:nvPr/>
        </p:nvPicPr>
        <p:blipFill>
          <a:blip r:embed="rId3" cstate="print"/>
          <a:stretch>
            <a:fillRect/>
          </a:stretch>
        </p:blipFill>
        <p:spPr>
          <a:xfrm>
            <a:off x="304919" y="1880005"/>
            <a:ext cx="2424761" cy="1770368"/>
          </a:xfrm>
          <a:prstGeom prst="rect">
            <a:avLst/>
          </a:prstGeom>
        </p:spPr>
      </p:pic>
      <p:pic>
        <p:nvPicPr>
          <p:cNvPr id="6" name="Picture 5"/>
          <p:cNvPicPr>
            <a:picLocks noChangeAspect="1"/>
          </p:cNvPicPr>
          <p:nvPr/>
        </p:nvPicPr>
        <p:blipFill>
          <a:blip r:embed="rId4" cstate="print"/>
          <a:stretch>
            <a:fillRect/>
          </a:stretch>
        </p:blipFill>
        <p:spPr>
          <a:xfrm>
            <a:off x="2354921" y="240630"/>
            <a:ext cx="1906995" cy="890337"/>
          </a:xfrm>
          <a:prstGeom prst="rect">
            <a:avLst/>
          </a:prstGeom>
        </p:spPr>
      </p:pic>
      <p:pic>
        <p:nvPicPr>
          <p:cNvPr id="7" name="Picture 6"/>
          <p:cNvPicPr>
            <a:picLocks noChangeAspect="1"/>
          </p:cNvPicPr>
          <p:nvPr/>
        </p:nvPicPr>
        <p:blipFill>
          <a:blip r:embed="rId5" cstate="print"/>
          <a:stretch>
            <a:fillRect/>
          </a:stretch>
        </p:blipFill>
        <p:spPr>
          <a:xfrm>
            <a:off x="10383252" y="183235"/>
            <a:ext cx="1552339" cy="866722"/>
          </a:xfrm>
          <a:prstGeom prst="rect">
            <a:avLst/>
          </a:prstGeom>
        </p:spPr>
      </p:pic>
      <p:pic>
        <p:nvPicPr>
          <p:cNvPr id="8" name="Picture 7"/>
          <p:cNvPicPr>
            <a:picLocks noChangeAspect="1"/>
          </p:cNvPicPr>
          <p:nvPr/>
        </p:nvPicPr>
        <p:blipFill>
          <a:blip r:embed="rId6" cstate="print"/>
          <a:stretch>
            <a:fillRect/>
          </a:stretch>
        </p:blipFill>
        <p:spPr>
          <a:xfrm>
            <a:off x="5490855" y="886534"/>
            <a:ext cx="4410692" cy="276264"/>
          </a:xfrm>
          <a:prstGeom prst="rect">
            <a:avLst/>
          </a:prstGeom>
        </p:spPr>
      </p:pic>
    </p:spTree>
    <p:extLst>
      <p:ext uri="{BB962C8B-B14F-4D97-AF65-F5344CB8AC3E}">
        <p14:creationId xmlns:p14="http://schemas.microsoft.com/office/powerpoint/2010/main" xmlns="" val="1134337138"/>
      </p:ext>
    </p:extLst>
  </p:cSld>
  <p:clrMapOvr>
    <a:masterClrMapping/>
  </p:clrMapOvr>
  <p:transition spd="slow" advClick="0" advTm="3000">
    <p:wheel spokes="3"/>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0"/>
              </a:spcAft>
            </a:pPr>
            <a:r>
              <a:rPr lang="es-ES" b="1" dirty="0" smtClean="0">
                <a:effectLst/>
                <a:latin typeface="Calibri" panose="020F0502020204030204" pitchFamily="34" charset="0"/>
                <a:ea typeface="Batang" panose="02030600000101010101" pitchFamily="18" charset="-127"/>
                <a:cs typeface="Times New Roman" panose="02020603050405020304" pitchFamily="18" charset="0"/>
              </a:rPr>
              <a:t>XXI Conferencia Regional de Migración</a:t>
            </a:r>
            <a:endParaRPr lang="es-DO" sz="1000" dirty="0" smtClean="0">
              <a:effectLst/>
              <a:latin typeface="Calibri" panose="020F0502020204030204" pitchFamily="34" charset="0"/>
              <a:ea typeface="Batang" panose="02030600000101010101" pitchFamily="18" charset="-127"/>
              <a:cs typeface="Times New Roman" panose="02020603050405020304" pitchFamily="18" charset="0"/>
            </a:endParaRPr>
          </a:p>
          <a:p>
            <a:pPr algn="ctr">
              <a:lnSpc>
                <a:spcPct val="115000"/>
              </a:lnSpc>
              <a:spcAft>
                <a:spcPts val="1000"/>
              </a:spcAft>
            </a:pPr>
            <a:r>
              <a:rPr lang="es-ES" sz="1200" b="1" dirty="0" smtClean="0">
                <a:solidFill>
                  <a:schemeClr val="bg1"/>
                </a:solidFill>
                <a:latin typeface="Century Gothic" panose="020B0502020202020204" pitchFamily="34" charset="0"/>
                <a:ea typeface="Batang" panose="02030600000101010101" pitchFamily="18" charset="-127"/>
                <a:cs typeface="Times New Roman" panose="02020603050405020304" pitchFamily="18" charset="0"/>
              </a:rPr>
              <a:t>Reunión </a:t>
            </a:r>
            <a:r>
              <a:rPr lang="es-ES" sz="1200" b="1" dirty="0" smtClean="0">
                <a:solidFill>
                  <a:schemeClr val="bg1"/>
                </a:solidFill>
                <a:latin typeface="Century Gothic" panose="020B0502020202020204" pitchFamily="34" charset="0"/>
                <a:ea typeface="Batang" panose="02030600000101010101" pitchFamily="18" charset="-127"/>
                <a:cs typeface="Times New Roman" panose="02020603050405020304" pitchFamily="18" charset="0"/>
              </a:rPr>
              <a:t>Viceministerial</a:t>
            </a:r>
          </a:p>
          <a:p>
            <a:pPr algn="ctr">
              <a:lnSpc>
                <a:spcPct val="115000"/>
              </a:lnSpc>
              <a:spcAft>
                <a:spcPts val="1000"/>
              </a:spcAft>
            </a:pPr>
            <a:endParaRPr lang="es-ES" sz="1200" b="1" dirty="0">
              <a:solidFill>
                <a:schemeClr val="bg1"/>
              </a:solidFill>
              <a:latin typeface="Century Gothic" panose="020B0502020202020204" pitchFamily="34" charset="0"/>
              <a:ea typeface="Batang" panose="02030600000101010101" pitchFamily="18" charset="-127"/>
              <a:cs typeface="Times New Roman" panose="02020603050405020304" pitchFamily="18" charset="0"/>
            </a:endParaRPr>
          </a:p>
          <a:p>
            <a:pPr algn="ctr">
              <a:lnSpc>
                <a:spcPct val="115000"/>
              </a:lnSpc>
              <a:spcAft>
                <a:spcPts val="1000"/>
              </a:spcAft>
            </a:pPr>
            <a:endParaRPr lang="es-ES" sz="1200" b="1" dirty="0" smtClean="0">
              <a:solidFill>
                <a:schemeClr val="bg1"/>
              </a:solidFill>
              <a:latin typeface="Century Gothic" panose="020B0502020202020204" pitchFamily="34" charset="0"/>
              <a:ea typeface="Batang" panose="02030600000101010101" pitchFamily="18" charset="-127"/>
              <a:cs typeface="Times New Roman" panose="02020603050405020304" pitchFamily="18" charset="0"/>
            </a:endParaRPr>
          </a:p>
          <a:p>
            <a:pPr algn="ctr">
              <a:lnSpc>
                <a:spcPct val="115000"/>
              </a:lnSpc>
              <a:spcAft>
                <a:spcPts val="1000"/>
              </a:spcAft>
            </a:pPr>
            <a:endParaRPr lang="es-ES" sz="1200" b="1" dirty="0">
              <a:solidFill>
                <a:schemeClr val="bg1"/>
              </a:solidFill>
              <a:latin typeface="Century Gothic" panose="020B0502020202020204" pitchFamily="34" charset="0"/>
              <a:ea typeface="Batang" panose="02030600000101010101" pitchFamily="18" charset="-127"/>
              <a:cs typeface="Times New Roman" panose="02020603050405020304" pitchFamily="18" charset="0"/>
            </a:endParaRPr>
          </a:p>
          <a:p>
            <a:pPr algn="ctr">
              <a:lnSpc>
                <a:spcPct val="115000"/>
              </a:lnSpc>
              <a:spcAft>
                <a:spcPts val="1000"/>
              </a:spcAft>
            </a:pPr>
            <a:endParaRPr lang="es-ES" sz="1200" b="1" dirty="0" smtClean="0">
              <a:solidFill>
                <a:schemeClr val="bg1"/>
              </a:solidFill>
              <a:latin typeface="Century Gothic" panose="020B0502020202020204" pitchFamily="34" charset="0"/>
              <a:ea typeface="Batang" panose="02030600000101010101" pitchFamily="18" charset="-127"/>
              <a:cs typeface="Times New Roman" panose="02020603050405020304" pitchFamily="18" charset="0"/>
            </a:endParaRPr>
          </a:p>
          <a:p>
            <a:pPr algn="ctr">
              <a:lnSpc>
                <a:spcPct val="115000"/>
              </a:lnSpc>
              <a:spcAft>
                <a:spcPts val="1000"/>
              </a:spcAft>
            </a:pPr>
            <a:endParaRPr lang="es-ES" sz="1200" b="1" dirty="0">
              <a:solidFill>
                <a:schemeClr val="bg1"/>
              </a:solidFill>
              <a:latin typeface="Century Gothic" panose="020B0502020202020204" pitchFamily="34" charset="0"/>
              <a:ea typeface="Batang" panose="02030600000101010101" pitchFamily="18" charset="-127"/>
              <a:cs typeface="Times New Roman" panose="02020603050405020304" pitchFamily="18" charset="0"/>
            </a:endParaRPr>
          </a:p>
          <a:p>
            <a:pPr algn="ctr">
              <a:lnSpc>
                <a:spcPct val="115000"/>
              </a:lnSpc>
              <a:spcAft>
                <a:spcPts val="1000"/>
              </a:spcAft>
            </a:pPr>
            <a:endParaRPr lang="es-ES" sz="1200" b="1" dirty="0" smtClean="0">
              <a:solidFill>
                <a:schemeClr val="bg1"/>
              </a:solidFill>
              <a:latin typeface="Century Gothic" panose="020B0502020202020204" pitchFamily="34" charset="0"/>
              <a:ea typeface="Batang" panose="02030600000101010101" pitchFamily="18" charset="-127"/>
              <a:cs typeface="Times New Roman" panose="02020603050405020304" pitchFamily="18" charset="0"/>
            </a:endParaRPr>
          </a:p>
          <a:p>
            <a:pPr algn="ctr">
              <a:lnSpc>
                <a:spcPct val="115000"/>
              </a:lnSpc>
              <a:spcAft>
                <a:spcPts val="1000"/>
              </a:spcAft>
            </a:pPr>
            <a:endParaRPr lang="es-ES" sz="1200" b="1" dirty="0">
              <a:solidFill>
                <a:schemeClr val="bg1"/>
              </a:solidFill>
              <a:latin typeface="Century Gothic" panose="020B0502020202020204" pitchFamily="34" charset="0"/>
              <a:ea typeface="Batang" panose="02030600000101010101" pitchFamily="18" charset="-127"/>
              <a:cs typeface="Times New Roman" panose="02020603050405020304" pitchFamily="18" charset="0"/>
            </a:endParaRPr>
          </a:p>
          <a:p>
            <a:pPr algn="ctr">
              <a:lnSpc>
                <a:spcPct val="115000"/>
              </a:lnSpc>
              <a:spcAft>
                <a:spcPts val="1000"/>
              </a:spcAft>
            </a:pPr>
            <a:endParaRPr lang="es-ES" sz="1200" b="1" dirty="0" smtClean="0">
              <a:solidFill>
                <a:schemeClr val="bg1"/>
              </a:solidFill>
              <a:latin typeface="Century Gothic" panose="020B0502020202020204" pitchFamily="34" charset="0"/>
              <a:ea typeface="Batang" panose="02030600000101010101" pitchFamily="18" charset="-127"/>
              <a:cs typeface="Times New Roman" panose="02020603050405020304" pitchFamily="18" charset="0"/>
            </a:endParaRPr>
          </a:p>
          <a:p>
            <a:pPr algn="ctr">
              <a:lnSpc>
                <a:spcPct val="115000"/>
              </a:lnSpc>
              <a:spcAft>
                <a:spcPts val="1000"/>
              </a:spcAft>
            </a:pPr>
            <a:endParaRPr lang="es-ES" sz="1200" b="1" dirty="0">
              <a:solidFill>
                <a:schemeClr val="bg1"/>
              </a:solidFill>
              <a:latin typeface="Century Gothic" panose="020B0502020202020204" pitchFamily="34" charset="0"/>
              <a:ea typeface="Batang" panose="02030600000101010101" pitchFamily="18" charset="-127"/>
              <a:cs typeface="Times New Roman" panose="02020603050405020304" pitchFamily="18" charset="0"/>
            </a:endParaRPr>
          </a:p>
          <a:p>
            <a:pPr algn="ctr">
              <a:lnSpc>
                <a:spcPct val="115000"/>
              </a:lnSpc>
              <a:spcAft>
                <a:spcPts val="1000"/>
              </a:spcAft>
            </a:pPr>
            <a:endParaRPr lang="es-ES" sz="1200" b="1" dirty="0" smtClean="0">
              <a:solidFill>
                <a:schemeClr val="bg1"/>
              </a:solidFill>
              <a:latin typeface="Century Gothic" panose="020B0502020202020204" pitchFamily="34" charset="0"/>
              <a:ea typeface="Batang" panose="02030600000101010101" pitchFamily="18" charset="-127"/>
              <a:cs typeface="Times New Roman" panose="02020603050405020304" pitchFamily="18" charset="0"/>
            </a:endParaRPr>
          </a:p>
          <a:p>
            <a:pPr algn="ctr">
              <a:lnSpc>
                <a:spcPct val="115000"/>
              </a:lnSpc>
              <a:spcAft>
                <a:spcPts val="1000"/>
              </a:spcAft>
            </a:pPr>
            <a:endParaRPr lang="es-ES" sz="1200" b="1" dirty="0">
              <a:solidFill>
                <a:schemeClr val="bg1"/>
              </a:solidFill>
              <a:latin typeface="Century Gothic" panose="020B0502020202020204" pitchFamily="34" charset="0"/>
              <a:ea typeface="Batang" panose="02030600000101010101" pitchFamily="18" charset="-127"/>
              <a:cs typeface="Times New Roman" panose="02020603050405020304" pitchFamily="18" charset="0"/>
            </a:endParaRPr>
          </a:p>
          <a:p>
            <a:pPr algn="ctr">
              <a:lnSpc>
                <a:spcPct val="115000"/>
              </a:lnSpc>
              <a:spcAft>
                <a:spcPts val="1000"/>
              </a:spcAft>
            </a:pPr>
            <a:endParaRPr lang="es-ES" sz="1200" b="1" dirty="0" smtClean="0">
              <a:solidFill>
                <a:schemeClr val="bg1"/>
              </a:solidFill>
              <a:latin typeface="Century Gothic" panose="020B0502020202020204" pitchFamily="34" charset="0"/>
              <a:ea typeface="Batang" panose="02030600000101010101" pitchFamily="18" charset="-127"/>
              <a:cs typeface="Times New Roman" panose="02020603050405020304" pitchFamily="18" charset="0"/>
            </a:endParaRPr>
          </a:p>
          <a:p>
            <a:pPr algn="ctr">
              <a:lnSpc>
                <a:spcPct val="115000"/>
              </a:lnSpc>
              <a:spcAft>
                <a:spcPts val="1000"/>
              </a:spcAft>
            </a:pPr>
            <a:endParaRPr lang="es-ES" sz="1200" b="1" dirty="0">
              <a:solidFill>
                <a:schemeClr val="bg1"/>
              </a:solidFill>
              <a:latin typeface="Century Gothic" panose="020B0502020202020204" pitchFamily="34" charset="0"/>
              <a:ea typeface="Batang" panose="02030600000101010101" pitchFamily="18" charset="-127"/>
              <a:cs typeface="Times New Roman" panose="02020603050405020304" pitchFamily="18" charset="0"/>
            </a:endParaRPr>
          </a:p>
          <a:p>
            <a:pPr algn="ctr">
              <a:lnSpc>
                <a:spcPct val="115000"/>
              </a:lnSpc>
              <a:spcAft>
                <a:spcPts val="1000"/>
              </a:spcAft>
            </a:pPr>
            <a:endParaRPr lang="es-ES" sz="1200" b="1" dirty="0" smtClean="0">
              <a:solidFill>
                <a:schemeClr val="bg1"/>
              </a:solidFill>
              <a:latin typeface="Century Gothic" panose="020B0502020202020204" pitchFamily="34" charset="0"/>
              <a:ea typeface="Batang" panose="02030600000101010101" pitchFamily="18" charset="-127"/>
              <a:cs typeface="Times New Roman" panose="02020603050405020304" pitchFamily="18" charset="0"/>
            </a:endParaRPr>
          </a:p>
          <a:p>
            <a:pPr algn="ctr">
              <a:lnSpc>
                <a:spcPct val="115000"/>
              </a:lnSpc>
              <a:spcAft>
                <a:spcPts val="1000"/>
              </a:spcAft>
            </a:pPr>
            <a:endParaRPr lang="es-ES" sz="1200" b="1" dirty="0">
              <a:solidFill>
                <a:schemeClr val="bg1"/>
              </a:solidFill>
              <a:latin typeface="Century Gothic" panose="020B0502020202020204" pitchFamily="34" charset="0"/>
              <a:ea typeface="Batang" panose="02030600000101010101" pitchFamily="18" charset="-127"/>
              <a:cs typeface="Times New Roman" panose="02020603050405020304" pitchFamily="18" charset="0"/>
            </a:endParaRPr>
          </a:p>
          <a:p>
            <a:pPr algn="ctr">
              <a:lnSpc>
                <a:spcPct val="115000"/>
              </a:lnSpc>
              <a:spcAft>
                <a:spcPts val="1000"/>
              </a:spcAft>
            </a:pPr>
            <a:endParaRPr lang="es-ES" sz="1200" b="1" dirty="0" smtClean="0">
              <a:solidFill>
                <a:schemeClr val="bg1"/>
              </a:solidFill>
              <a:latin typeface="Century Gothic" panose="020B0502020202020204" pitchFamily="34" charset="0"/>
              <a:ea typeface="Batang" panose="02030600000101010101" pitchFamily="18" charset="-127"/>
              <a:cs typeface="Times New Roman" panose="02020603050405020304" pitchFamily="18" charset="0"/>
            </a:endParaRPr>
          </a:p>
          <a:p>
            <a:pPr algn="ctr">
              <a:lnSpc>
                <a:spcPct val="115000"/>
              </a:lnSpc>
              <a:spcAft>
                <a:spcPts val="1000"/>
              </a:spcAft>
            </a:pPr>
            <a:endParaRPr lang="es-ES" sz="1200" b="1" dirty="0" smtClean="0">
              <a:solidFill>
                <a:schemeClr val="bg1"/>
              </a:solidFill>
              <a:latin typeface="Century Gothic" panose="020B0502020202020204" pitchFamily="34" charset="0"/>
              <a:ea typeface="Batang" panose="02030600000101010101" pitchFamily="18" charset="-127"/>
              <a:cs typeface="Times New Roman" panose="02020603050405020304" pitchFamily="18" charset="0"/>
            </a:endParaRPr>
          </a:p>
        </p:txBody>
      </p:sp>
      <p:pic>
        <p:nvPicPr>
          <p:cNvPr id="3" name="Picture 2"/>
          <p:cNvPicPr>
            <a:picLocks noChangeAspect="1"/>
          </p:cNvPicPr>
          <p:nvPr/>
        </p:nvPicPr>
        <p:blipFill>
          <a:blip r:embed="rId2" cstate="print"/>
          <a:stretch>
            <a:fillRect/>
          </a:stretch>
        </p:blipFill>
        <p:spPr>
          <a:xfrm>
            <a:off x="3963392" y="807698"/>
            <a:ext cx="4410692" cy="276264"/>
          </a:xfrm>
          <a:prstGeom prst="rect">
            <a:avLst/>
          </a:prstGeom>
        </p:spPr>
      </p:pic>
      <p:pic>
        <p:nvPicPr>
          <p:cNvPr id="4" name="Picture 3"/>
          <p:cNvPicPr>
            <a:picLocks noChangeAspect="1"/>
          </p:cNvPicPr>
          <p:nvPr/>
        </p:nvPicPr>
        <p:blipFill>
          <a:blip r:embed="rId3" cstate="print"/>
          <a:stretch>
            <a:fillRect/>
          </a:stretch>
        </p:blipFill>
        <p:spPr>
          <a:xfrm>
            <a:off x="1708485" y="188152"/>
            <a:ext cx="1624263" cy="82800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xmlns="" val="4118922521"/>
              </p:ext>
            </p:extLst>
          </p:nvPr>
        </p:nvGraphicFramePr>
        <p:xfrm>
          <a:off x="1648326" y="2069433"/>
          <a:ext cx="8987588" cy="4457663"/>
        </p:xfrm>
        <a:graphic>
          <a:graphicData uri="http://schemas.openxmlformats.org/drawingml/2006/table">
            <a:tbl>
              <a:tblPr firstRow="1" bandRow="1">
                <a:tableStyleId>{5C22544A-7EE6-4342-B048-85BDC9FD1C3A}</a:tableStyleId>
              </a:tblPr>
              <a:tblGrid>
                <a:gridCol w="2032356"/>
                <a:gridCol w="1562681"/>
                <a:gridCol w="1797517"/>
                <a:gridCol w="1797517"/>
                <a:gridCol w="1797517"/>
              </a:tblGrid>
              <a:tr h="382556">
                <a:tc>
                  <a:txBody>
                    <a:bodyPr/>
                    <a:lstStyle/>
                    <a:p>
                      <a:pPr algn="ctr"/>
                      <a:r>
                        <a:rPr lang="es-DO" sz="1800" dirty="0" smtClean="0">
                          <a:solidFill>
                            <a:schemeClr val="tx1"/>
                          </a:solidFill>
                        </a:rPr>
                        <a:t>DATOS</a:t>
                      </a:r>
                      <a:endParaRPr lang="es-DO" sz="1800" dirty="0">
                        <a:solidFill>
                          <a:schemeClr val="tx1"/>
                        </a:solidFill>
                      </a:endParaRPr>
                    </a:p>
                  </a:txBody>
                  <a:tcPr>
                    <a:solidFill>
                      <a:srgbClr val="FFFF00"/>
                    </a:solidFill>
                  </a:tcPr>
                </a:tc>
                <a:tc>
                  <a:txBody>
                    <a:bodyPr/>
                    <a:lstStyle/>
                    <a:p>
                      <a:pPr algn="ctr"/>
                      <a:r>
                        <a:rPr lang="es-DO" sz="1800" dirty="0" smtClean="0">
                          <a:solidFill>
                            <a:schemeClr val="tx1"/>
                          </a:solidFill>
                        </a:rPr>
                        <a:t>XX CRM</a:t>
                      </a:r>
                      <a:r>
                        <a:rPr lang="es-DO" sz="1800" baseline="0" dirty="0" smtClean="0">
                          <a:solidFill>
                            <a:schemeClr val="tx1"/>
                          </a:solidFill>
                        </a:rPr>
                        <a:t> </a:t>
                      </a:r>
                      <a:endParaRPr lang="es-DO" sz="1800" dirty="0">
                        <a:solidFill>
                          <a:schemeClr val="tx1"/>
                        </a:solidFill>
                      </a:endParaRPr>
                    </a:p>
                  </a:txBody>
                  <a:tcPr>
                    <a:solidFill>
                      <a:srgbClr val="FFFF00"/>
                    </a:solidFill>
                  </a:tcPr>
                </a:tc>
                <a:tc>
                  <a:txBody>
                    <a:bodyPr/>
                    <a:lstStyle/>
                    <a:p>
                      <a:pPr algn="ctr"/>
                      <a:r>
                        <a:rPr lang="es-DO" sz="1800" dirty="0" smtClean="0">
                          <a:solidFill>
                            <a:schemeClr val="tx1"/>
                          </a:solidFill>
                        </a:rPr>
                        <a:t>%</a:t>
                      </a:r>
                      <a:endParaRPr lang="es-DO" sz="1800" dirty="0">
                        <a:solidFill>
                          <a:schemeClr val="tx1"/>
                        </a:solidFill>
                      </a:endParaRPr>
                    </a:p>
                  </a:txBody>
                  <a:tcPr>
                    <a:solidFill>
                      <a:srgbClr val="FFFF00"/>
                    </a:solidFill>
                  </a:tcPr>
                </a:tc>
                <a:tc>
                  <a:txBody>
                    <a:bodyPr/>
                    <a:lstStyle/>
                    <a:p>
                      <a:pPr algn="ctr"/>
                      <a:r>
                        <a:rPr lang="es-DO" sz="1800" dirty="0" smtClean="0">
                          <a:solidFill>
                            <a:schemeClr val="tx1"/>
                          </a:solidFill>
                        </a:rPr>
                        <a:t>XXI CRM</a:t>
                      </a:r>
                      <a:endParaRPr lang="es-DO" sz="1800" dirty="0">
                        <a:solidFill>
                          <a:schemeClr val="tx1"/>
                        </a:solidFill>
                      </a:endParaRPr>
                    </a:p>
                  </a:txBody>
                  <a:tcPr>
                    <a:solidFill>
                      <a:srgbClr val="FFFF00"/>
                    </a:solidFill>
                  </a:tcPr>
                </a:tc>
                <a:tc>
                  <a:txBody>
                    <a:bodyPr/>
                    <a:lstStyle/>
                    <a:p>
                      <a:pPr algn="ctr"/>
                      <a:r>
                        <a:rPr lang="es-DO" sz="1800" dirty="0" smtClean="0">
                          <a:solidFill>
                            <a:schemeClr val="tx1"/>
                          </a:solidFill>
                        </a:rPr>
                        <a:t>%</a:t>
                      </a:r>
                      <a:endParaRPr lang="es-DO" sz="1800" dirty="0">
                        <a:solidFill>
                          <a:schemeClr val="tx1"/>
                        </a:solidFill>
                      </a:endParaRPr>
                    </a:p>
                  </a:txBody>
                  <a:tcPr>
                    <a:solidFill>
                      <a:srgbClr val="FFFF00"/>
                    </a:solidFill>
                  </a:tcPr>
                </a:tc>
              </a:tr>
              <a:tr h="396240">
                <a:tc>
                  <a:txBody>
                    <a:bodyPr/>
                    <a:lstStyle/>
                    <a:p>
                      <a:r>
                        <a:rPr lang="es-DO" sz="2000" b="1" baseline="0" dirty="0" smtClean="0">
                          <a:solidFill>
                            <a:schemeClr val="tx1">
                              <a:lumMod val="95000"/>
                              <a:lumOff val="5000"/>
                            </a:schemeClr>
                          </a:solidFill>
                        </a:rPr>
                        <a:t>TOTAL R. PNRE</a:t>
                      </a:r>
                      <a:endParaRPr lang="es-DO" sz="2000" b="1" dirty="0">
                        <a:solidFill>
                          <a:schemeClr val="tx1">
                            <a:lumMod val="95000"/>
                            <a:lumOff val="5000"/>
                          </a:schemeClr>
                        </a:solidFill>
                      </a:endParaRPr>
                    </a:p>
                  </a:txBody>
                  <a:tcPr/>
                </a:tc>
                <a:tc>
                  <a:txBody>
                    <a:bodyPr/>
                    <a:lstStyle/>
                    <a:p>
                      <a:pPr algn="ctr"/>
                      <a:r>
                        <a:rPr lang="es-DO" sz="2000" b="1" dirty="0" smtClean="0">
                          <a:solidFill>
                            <a:schemeClr val="tx1">
                              <a:lumMod val="95000"/>
                              <a:lumOff val="5000"/>
                            </a:schemeClr>
                          </a:solidFill>
                        </a:rPr>
                        <a:t>288,467</a:t>
                      </a:r>
                      <a:endParaRPr lang="es-DO" sz="2000" b="1" dirty="0">
                        <a:solidFill>
                          <a:schemeClr val="tx1">
                            <a:lumMod val="95000"/>
                            <a:lumOff val="5000"/>
                          </a:schemeClr>
                        </a:solidFill>
                      </a:endParaRPr>
                    </a:p>
                  </a:txBody>
                  <a:tcPr/>
                </a:tc>
                <a:tc>
                  <a:txBody>
                    <a:bodyPr/>
                    <a:lstStyle/>
                    <a:p>
                      <a:pPr algn="ctr"/>
                      <a:endParaRPr lang="es-DO" sz="2000" b="1" dirty="0">
                        <a:solidFill>
                          <a:schemeClr val="tx1">
                            <a:lumMod val="95000"/>
                            <a:lumOff val="5000"/>
                          </a:schemeClr>
                        </a:solidFill>
                      </a:endParaRPr>
                    </a:p>
                  </a:txBody>
                  <a:tcPr/>
                </a:tc>
                <a:tc>
                  <a:txBody>
                    <a:bodyPr/>
                    <a:lstStyle/>
                    <a:p>
                      <a:pPr algn="ctr"/>
                      <a:r>
                        <a:rPr lang="es-DO" sz="2000" b="1" dirty="0" smtClean="0">
                          <a:solidFill>
                            <a:schemeClr val="tx1">
                              <a:lumMod val="95000"/>
                              <a:lumOff val="5000"/>
                            </a:schemeClr>
                          </a:solidFill>
                        </a:rPr>
                        <a:t>288,467</a:t>
                      </a:r>
                      <a:endParaRPr lang="es-DO" sz="2000" b="1" dirty="0">
                        <a:solidFill>
                          <a:schemeClr val="tx1">
                            <a:lumMod val="95000"/>
                            <a:lumOff val="5000"/>
                          </a:schemeClr>
                        </a:solidFill>
                      </a:endParaRPr>
                    </a:p>
                  </a:txBody>
                  <a:tcPr/>
                </a:tc>
                <a:tc>
                  <a:txBody>
                    <a:bodyPr/>
                    <a:lstStyle/>
                    <a:p>
                      <a:pPr algn="ctr"/>
                      <a:endParaRPr lang="es-DO" sz="2000" b="1" dirty="0">
                        <a:solidFill>
                          <a:schemeClr val="tx1">
                            <a:lumMod val="95000"/>
                            <a:lumOff val="5000"/>
                          </a:schemeClr>
                        </a:solidFill>
                      </a:endParaRPr>
                    </a:p>
                  </a:txBody>
                  <a:tcPr/>
                </a:tc>
              </a:tr>
              <a:tr h="649155">
                <a:tc>
                  <a:txBody>
                    <a:bodyPr/>
                    <a:lstStyle/>
                    <a:p>
                      <a:r>
                        <a:rPr lang="es-DO" sz="2000" b="1" dirty="0" smtClean="0">
                          <a:solidFill>
                            <a:schemeClr val="tx1">
                              <a:lumMod val="95000"/>
                              <a:lumOff val="5000"/>
                            </a:schemeClr>
                          </a:solidFill>
                        </a:rPr>
                        <a:t>APROBADOS</a:t>
                      </a:r>
                      <a:endParaRPr lang="es-DO" sz="2000" b="1" dirty="0">
                        <a:solidFill>
                          <a:schemeClr val="tx1">
                            <a:lumMod val="95000"/>
                            <a:lumOff val="5000"/>
                          </a:schemeClr>
                        </a:solidFill>
                      </a:endParaRPr>
                    </a:p>
                  </a:txBody>
                  <a:tcPr/>
                </a:tc>
                <a:tc>
                  <a:txBody>
                    <a:bodyPr/>
                    <a:lstStyle/>
                    <a:p>
                      <a:pPr algn="ctr"/>
                      <a:r>
                        <a:rPr lang="es-CL" sz="2000" b="1" i="1" kern="1200" dirty="0" smtClean="0">
                          <a:solidFill>
                            <a:schemeClr val="tx1">
                              <a:lumMod val="95000"/>
                              <a:lumOff val="5000"/>
                            </a:schemeClr>
                          </a:solidFill>
                          <a:effectLst/>
                          <a:latin typeface="+mn-lt"/>
                          <a:ea typeface="+mn-ea"/>
                          <a:cs typeface="+mn-cs"/>
                        </a:rPr>
                        <a:t>239, 956 </a:t>
                      </a:r>
                      <a:endParaRPr lang="es-DO" sz="2000" b="1" dirty="0">
                        <a:solidFill>
                          <a:schemeClr val="tx1">
                            <a:lumMod val="95000"/>
                            <a:lumOff val="5000"/>
                          </a:schemeClr>
                        </a:solidFill>
                      </a:endParaRPr>
                    </a:p>
                  </a:txBody>
                  <a:tcPr/>
                </a:tc>
                <a:tc>
                  <a:txBody>
                    <a:bodyPr/>
                    <a:lstStyle/>
                    <a:p>
                      <a:pPr algn="ctr"/>
                      <a:r>
                        <a:rPr lang="es-DO" sz="2000" b="1" dirty="0" smtClean="0">
                          <a:solidFill>
                            <a:schemeClr val="tx1">
                              <a:lumMod val="95000"/>
                              <a:lumOff val="5000"/>
                            </a:schemeClr>
                          </a:solidFill>
                        </a:rPr>
                        <a:t>83%</a:t>
                      </a:r>
                      <a:endParaRPr lang="es-DO" sz="2000" b="1" dirty="0">
                        <a:solidFill>
                          <a:schemeClr val="tx1">
                            <a:lumMod val="95000"/>
                            <a:lumOff val="5000"/>
                          </a:schemeClr>
                        </a:solidFill>
                      </a:endParaRPr>
                    </a:p>
                  </a:txBody>
                  <a:tcPr/>
                </a:tc>
                <a:tc>
                  <a:txBody>
                    <a:bodyPr/>
                    <a:lstStyle/>
                    <a:p>
                      <a:pPr algn="ctr"/>
                      <a:r>
                        <a:rPr lang="es-CL" sz="2000" b="1" i="1" kern="1200" dirty="0" smtClean="0">
                          <a:solidFill>
                            <a:schemeClr val="tx1">
                              <a:lumMod val="95000"/>
                              <a:lumOff val="5000"/>
                            </a:schemeClr>
                          </a:solidFill>
                          <a:effectLst/>
                          <a:latin typeface="+mn-lt"/>
                          <a:ea typeface="+mn-ea"/>
                          <a:cs typeface="+mn-cs"/>
                        </a:rPr>
                        <a:t>249,824</a:t>
                      </a:r>
                      <a:endParaRPr lang="es-DO" sz="2000" b="1" dirty="0">
                        <a:solidFill>
                          <a:schemeClr val="tx1">
                            <a:lumMod val="95000"/>
                            <a:lumOff val="5000"/>
                          </a:schemeClr>
                        </a:solidFill>
                      </a:endParaRPr>
                    </a:p>
                  </a:txBody>
                  <a:tcPr/>
                </a:tc>
                <a:tc>
                  <a:txBody>
                    <a:bodyPr/>
                    <a:lstStyle/>
                    <a:p>
                      <a:pPr algn="ctr"/>
                      <a:r>
                        <a:rPr lang="es-DO" sz="2000" b="1" dirty="0" smtClean="0">
                          <a:solidFill>
                            <a:schemeClr val="tx1">
                              <a:lumMod val="95000"/>
                              <a:lumOff val="5000"/>
                            </a:schemeClr>
                          </a:solidFill>
                        </a:rPr>
                        <a:t>87%</a:t>
                      </a:r>
                      <a:endParaRPr lang="es-DO" sz="2000" b="1" dirty="0">
                        <a:solidFill>
                          <a:schemeClr val="tx1">
                            <a:lumMod val="95000"/>
                            <a:lumOff val="5000"/>
                          </a:schemeClr>
                        </a:solidFill>
                      </a:endParaRPr>
                    </a:p>
                  </a:txBody>
                  <a:tcPr/>
                </a:tc>
              </a:tr>
              <a:tr h="526586">
                <a:tc>
                  <a:txBody>
                    <a:bodyPr/>
                    <a:lstStyle/>
                    <a:p>
                      <a:r>
                        <a:rPr lang="es-DO" sz="2000" b="1" dirty="0" smtClean="0">
                          <a:solidFill>
                            <a:schemeClr val="tx1">
                              <a:lumMod val="95000"/>
                              <a:lumOff val="5000"/>
                            </a:schemeClr>
                          </a:solidFill>
                        </a:rPr>
                        <a:t>C.  ENTREG.</a:t>
                      </a:r>
                      <a:endParaRPr lang="es-DO" sz="2000" b="1" dirty="0">
                        <a:solidFill>
                          <a:schemeClr val="tx1">
                            <a:lumMod val="95000"/>
                            <a:lumOff val="5000"/>
                          </a:schemeClr>
                        </a:solidFill>
                      </a:endParaRPr>
                    </a:p>
                  </a:txBody>
                  <a:tcPr/>
                </a:tc>
                <a:tc>
                  <a:txBody>
                    <a:bodyPr/>
                    <a:lstStyle/>
                    <a:p>
                      <a:pPr algn="ctr"/>
                      <a:r>
                        <a:rPr lang="es-ES" sz="2000" b="1" kern="1200" dirty="0" smtClean="0">
                          <a:solidFill>
                            <a:schemeClr val="tx1">
                              <a:lumMod val="95000"/>
                              <a:lumOff val="5000"/>
                            </a:schemeClr>
                          </a:solidFill>
                          <a:effectLst/>
                          <a:latin typeface="+mn-lt"/>
                          <a:ea typeface="+mn-ea"/>
                          <a:cs typeface="+mn-cs"/>
                        </a:rPr>
                        <a:t>168,538 </a:t>
                      </a:r>
                      <a:endParaRPr lang="es-DO" sz="2000" b="1" dirty="0">
                        <a:solidFill>
                          <a:schemeClr val="tx1">
                            <a:lumMod val="95000"/>
                            <a:lumOff val="5000"/>
                          </a:schemeClr>
                        </a:solidFill>
                      </a:endParaRPr>
                    </a:p>
                  </a:txBody>
                  <a:tcPr/>
                </a:tc>
                <a:tc>
                  <a:txBody>
                    <a:bodyPr/>
                    <a:lstStyle/>
                    <a:p>
                      <a:pPr algn="ctr"/>
                      <a:r>
                        <a:rPr lang="es-DO" sz="2000" b="1" dirty="0" smtClean="0">
                          <a:solidFill>
                            <a:schemeClr val="tx1">
                              <a:lumMod val="95000"/>
                              <a:lumOff val="5000"/>
                            </a:schemeClr>
                          </a:solidFill>
                        </a:rPr>
                        <a:t>70%</a:t>
                      </a:r>
                      <a:endParaRPr lang="es-DO" sz="2000" b="1" dirty="0">
                        <a:solidFill>
                          <a:schemeClr val="tx1">
                            <a:lumMod val="95000"/>
                            <a:lumOff val="5000"/>
                          </a:schemeClr>
                        </a:solidFill>
                      </a:endParaRPr>
                    </a:p>
                  </a:txBody>
                  <a:tcPr/>
                </a:tc>
                <a:tc>
                  <a:txBody>
                    <a:bodyPr/>
                    <a:lstStyle/>
                    <a:p>
                      <a:pPr algn="ctr"/>
                      <a:r>
                        <a:rPr lang="es-CL" sz="2000" b="1" i="1" kern="1200" dirty="0" smtClean="0">
                          <a:solidFill>
                            <a:schemeClr val="tx1">
                              <a:lumMod val="95000"/>
                              <a:lumOff val="5000"/>
                            </a:schemeClr>
                          </a:solidFill>
                          <a:effectLst/>
                          <a:latin typeface="+mn-lt"/>
                          <a:ea typeface="+mn-ea"/>
                          <a:cs typeface="+mn-cs"/>
                        </a:rPr>
                        <a:t>228,392 </a:t>
                      </a:r>
                      <a:endParaRPr lang="es-DO" sz="2000" b="1" dirty="0">
                        <a:solidFill>
                          <a:schemeClr val="tx1">
                            <a:lumMod val="95000"/>
                            <a:lumOff val="5000"/>
                          </a:schemeClr>
                        </a:solidFill>
                      </a:endParaRPr>
                    </a:p>
                  </a:txBody>
                  <a:tcPr/>
                </a:tc>
                <a:tc>
                  <a:txBody>
                    <a:bodyPr/>
                    <a:lstStyle/>
                    <a:p>
                      <a:pPr algn="ctr"/>
                      <a:r>
                        <a:rPr lang="es-DO" sz="2000" b="1" dirty="0" smtClean="0">
                          <a:solidFill>
                            <a:schemeClr val="tx1">
                              <a:lumMod val="95000"/>
                              <a:lumOff val="5000"/>
                            </a:schemeClr>
                          </a:solidFill>
                        </a:rPr>
                        <a:t>91%</a:t>
                      </a:r>
                      <a:endParaRPr lang="es-DO" sz="2000" b="1" dirty="0">
                        <a:solidFill>
                          <a:schemeClr val="tx1">
                            <a:lumMod val="95000"/>
                            <a:lumOff val="5000"/>
                          </a:schemeClr>
                        </a:solidFill>
                      </a:endParaRPr>
                    </a:p>
                  </a:txBody>
                  <a:tcPr/>
                </a:tc>
              </a:tr>
              <a:tr h="414436">
                <a:tc>
                  <a:txBody>
                    <a:bodyPr/>
                    <a:lstStyle/>
                    <a:p>
                      <a:r>
                        <a:rPr lang="es-DO" sz="2000" b="1" dirty="0" smtClean="0"/>
                        <a:t>FALTANTES</a:t>
                      </a:r>
                      <a:endParaRPr lang="es-DO" sz="2000" b="1" dirty="0"/>
                    </a:p>
                  </a:txBody>
                  <a:tcPr/>
                </a:tc>
                <a:tc>
                  <a:txBody>
                    <a:bodyPr/>
                    <a:lstStyle/>
                    <a:p>
                      <a:pPr algn="ctr"/>
                      <a:r>
                        <a:rPr lang="es-DO" sz="2000" b="1" dirty="0" smtClean="0"/>
                        <a:t>71,418</a:t>
                      </a:r>
                      <a:endParaRPr lang="es-DO" sz="2000" b="1" dirty="0"/>
                    </a:p>
                  </a:txBody>
                  <a:tcPr/>
                </a:tc>
                <a:tc>
                  <a:txBody>
                    <a:bodyPr/>
                    <a:lstStyle/>
                    <a:p>
                      <a:pPr algn="ctr"/>
                      <a:r>
                        <a:rPr lang="es-DO" sz="2000" b="1" dirty="0" smtClean="0"/>
                        <a:t>30%</a:t>
                      </a:r>
                      <a:endParaRPr lang="es-DO" sz="2000" b="1" dirty="0"/>
                    </a:p>
                  </a:txBody>
                  <a:tcPr/>
                </a:tc>
                <a:tc>
                  <a:txBody>
                    <a:bodyPr/>
                    <a:lstStyle/>
                    <a:p>
                      <a:pPr algn="ctr"/>
                      <a:r>
                        <a:rPr lang="es-DO" sz="2000" b="1" dirty="0" smtClean="0"/>
                        <a:t>21,434</a:t>
                      </a:r>
                      <a:endParaRPr lang="es-DO" sz="2000" b="1" dirty="0"/>
                    </a:p>
                  </a:txBody>
                  <a:tcPr/>
                </a:tc>
                <a:tc>
                  <a:txBody>
                    <a:bodyPr/>
                    <a:lstStyle/>
                    <a:p>
                      <a:pPr algn="ctr"/>
                      <a:r>
                        <a:rPr lang="es-DO" sz="2000" b="1" dirty="0" smtClean="0"/>
                        <a:t>9%</a:t>
                      </a:r>
                      <a:endParaRPr lang="es-DO" sz="2000" b="1" dirty="0"/>
                    </a:p>
                  </a:txBody>
                  <a:tcPr/>
                </a:tc>
              </a:tr>
              <a:tr h="526586">
                <a:tc>
                  <a:txBody>
                    <a:bodyPr/>
                    <a:lstStyle/>
                    <a:p>
                      <a:r>
                        <a:rPr lang="es-DO" sz="2000" b="1" dirty="0" smtClean="0"/>
                        <a:t>HOMBRES</a:t>
                      </a:r>
                      <a:endParaRPr lang="es-DO" sz="2000" b="1" dirty="0"/>
                    </a:p>
                  </a:txBody>
                  <a:tcPr/>
                </a:tc>
                <a:tc>
                  <a:txBody>
                    <a:bodyPr/>
                    <a:lstStyle/>
                    <a:p>
                      <a:pPr algn="ctr"/>
                      <a:r>
                        <a:rPr lang="es-DO" sz="2000" b="1" dirty="0" smtClean="0"/>
                        <a:t>112,154</a:t>
                      </a:r>
                      <a:endParaRPr lang="es-DO" sz="2000" b="1" dirty="0"/>
                    </a:p>
                  </a:txBody>
                  <a:tcPr/>
                </a:tc>
                <a:tc>
                  <a:txBody>
                    <a:bodyPr/>
                    <a:lstStyle/>
                    <a:p>
                      <a:pPr algn="ctr"/>
                      <a:r>
                        <a:rPr lang="es-DO" sz="2000" b="1" dirty="0" smtClean="0"/>
                        <a:t>67%</a:t>
                      </a:r>
                      <a:endParaRPr lang="es-DO" sz="2000" b="1" dirty="0"/>
                    </a:p>
                  </a:txBody>
                  <a:tcPr/>
                </a:tc>
                <a:tc>
                  <a:txBody>
                    <a:bodyPr/>
                    <a:lstStyle/>
                    <a:p>
                      <a:pPr algn="ctr"/>
                      <a:r>
                        <a:rPr lang="es-MX" sz="2000" b="1" dirty="0" smtClean="0"/>
                        <a:t>163,862</a:t>
                      </a:r>
                      <a:endParaRPr lang="es-DO" sz="2000" b="1" dirty="0"/>
                    </a:p>
                  </a:txBody>
                  <a:tcPr/>
                </a:tc>
                <a:tc>
                  <a:txBody>
                    <a:bodyPr/>
                    <a:lstStyle/>
                    <a:p>
                      <a:pPr algn="ctr"/>
                      <a:r>
                        <a:rPr lang="es-MX" sz="2000" b="1" dirty="0" smtClean="0"/>
                        <a:t>66%</a:t>
                      </a:r>
                      <a:endParaRPr lang="es-DO" sz="2000" b="1" dirty="0"/>
                    </a:p>
                  </a:txBody>
                  <a:tcPr/>
                </a:tc>
              </a:tr>
              <a:tr h="414436">
                <a:tc>
                  <a:txBody>
                    <a:bodyPr/>
                    <a:lstStyle/>
                    <a:p>
                      <a:r>
                        <a:rPr lang="es-DO" sz="2000" b="1" dirty="0" smtClean="0"/>
                        <a:t>MUJERES</a:t>
                      </a:r>
                      <a:endParaRPr lang="es-DO" sz="2000" b="1" dirty="0"/>
                    </a:p>
                  </a:txBody>
                  <a:tcPr/>
                </a:tc>
                <a:tc>
                  <a:txBody>
                    <a:bodyPr/>
                    <a:lstStyle/>
                    <a:p>
                      <a:pPr algn="ctr"/>
                      <a:r>
                        <a:rPr lang="es-DO" sz="2000" b="1" dirty="0" smtClean="0"/>
                        <a:t>56,384</a:t>
                      </a:r>
                      <a:endParaRPr lang="es-DO" sz="2000" b="1" dirty="0"/>
                    </a:p>
                  </a:txBody>
                  <a:tcPr/>
                </a:tc>
                <a:tc>
                  <a:txBody>
                    <a:bodyPr/>
                    <a:lstStyle/>
                    <a:p>
                      <a:pPr algn="ctr"/>
                      <a:r>
                        <a:rPr lang="es-DO" sz="2000" b="1" dirty="0" smtClean="0"/>
                        <a:t>33%</a:t>
                      </a:r>
                      <a:endParaRPr lang="es-DO" sz="2000" b="1" dirty="0"/>
                    </a:p>
                  </a:txBody>
                  <a:tcPr/>
                </a:tc>
                <a:tc>
                  <a:txBody>
                    <a:bodyPr/>
                    <a:lstStyle/>
                    <a:p>
                      <a:pPr algn="ctr"/>
                      <a:r>
                        <a:rPr lang="es-MX" sz="2000" b="1" dirty="0" smtClean="0"/>
                        <a:t>85,962</a:t>
                      </a:r>
                      <a:endParaRPr lang="es-DO" sz="2000" b="1" dirty="0"/>
                    </a:p>
                  </a:txBody>
                  <a:tcPr/>
                </a:tc>
                <a:tc>
                  <a:txBody>
                    <a:bodyPr/>
                    <a:lstStyle/>
                    <a:p>
                      <a:pPr algn="ctr"/>
                      <a:r>
                        <a:rPr lang="es-MX" sz="2000" b="1" dirty="0" smtClean="0"/>
                        <a:t>34%</a:t>
                      </a:r>
                      <a:endParaRPr lang="es-DO" sz="2000" b="1" dirty="0"/>
                    </a:p>
                  </a:txBody>
                  <a:tcPr/>
                </a:tc>
              </a:tr>
              <a:tr h="382556">
                <a:tc>
                  <a:txBody>
                    <a:bodyPr/>
                    <a:lstStyle/>
                    <a:p>
                      <a:r>
                        <a:rPr lang="es-MX" sz="1800" b="1" dirty="0" smtClean="0"/>
                        <a:t>SOLTEROS</a:t>
                      </a:r>
                      <a:endParaRPr lang="es-DO" sz="1800" b="1" dirty="0"/>
                    </a:p>
                  </a:txBody>
                  <a:tcPr/>
                </a:tc>
                <a:tc>
                  <a:txBody>
                    <a:bodyPr/>
                    <a:lstStyle/>
                    <a:p>
                      <a:pPr algn="ctr"/>
                      <a:endParaRPr lang="es-DO" sz="1800" b="1" dirty="0"/>
                    </a:p>
                  </a:txBody>
                  <a:tcPr/>
                </a:tc>
                <a:tc>
                  <a:txBody>
                    <a:bodyPr/>
                    <a:lstStyle/>
                    <a:p>
                      <a:pPr algn="ctr"/>
                      <a:endParaRPr lang="es-DO" sz="1800" b="1" dirty="0"/>
                    </a:p>
                  </a:txBody>
                  <a:tcPr/>
                </a:tc>
                <a:tc>
                  <a:txBody>
                    <a:bodyPr/>
                    <a:lstStyle/>
                    <a:p>
                      <a:pPr algn="ctr"/>
                      <a:r>
                        <a:rPr lang="es-MX" sz="1800" b="1" dirty="0" smtClean="0"/>
                        <a:t>172,988</a:t>
                      </a:r>
                      <a:endParaRPr lang="es-DO" sz="1800" b="1" dirty="0"/>
                    </a:p>
                  </a:txBody>
                  <a:tcPr/>
                </a:tc>
                <a:tc>
                  <a:txBody>
                    <a:bodyPr/>
                    <a:lstStyle/>
                    <a:p>
                      <a:pPr algn="ctr"/>
                      <a:r>
                        <a:rPr lang="es-MX" sz="1800" b="1" dirty="0" smtClean="0"/>
                        <a:t>69%</a:t>
                      </a:r>
                      <a:endParaRPr lang="es-DO" sz="1800" b="1" dirty="0"/>
                    </a:p>
                  </a:txBody>
                  <a:tcPr/>
                </a:tc>
              </a:tr>
              <a:tr h="382556">
                <a:tc>
                  <a:txBody>
                    <a:bodyPr/>
                    <a:lstStyle/>
                    <a:p>
                      <a:r>
                        <a:rPr lang="es-MX" sz="1800" b="1" dirty="0" smtClean="0"/>
                        <a:t>UNION LIBRE</a:t>
                      </a:r>
                      <a:endParaRPr lang="es-DO" sz="1800" b="1" dirty="0"/>
                    </a:p>
                  </a:txBody>
                  <a:tcPr/>
                </a:tc>
                <a:tc>
                  <a:txBody>
                    <a:bodyPr/>
                    <a:lstStyle/>
                    <a:p>
                      <a:pPr algn="ctr"/>
                      <a:endParaRPr lang="es-DO" sz="1800" dirty="0"/>
                    </a:p>
                  </a:txBody>
                  <a:tcPr/>
                </a:tc>
                <a:tc>
                  <a:txBody>
                    <a:bodyPr/>
                    <a:lstStyle/>
                    <a:p>
                      <a:pPr algn="ctr"/>
                      <a:endParaRPr lang="es-DO" sz="1800" b="1" dirty="0"/>
                    </a:p>
                  </a:txBody>
                  <a:tcPr/>
                </a:tc>
                <a:tc>
                  <a:txBody>
                    <a:bodyPr/>
                    <a:lstStyle/>
                    <a:p>
                      <a:pPr algn="ctr"/>
                      <a:r>
                        <a:rPr lang="es-MX" sz="1800" b="1" dirty="0" smtClean="0"/>
                        <a:t>65,122</a:t>
                      </a:r>
                      <a:endParaRPr lang="es-DO" sz="1800" b="1" dirty="0"/>
                    </a:p>
                  </a:txBody>
                  <a:tcPr/>
                </a:tc>
                <a:tc>
                  <a:txBody>
                    <a:bodyPr/>
                    <a:lstStyle/>
                    <a:p>
                      <a:pPr algn="ctr"/>
                      <a:r>
                        <a:rPr lang="es-MX" sz="1800" b="1" dirty="0" smtClean="0"/>
                        <a:t>26%</a:t>
                      </a:r>
                      <a:endParaRPr lang="es-DO" sz="1800" b="1" dirty="0"/>
                    </a:p>
                  </a:txBody>
                  <a:tcPr/>
                </a:tc>
              </a:tr>
              <a:tr h="382556">
                <a:tc>
                  <a:txBody>
                    <a:bodyPr/>
                    <a:lstStyle/>
                    <a:p>
                      <a:r>
                        <a:rPr lang="es-MX" sz="1800" b="1" dirty="0" smtClean="0"/>
                        <a:t>CASADO</a:t>
                      </a:r>
                      <a:endParaRPr lang="es-DO" sz="1800" b="1" dirty="0"/>
                    </a:p>
                  </a:txBody>
                  <a:tcPr/>
                </a:tc>
                <a:tc>
                  <a:txBody>
                    <a:bodyPr/>
                    <a:lstStyle/>
                    <a:p>
                      <a:pPr algn="ctr"/>
                      <a:endParaRPr lang="es-DO" sz="1800" dirty="0"/>
                    </a:p>
                  </a:txBody>
                  <a:tcPr/>
                </a:tc>
                <a:tc>
                  <a:txBody>
                    <a:bodyPr/>
                    <a:lstStyle/>
                    <a:p>
                      <a:pPr algn="ctr"/>
                      <a:endParaRPr lang="es-DO" sz="1800" b="1" dirty="0"/>
                    </a:p>
                  </a:txBody>
                  <a:tcPr/>
                </a:tc>
                <a:tc>
                  <a:txBody>
                    <a:bodyPr/>
                    <a:lstStyle/>
                    <a:p>
                      <a:pPr algn="ctr"/>
                      <a:r>
                        <a:rPr lang="es-MX" sz="1800" b="1" dirty="0" smtClean="0"/>
                        <a:t>11,714</a:t>
                      </a:r>
                      <a:endParaRPr lang="es-DO" sz="1800" b="1" dirty="0"/>
                    </a:p>
                  </a:txBody>
                  <a:tcPr/>
                </a:tc>
                <a:tc>
                  <a:txBody>
                    <a:bodyPr/>
                    <a:lstStyle/>
                    <a:p>
                      <a:pPr algn="ctr"/>
                      <a:r>
                        <a:rPr lang="es-MX" sz="1800" b="1" dirty="0" smtClean="0"/>
                        <a:t>5%</a:t>
                      </a:r>
                      <a:endParaRPr lang="es-DO" sz="1800" b="1" dirty="0"/>
                    </a:p>
                  </a:txBody>
                  <a:tcPr/>
                </a:tc>
              </a:tr>
            </a:tbl>
          </a:graphicData>
        </a:graphic>
      </p:graphicFrame>
      <p:pic>
        <p:nvPicPr>
          <p:cNvPr id="5" name="Picture 4"/>
          <p:cNvPicPr>
            <a:picLocks noChangeAspect="1"/>
          </p:cNvPicPr>
          <p:nvPr/>
        </p:nvPicPr>
        <p:blipFill>
          <a:blip r:embed="rId4" cstate="print"/>
          <a:stretch>
            <a:fillRect/>
          </a:stretch>
        </p:blipFill>
        <p:spPr>
          <a:xfrm>
            <a:off x="9685421" y="219328"/>
            <a:ext cx="1447861" cy="803355"/>
          </a:xfrm>
          <a:prstGeom prst="rect">
            <a:avLst/>
          </a:prstGeom>
        </p:spPr>
      </p:pic>
      <p:sp>
        <p:nvSpPr>
          <p:cNvPr id="7" name="Rounded Rectangle 6"/>
          <p:cNvSpPr/>
          <p:nvPr/>
        </p:nvSpPr>
        <p:spPr>
          <a:xfrm>
            <a:off x="2785856" y="1428476"/>
            <a:ext cx="6535883" cy="43641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sz="2800" b="1" dirty="0" smtClean="0"/>
              <a:t>DATOS ESTADISTICOS DEL PNRE</a:t>
            </a:r>
            <a:endParaRPr lang="es-DO" sz="2800" b="1" dirty="0"/>
          </a:p>
        </p:txBody>
      </p:sp>
    </p:spTree>
    <p:extLst>
      <p:ext uri="{BB962C8B-B14F-4D97-AF65-F5344CB8AC3E}">
        <p14:creationId xmlns:p14="http://schemas.microsoft.com/office/powerpoint/2010/main" xmlns="" val="2761888920"/>
      </p:ext>
    </p:extLst>
  </p:cSld>
  <p:clrMapOvr>
    <a:masterClrMapping/>
  </p:clrMapOvr>
  <p:transition spd="slow" advClick="0" advTm="3000">
    <p:wheel spokes="3"/>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0"/>
              </a:spcAft>
            </a:pPr>
            <a:r>
              <a:rPr lang="es-ES" b="1" dirty="0" smtClean="0">
                <a:effectLst/>
                <a:latin typeface="Calibri" panose="020F0502020204030204" pitchFamily="34" charset="0"/>
                <a:ea typeface="Batang" panose="02030600000101010101" pitchFamily="18" charset="-127"/>
                <a:cs typeface="Times New Roman" panose="02020603050405020304" pitchFamily="18" charset="0"/>
              </a:rPr>
              <a:t>XXI Conferencia Regional de Migración</a:t>
            </a:r>
            <a:endParaRPr lang="es-DO" sz="1000" dirty="0" smtClean="0">
              <a:effectLst/>
              <a:latin typeface="Calibri" panose="020F0502020204030204" pitchFamily="34" charset="0"/>
              <a:ea typeface="Batang" panose="02030600000101010101" pitchFamily="18" charset="-127"/>
              <a:cs typeface="Times New Roman" panose="02020603050405020304" pitchFamily="18" charset="0"/>
            </a:endParaRPr>
          </a:p>
          <a:p>
            <a:pPr algn="ctr">
              <a:lnSpc>
                <a:spcPct val="115000"/>
              </a:lnSpc>
              <a:spcAft>
                <a:spcPts val="1000"/>
              </a:spcAft>
            </a:pPr>
            <a:r>
              <a:rPr lang="es-ES" sz="1200" b="1" dirty="0" smtClean="0">
                <a:solidFill>
                  <a:schemeClr val="bg1"/>
                </a:solidFill>
                <a:latin typeface="Century Gothic" panose="020B0502020202020204" pitchFamily="34" charset="0"/>
                <a:ea typeface="Batang" panose="02030600000101010101" pitchFamily="18" charset="-127"/>
                <a:cs typeface="Times New Roman" panose="02020603050405020304" pitchFamily="18" charset="0"/>
              </a:rPr>
              <a:t>Reunión </a:t>
            </a:r>
            <a:r>
              <a:rPr lang="es-ES" sz="1200" b="1" dirty="0" smtClean="0">
                <a:solidFill>
                  <a:schemeClr val="bg1"/>
                </a:solidFill>
                <a:latin typeface="Century Gothic" panose="020B0502020202020204" pitchFamily="34" charset="0"/>
                <a:ea typeface="Batang" panose="02030600000101010101" pitchFamily="18" charset="-127"/>
                <a:cs typeface="Times New Roman" panose="02020603050405020304" pitchFamily="18" charset="0"/>
              </a:rPr>
              <a:t>Viceministerial</a:t>
            </a:r>
          </a:p>
          <a:p>
            <a:pPr algn="ctr">
              <a:lnSpc>
                <a:spcPct val="115000"/>
              </a:lnSpc>
              <a:spcAft>
                <a:spcPts val="1000"/>
              </a:spcAft>
            </a:pPr>
            <a:endParaRPr lang="es-ES" sz="1200" b="1" dirty="0">
              <a:solidFill>
                <a:schemeClr val="bg1"/>
              </a:solidFill>
              <a:latin typeface="Century Gothic" panose="020B0502020202020204" pitchFamily="34" charset="0"/>
              <a:ea typeface="Batang" panose="02030600000101010101" pitchFamily="18" charset="-127"/>
              <a:cs typeface="Times New Roman" panose="02020603050405020304" pitchFamily="18" charset="0"/>
            </a:endParaRPr>
          </a:p>
          <a:p>
            <a:pPr algn="ctr">
              <a:lnSpc>
                <a:spcPct val="115000"/>
              </a:lnSpc>
              <a:spcAft>
                <a:spcPts val="1000"/>
              </a:spcAft>
            </a:pPr>
            <a:endParaRPr lang="es-ES" sz="1200" b="1" dirty="0" smtClean="0">
              <a:solidFill>
                <a:schemeClr val="bg1"/>
              </a:solidFill>
              <a:latin typeface="Century Gothic" panose="020B0502020202020204" pitchFamily="34" charset="0"/>
              <a:ea typeface="Batang" panose="02030600000101010101" pitchFamily="18" charset="-127"/>
              <a:cs typeface="Times New Roman" panose="02020603050405020304" pitchFamily="18" charset="0"/>
            </a:endParaRPr>
          </a:p>
          <a:p>
            <a:pPr algn="ctr">
              <a:lnSpc>
                <a:spcPct val="115000"/>
              </a:lnSpc>
              <a:spcAft>
                <a:spcPts val="1000"/>
              </a:spcAft>
            </a:pPr>
            <a:endParaRPr lang="es-ES" sz="1200" b="1" dirty="0">
              <a:solidFill>
                <a:schemeClr val="bg1"/>
              </a:solidFill>
              <a:latin typeface="Century Gothic" panose="020B0502020202020204" pitchFamily="34" charset="0"/>
              <a:ea typeface="Batang" panose="02030600000101010101" pitchFamily="18" charset="-127"/>
              <a:cs typeface="Times New Roman" panose="02020603050405020304" pitchFamily="18" charset="0"/>
            </a:endParaRPr>
          </a:p>
          <a:p>
            <a:pPr algn="ctr">
              <a:lnSpc>
                <a:spcPct val="115000"/>
              </a:lnSpc>
              <a:spcAft>
                <a:spcPts val="1000"/>
              </a:spcAft>
            </a:pPr>
            <a:endParaRPr lang="es-ES" sz="1200" b="1" dirty="0" smtClean="0">
              <a:solidFill>
                <a:schemeClr val="bg1"/>
              </a:solidFill>
              <a:latin typeface="Century Gothic" panose="020B0502020202020204" pitchFamily="34" charset="0"/>
              <a:ea typeface="Batang" panose="02030600000101010101" pitchFamily="18" charset="-127"/>
              <a:cs typeface="Times New Roman" panose="02020603050405020304" pitchFamily="18" charset="0"/>
            </a:endParaRPr>
          </a:p>
          <a:p>
            <a:pPr algn="ctr">
              <a:lnSpc>
                <a:spcPct val="115000"/>
              </a:lnSpc>
              <a:spcAft>
                <a:spcPts val="1000"/>
              </a:spcAft>
            </a:pPr>
            <a:endParaRPr lang="es-ES" sz="1200" b="1" dirty="0">
              <a:solidFill>
                <a:schemeClr val="bg1"/>
              </a:solidFill>
              <a:latin typeface="Century Gothic" panose="020B0502020202020204" pitchFamily="34" charset="0"/>
              <a:ea typeface="Batang" panose="02030600000101010101" pitchFamily="18" charset="-127"/>
              <a:cs typeface="Times New Roman" panose="02020603050405020304" pitchFamily="18" charset="0"/>
            </a:endParaRPr>
          </a:p>
          <a:p>
            <a:pPr algn="ctr">
              <a:lnSpc>
                <a:spcPct val="115000"/>
              </a:lnSpc>
              <a:spcAft>
                <a:spcPts val="1000"/>
              </a:spcAft>
            </a:pPr>
            <a:endParaRPr lang="es-ES" sz="1200" b="1" dirty="0" smtClean="0">
              <a:solidFill>
                <a:schemeClr val="bg1"/>
              </a:solidFill>
              <a:latin typeface="Century Gothic" panose="020B0502020202020204" pitchFamily="34" charset="0"/>
              <a:ea typeface="Batang" panose="02030600000101010101" pitchFamily="18" charset="-127"/>
              <a:cs typeface="Times New Roman" panose="02020603050405020304" pitchFamily="18" charset="0"/>
            </a:endParaRPr>
          </a:p>
          <a:p>
            <a:pPr algn="ctr">
              <a:lnSpc>
                <a:spcPct val="115000"/>
              </a:lnSpc>
              <a:spcAft>
                <a:spcPts val="1000"/>
              </a:spcAft>
            </a:pPr>
            <a:endParaRPr lang="es-ES" sz="1200" b="1" dirty="0">
              <a:solidFill>
                <a:schemeClr val="bg1"/>
              </a:solidFill>
              <a:latin typeface="Century Gothic" panose="020B0502020202020204" pitchFamily="34" charset="0"/>
              <a:ea typeface="Batang" panose="02030600000101010101" pitchFamily="18" charset="-127"/>
              <a:cs typeface="Times New Roman" panose="02020603050405020304" pitchFamily="18" charset="0"/>
            </a:endParaRPr>
          </a:p>
          <a:p>
            <a:pPr algn="ctr">
              <a:lnSpc>
                <a:spcPct val="115000"/>
              </a:lnSpc>
              <a:spcAft>
                <a:spcPts val="1000"/>
              </a:spcAft>
            </a:pPr>
            <a:endParaRPr lang="es-ES" sz="1200" b="1" dirty="0" smtClean="0">
              <a:solidFill>
                <a:schemeClr val="bg1"/>
              </a:solidFill>
              <a:latin typeface="Century Gothic" panose="020B0502020202020204" pitchFamily="34" charset="0"/>
              <a:ea typeface="Batang" panose="02030600000101010101" pitchFamily="18" charset="-127"/>
              <a:cs typeface="Times New Roman" panose="02020603050405020304" pitchFamily="18" charset="0"/>
            </a:endParaRPr>
          </a:p>
          <a:p>
            <a:pPr algn="ctr">
              <a:lnSpc>
                <a:spcPct val="115000"/>
              </a:lnSpc>
              <a:spcAft>
                <a:spcPts val="1000"/>
              </a:spcAft>
            </a:pPr>
            <a:endParaRPr lang="es-ES" sz="1200" b="1" dirty="0">
              <a:solidFill>
                <a:schemeClr val="bg1"/>
              </a:solidFill>
              <a:latin typeface="Century Gothic" panose="020B0502020202020204" pitchFamily="34" charset="0"/>
              <a:ea typeface="Batang" panose="02030600000101010101" pitchFamily="18" charset="-127"/>
              <a:cs typeface="Times New Roman" panose="02020603050405020304" pitchFamily="18" charset="0"/>
            </a:endParaRPr>
          </a:p>
          <a:p>
            <a:pPr algn="ctr">
              <a:lnSpc>
                <a:spcPct val="115000"/>
              </a:lnSpc>
              <a:spcAft>
                <a:spcPts val="1000"/>
              </a:spcAft>
            </a:pPr>
            <a:endParaRPr lang="es-ES" sz="1200" b="1" dirty="0" smtClean="0">
              <a:solidFill>
                <a:schemeClr val="bg1"/>
              </a:solidFill>
              <a:latin typeface="Century Gothic" panose="020B0502020202020204" pitchFamily="34" charset="0"/>
              <a:ea typeface="Batang" panose="02030600000101010101" pitchFamily="18" charset="-127"/>
              <a:cs typeface="Times New Roman" panose="02020603050405020304" pitchFamily="18" charset="0"/>
            </a:endParaRPr>
          </a:p>
          <a:p>
            <a:pPr algn="ctr">
              <a:lnSpc>
                <a:spcPct val="115000"/>
              </a:lnSpc>
              <a:spcAft>
                <a:spcPts val="1000"/>
              </a:spcAft>
            </a:pPr>
            <a:endParaRPr lang="es-ES" sz="1200" b="1" dirty="0">
              <a:solidFill>
                <a:schemeClr val="bg1"/>
              </a:solidFill>
              <a:latin typeface="Century Gothic" panose="020B0502020202020204" pitchFamily="34" charset="0"/>
              <a:ea typeface="Batang" panose="02030600000101010101" pitchFamily="18" charset="-127"/>
              <a:cs typeface="Times New Roman" panose="02020603050405020304" pitchFamily="18" charset="0"/>
            </a:endParaRPr>
          </a:p>
          <a:p>
            <a:pPr algn="ctr">
              <a:lnSpc>
                <a:spcPct val="115000"/>
              </a:lnSpc>
              <a:spcAft>
                <a:spcPts val="1000"/>
              </a:spcAft>
            </a:pPr>
            <a:endParaRPr lang="es-ES" sz="1200" b="1" dirty="0" smtClean="0">
              <a:solidFill>
                <a:schemeClr val="bg1"/>
              </a:solidFill>
              <a:latin typeface="Century Gothic" panose="020B0502020202020204" pitchFamily="34" charset="0"/>
              <a:ea typeface="Batang" panose="02030600000101010101" pitchFamily="18" charset="-127"/>
              <a:cs typeface="Times New Roman" panose="02020603050405020304" pitchFamily="18" charset="0"/>
            </a:endParaRPr>
          </a:p>
          <a:p>
            <a:pPr algn="ctr">
              <a:lnSpc>
                <a:spcPct val="115000"/>
              </a:lnSpc>
              <a:spcAft>
                <a:spcPts val="1000"/>
              </a:spcAft>
            </a:pPr>
            <a:endParaRPr lang="es-ES" sz="1200" b="1" dirty="0">
              <a:solidFill>
                <a:schemeClr val="bg1"/>
              </a:solidFill>
              <a:latin typeface="Century Gothic" panose="020B0502020202020204" pitchFamily="34" charset="0"/>
              <a:ea typeface="Batang" panose="02030600000101010101" pitchFamily="18" charset="-127"/>
              <a:cs typeface="Times New Roman" panose="02020603050405020304" pitchFamily="18" charset="0"/>
            </a:endParaRPr>
          </a:p>
          <a:p>
            <a:pPr algn="ctr">
              <a:lnSpc>
                <a:spcPct val="115000"/>
              </a:lnSpc>
              <a:spcAft>
                <a:spcPts val="1000"/>
              </a:spcAft>
            </a:pPr>
            <a:endParaRPr lang="es-ES" sz="1200" b="1" dirty="0" smtClean="0">
              <a:solidFill>
                <a:schemeClr val="bg1"/>
              </a:solidFill>
              <a:latin typeface="Century Gothic" panose="020B0502020202020204" pitchFamily="34" charset="0"/>
              <a:ea typeface="Batang" panose="02030600000101010101" pitchFamily="18" charset="-127"/>
              <a:cs typeface="Times New Roman" panose="02020603050405020304" pitchFamily="18" charset="0"/>
            </a:endParaRPr>
          </a:p>
          <a:p>
            <a:pPr algn="ctr">
              <a:lnSpc>
                <a:spcPct val="115000"/>
              </a:lnSpc>
              <a:spcAft>
                <a:spcPts val="1000"/>
              </a:spcAft>
            </a:pPr>
            <a:endParaRPr lang="es-ES" sz="1200" b="1" dirty="0">
              <a:solidFill>
                <a:schemeClr val="bg1"/>
              </a:solidFill>
              <a:latin typeface="Century Gothic" panose="020B0502020202020204" pitchFamily="34" charset="0"/>
              <a:ea typeface="Batang" panose="02030600000101010101" pitchFamily="18" charset="-127"/>
              <a:cs typeface="Times New Roman" panose="02020603050405020304" pitchFamily="18" charset="0"/>
            </a:endParaRPr>
          </a:p>
          <a:p>
            <a:pPr algn="ctr">
              <a:lnSpc>
                <a:spcPct val="115000"/>
              </a:lnSpc>
              <a:spcAft>
                <a:spcPts val="1000"/>
              </a:spcAft>
            </a:pPr>
            <a:endParaRPr lang="es-ES" sz="1200" b="1" dirty="0" smtClean="0">
              <a:solidFill>
                <a:schemeClr val="bg1"/>
              </a:solidFill>
              <a:latin typeface="Century Gothic" panose="020B0502020202020204" pitchFamily="34" charset="0"/>
              <a:ea typeface="Batang" panose="02030600000101010101" pitchFamily="18" charset="-127"/>
              <a:cs typeface="Times New Roman" panose="02020603050405020304" pitchFamily="18" charset="0"/>
            </a:endParaRPr>
          </a:p>
          <a:p>
            <a:pPr algn="ctr">
              <a:lnSpc>
                <a:spcPct val="115000"/>
              </a:lnSpc>
              <a:spcAft>
                <a:spcPts val="1000"/>
              </a:spcAft>
            </a:pPr>
            <a:endParaRPr lang="es-ES" sz="1200" b="1" dirty="0" smtClean="0">
              <a:solidFill>
                <a:schemeClr val="bg1"/>
              </a:solidFill>
              <a:latin typeface="Century Gothic" panose="020B0502020202020204" pitchFamily="34" charset="0"/>
              <a:ea typeface="Batang" panose="02030600000101010101" pitchFamily="18" charset="-127"/>
              <a:cs typeface="Times New Roman" panose="02020603050405020304" pitchFamily="18" charset="0"/>
            </a:endParaRPr>
          </a:p>
        </p:txBody>
      </p:sp>
      <p:pic>
        <p:nvPicPr>
          <p:cNvPr id="3" name="Picture 2"/>
          <p:cNvPicPr>
            <a:picLocks noChangeAspect="1"/>
          </p:cNvPicPr>
          <p:nvPr/>
        </p:nvPicPr>
        <p:blipFill>
          <a:blip r:embed="rId2" cstate="print"/>
          <a:stretch>
            <a:fillRect/>
          </a:stretch>
        </p:blipFill>
        <p:spPr>
          <a:xfrm>
            <a:off x="1585447" y="188158"/>
            <a:ext cx="1663079" cy="738274"/>
          </a:xfrm>
          <a:prstGeom prst="rect">
            <a:avLst/>
          </a:prstGeom>
        </p:spPr>
      </p:pic>
      <p:pic>
        <p:nvPicPr>
          <p:cNvPr id="4" name="Picture 3"/>
          <p:cNvPicPr>
            <a:picLocks noChangeAspect="1"/>
          </p:cNvPicPr>
          <p:nvPr/>
        </p:nvPicPr>
        <p:blipFill>
          <a:blip r:embed="rId3" cstate="print"/>
          <a:stretch>
            <a:fillRect/>
          </a:stretch>
        </p:blipFill>
        <p:spPr>
          <a:xfrm>
            <a:off x="9384631" y="207297"/>
            <a:ext cx="1515980" cy="716972"/>
          </a:xfrm>
          <a:prstGeom prst="rect">
            <a:avLst/>
          </a:prstGeom>
        </p:spPr>
      </p:pic>
      <p:pic>
        <p:nvPicPr>
          <p:cNvPr id="5" name="Picture 4"/>
          <p:cNvPicPr>
            <a:picLocks noChangeAspect="1"/>
          </p:cNvPicPr>
          <p:nvPr/>
        </p:nvPicPr>
        <p:blipFill>
          <a:blip r:embed="rId4" cstate="print"/>
          <a:stretch>
            <a:fillRect/>
          </a:stretch>
        </p:blipFill>
        <p:spPr>
          <a:xfrm>
            <a:off x="3963392" y="807698"/>
            <a:ext cx="4410692" cy="276264"/>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xmlns="" val="2000478787"/>
              </p:ext>
            </p:extLst>
          </p:nvPr>
        </p:nvGraphicFramePr>
        <p:xfrm>
          <a:off x="2025693" y="2556669"/>
          <a:ext cx="8128000" cy="3977640"/>
        </p:xfrm>
        <a:graphic>
          <a:graphicData uri="http://schemas.openxmlformats.org/drawingml/2006/table">
            <a:tbl>
              <a:tblPr firstRow="1" bandRow="1">
                <a:tableStyleId>{5C22544A-7EE6-4342-B048-85BDC9FD1C3A}</a:tableStyleId>
              </a:tblPr>
              <a:tblGrid>
                <a:gridCol w="2032000"/>
                <a:gridCol w="2032000"/>
                <a:gridCol w="2032000"/>
                <a:gridCol w="2032000"/>
              </a:tblGrid>
              <a:tr h="640080">
                <a:tc>
                  <a:txBody>
                    <a:bodyPr/>
                    <a:lstStyle/>
                    <a:p>
                      <a:pPr algn="ctr"/>
                      <a:r>
                        <a:rPr lang="es-DO" sz="1800" dirty="0" smtClean="0"/>
                        <a:t>NO</a:t>
                      </a:r>
                      <a:endParaRPr lang="es-DO" sz="1800" dirty="0"/>
                    </a:p>
                  </a:txBody>
                  <a:tcPr>
                    <a:solidFill>
                      <a:srgbClr val="002060"/>
                    </a:solidFill>
                  </a:tcPr>
                </a:tc>
                <a:tc>
                  <a:txBody>
                    <a:bodyPr/>
                    <a:lstStyle/>
                    <a:p>
                      <a:pPr algn="ctr"/>
                      <a:r>
                        <a:rPr lang="es-DO" sz="1800" dirty="0" smtClean="0"/>
                        <a:t>PAISES</a:t>
                      </a:r>
                      <a:endParaRPr lang="es-DO" sz="1800" dirty="0"/>
                    </a:p>
                  </a:txBody>
                  <a:tcPr>
                    <a:solidFill>
                      <a:srgbClr val="002060"/>
                    </a:solidFill>
                  </a:tcPr>
                </a:tc>
                <a:tc>
                  <a:txBody>
                    <a:bodyPr/>
                    <a:lstStyle/>
                    <a:p>
                      <a:pPr algn="ctr"/>
                      <a:r>
                        <a:rPr lang="es-DO" sz="1800" dirty="0" smtClean="0"/>
                        <a:t>CANTIDAD</a:t>
                      </a:r>
                      <a:endParaRPr lang="es-DO" sz="1800" dirty="0"/>
                    </a:p>
                  </a:txBody>
                  <a:tcPr>
                    <a:solidFill>
                      <a:srgbClr val="002060"/>
                    </a:solidFill>
                  </a:tcPr>
                </a:tc>
                <a:tc>
                  <a:txBody>
                    <a:bodyPr/>
                    <a:lstStyle/>
                    <a:p>
                      <a:pPr algn="ctr"/>
                      <a:r>
                        <a:rPr lang="es-DO" sz="1800" dirty="0" smtClean="0"/>
                        <a:t>%</a:t>
                      </a:r>
                      <a:endParaRPr lang="es-DO" sz="1800" dirty="0"/>
                    </a:p>
                  </a:txBody>
                  <a:tcPr>
                    <a:solidFill>
                      <a:srgbClr val="002060"/>
                    </a:solidFill>
                  </a:tcPr>
                </a:tc>
              </a:tr>
              <a:tr h="370840">
                <a:tc>
                  <a:txBody>
                    <a:bodyPr/>
                    <a:lstStyle/>
                    <a:p>
                      <a:pPr algn="ctr"/>
                      <a:r>
                        <a:rPr lang="es-DO" sz="1800" b="1" dirty="0" smtClean="0"/>
                        <a:t>1</a:t>
                      </a:r>
                      <a:endParaRPr lang="es-DO" sz="1800" b="1" dirty="0"/>
                    </a:p>
                  </a:txBody>
                  <a:tcPr/>
                </a:tc>
                <a:tc>
                  <a:txBody>
                    <a:bodyPr/>
                    <a:lstStyle/>
                    <a:p>
                      <a:pPr algn="ctr"/>
                      <a:r>
                        <a:rPr lang="es-DO" sz="1800" b="1" dirty="0" smtClean="0"/>
                        <a:t>HAITI</a:t>
                      </a:r>
                      <a:endParaRPr lang="es-DO" sz="1800" b="1" dirty="0"/>
                    </a:p>
                  </a:txBody>
                  <a:tcPr/>
                </a:tc>
                <a:tc>
                  <a:txBody>
                    <a:bodyPr/>
                    <a:lstStyle/>
                    <a:p>
                      <a:pPr algn="ctr"/>
                      <a:r>
                        <a:rPr lang="es-MX" sz="1800" b="1" dirty="0" smtClean="0"/>
                        <a:t>244,256</a:t>
                      </a:r>
                      <a:endParaRPr lang="es-DO" sz="1800" b="1" dirty="0"/>
                    </a:p>
                  </a:txBody>
                  <a:tcPr/>
                </a:tc>
                <a:tc>
                  <a:txBody>
                    <a:bodyPr/>
                    <a:lstStyle/>
                    <a:p>
                      <a:pPr algn="ctr"/>
                      <a:r>
                        <a:rPr lang="es-MX" sz="1800" b="1" dirty="0" smtClean="0"/>
                        <a:t>98%</a:t>
                      </a:r>
                      <a:endParaRPr lang="es-DO" sz="1800" b="1" dirty="0"/>
                    </a:p>
                  </a:txBody>
                  <a:tcPr/>
                </a:tc>
              </a:tr>
              <a:tr h="370840">
                <a:tc>
                  <a:txBody>
                    <a:bodyPr/>
                    <a:lstStyle/>
                    <a:p>
                      <a:pPr algn="ctr"/>
                      <a:r>
                        <a:rPr lang="es-DO" sz="1800" b="1" dirty="0" smtClean="0"/>
                        <a:t>2</a:t>
                      </a:r>
                      <a:endParaRPr lang="es-DO" sz="1800" b="1" dirty="0"/>
                    </a:p>
                  </a:txBody>
                  <a:tcPr/>
                </a:tc>
                <a:tc>
                  <a:txBody>
                    <a:bodyPr/>
                    <a:lstStyle/>
                    <a:p>
                      <a:pPr algn="ctr"/>
                      <a:r>
                        <a:rPr lang="es-MX" sz="1800" b="1" dirty="0" smtClean="0"/>
                        <a:t>ITALIA</a:t>
                      </a:r>
                      <a:endParaRPr lang="es-DO" sz="1800" b="1" dirty="0"/>
                    </a:p>
                  </a:txBody>
                  <a:tcPr/>
                </a:tc>
                <a:tc>
                  <a:txBody>
                    <a:bodyPr/>
                    <a:lstStyle/>
                    <a:p>
                      <a:pPr algn="ctr"/>
                      <a:r>
                        <a:rPr lang="es-MX" sz="1800" b="1" dirty="0" smtClean="0"/>
                        <a:t>726</a:t>
                      </a:r>
                      <a:endParaRPr lang="es-DO" sz="1800" b="1" dirty="0"/>
                    </a:p>
                  </a:txBody>
                  <a:tcPr/>
                </a:tc>
                <a:tc>
                  <a:txBody>
                    <a:bodyPr/>
                    <a:lstStyle/>
                    <a:p>
                      <a:pPr algn="ctr"/>
                      <a:r>
                        <a:rPr lang="es-MX" sz="1800" b="1" dirty="0" smtClean="0"/>
                        <a:t>0.29%</a:t>
                      </a:r>
                      <a:endParaRPr lang="es-DO" sz="1800" b="1" dirty="0"/>
                    </a:p>
                  </a:txBody>
                  <a:tcPr/>
                </a:tc>
              </a:tr>
              <a:tr h="370840">
                <a:tc>
                  <a:txBody>
                    <a:bodyPr/>
                    <a:lstStyle/>
                    <a:p>
                      <a:pPr algn="ctr"/>
                      <a:r>
                        <a:rPr lang="es-DO" sz="1800" b="1" dirty="0" smtClean="0"/>
                        <a:t>3</a:t>
                      </a:r>
                      <a:endParaRPr lang="es-DO" sz="1800" b="1" dirty="0"/>
                    </a:p>
                  </a:txBody>
                  <a:tcPr/>
                </a:tc>
                <a:tc>
                  <a:txBody>
                    <a:bodyPr/>
                    <a:lstStyle/>
                    <a:p>
                      <a:pPr algn="ctr"/>
                      <a:r>
                        <a:rPr lang="es-MX" sz="1800" b="1" dirty="0" smtClean="0"/>
                        <a:t>EEUU</a:t>
                      </a:r>
                      <a:endParaRPr lang="es-DO" sz="1800" b="1" dirty="0"/>
                    </a:p>
                  </a:txBody>
                  <a:tcPr/>
                </a:tc>
                <a:tc>
                  <a:txBody>
                    <a:bodyPr/>
                    <a:lstStyle/>
                    <a:p>
                      <a:pPr algn="ctr"/>
                      <a:r>
                        <a:rPr lang="es-MX" sz="1800" b="1" dirty="0" smtClean="0"/>
                        <a:t>647</a:t>
                      </a:r>
                      <a:endParaRPr lang="es-DO" sz="1800" b="1" dirty="0"/>
                    </a:p>
                  </a:txBody>
                  <a:tcPr/>
                </a:tc>
                <a:tc>
                  <a:txBody>
                    <a:bodyPr/>
                    <a:lstStyle/>
                    <a:p>
                      <a:pPr algn="ctr"/>
                      <a:r>
                        <a:rPr lang="es-MX" sz="1800" b="1" dirty="0" smtClean="0"/>
                        <a:t>0.25%</a:t>
                      </a:r>
                      <a:endParaRPr lang="es-DO" sz="1800" b="1" dirty="0"/>
                    </a:p>
                  </a:txBody>
                  <a:tcPr/>
                </a:tc>
              </a:tr>
              <a:tr h="370840">
                <a:tc>
                  <a:txBody>
                    <a:bodyPr/>
                    <a:lstStyle/>
                    <a:p>
                      <a:pPr algn="ctr"/>
                      <a:r>
                        <a:rPr lang="es-DO" sz="1800" b="1" dirty="0" smtClean="0"/>
                        <a:t>4</a:t>
                      </a:r>
                      <a:endParaRPr lang="es-DO" sz="1800" b="1" dirty="0"/>
                    </a:p>
                  </a:txBody>
                  <a:tcPr/>
                </a:tc>
                <a:tc>
                  <a:txBody>
                    <a:bodyPr/>
                    <a:lstStyle/>
                    <a:p>
                      <a:pPr algn="ctr"/>
                      <a:r>
                        <a:rPr lang="es-MX" sz="1800" b="1" dirty="0" smtClean="0"/>
                        <a:t>VENEZUELA</a:t>
                      </a:r>
                      <a:endParaRPr lang="es-DO" sz="1800" b="1" dirty="0"/>
                    </a:p>
                  </a:txBody>
                  <a:tcPr/>
                </a:tc>
                <a:tc>
                  <a:txBody>
                    <a:bodyPr/>
                    <a:lstStyle/>
                    <a:p>
                      <a:pPr algn="ctr"/>
                      <a:r>
                        <a:rPr lang="es-MX" sz="1800" b="1" dirty="0" smtClean="0"/>
                        <a:t>405</a:t>
                      </a:r>
                      <a:endParaRPr lang="es-DO" sz="1800" b="1" dirty="0"/>
                    </a:p>
                  </a:txBody>
                  <a:tcPr/>
                </a:tc>
                <a:tc>
                  <a:txBody>
                    <a:bodyPr/>
                    <a:lstStyle/>
                    <a:p>
                      <a:pPr algn="ctr"/>
                      <a:r>
                        <a:rPr lang="es-MX" sz="1800" b="1" dirty="0" smtClean="0"/>
                        <a:t>0.16%</a:t>
                      </a:r>
                      <a:endParaRPr lang="es-DO" sz="1800" b="1" dirty="0"/>
                    </a:p>
                  </a:txBody>
                  <a:tcPr/>
                </a:tc>
              </a:tr>
              <a:tr h="370840">
                <a:tc>
                  <a:txBody>
                    <a:bodyPr/>
                    <a:lstStyle/>
                    <a:p>
                      <a:pPr algn="ctr"/>
                      <a:r>
                        <a:rPr lang="es-DO" sz="1800" b="1" dirty="0" smtClean="0"/>
                        <a:t>5</a:t>
                      </a:r>
                      <a:endParaRPr lang="es-DO" sz="1800" b="1" dirty="0"/>
                    </a:p>
                  </a:txBody>
                  <a:tcPr/>
                </a:tc>
                <a:tc>
                  <a:txBody>
                    <a:bodyPr/>
                    <a:lstStyle/>
                    <a:p>
                      <a:pPr algn="ctr"/>
                      <a:r>
                        <a:rPr lang="es-MX" sz="1800" b="1" dirty="0" smtClean="0"/>
                        <a:t>CUBA</a:t>
                      </a:r>
                      <a:endParaRPr lang="es-DO" sz="1800" b="1" dirty="0"/>
                    </a:p>
                  </a:txBody>
                  <a:tcPr/>
                </a:tc>
                <a:tc>
                  <a:txBody>
                    <a:bodyPr/>
                    <a:lstStyle/>
                    <a:p>
                      <a:pPr algn="ctr"/>
                      <a:r>
                        <a:rPr lang="es-MX" sz="1800" b="1" dirty="0" smtClean="0"/>
                        <a:t>367</a:t>
                      </a:r>
                      <a:endParaRPr lang="es-DO" sz="1800" b="1" dirty="0"/>
                    </a:p>
                  </a:txBody>
                  <a:tcPr/>
                </a:tc>
                <a:tc>
                  <a:txBody>
                    <a:bodyPr/>
                    <a:lstStyle/>
                    <a:p>
                      <a:pPr algn="ctr"/>
                      <a:r>
                        <a:rPr lang="es-MX" sz="1800" b="1" dirty="0" smtClean="0"/>
                        <a:t>0.15%</a:t>
                      </a:r>
                      <a:endParaRPr lang="es-DO" sz="1800" b="1" dirty="0"/>
                    </a:p>
                  </a:txBody>
                  <a:tcPr/>
                </a:tc>
              </a:tr>
              <a:tr h="370840">
                <a:tc>
                  <a:txBody>
                    <a:bodyPr/>
                    <a:lstStyle/>
                    <a:p>
                      <a:pPr algn="ctr"/>
                      <a:r>
                        <a:rPr lang="es-DO" sz="1800" b="1" dirty="0" smtClean="0"/>
                        <a:t>6</a:t>
                      </a:r>
                      <a:endParaRPr lang="es-DO" sz="1800" b="1" dirty="0"/>
                    </a:p>
                  </a:txBody>
                  <a:tcPr/>
                </a:tc>
                <a:tc>
                  <a:txBody>
                    <a:bodyPr/>
                    <a:lstStyle/>
                    <a:p>
                      <a:pPr algn="ctr"/>
                      <a:r>
                        <a:rPr lang="es-MX" sz="1800" b="1" dirty="0" smtClean="0"/>
                        <a:t>ESPAÑA</a:t>
                      </a:r>
                      <a:endParaRPr lang="es-DO" sz="1800" b="1" dirty="0"/>
                    </a:p>
                  </a:txBody>
                  <a:tcPr/>
                </a:tc>
                <a:tc>
                  <a:txBody>
                    <a:bodyPr/>
                    <a:lstStyle/>
                    <a:p>
                      <a:pPr algn="ctr"/>
                      <a:r>
                        <a:rPr lang="es-MX" sz="1800" b="1" dirty="0" smtClean="0"/>
                        <a:t>352</a:t>
                      </a:r>
                      <a:endParaRPr lang="es-DO" sz="1800" b="1" dirty="0"/>
                    </a:p>
                  </a:txBody>
                  <a:tcPr/>
                </a:tc>
                <a:tc>
                  <a:txBody>
                    <a:bodyPr/>
                    <a:lstStyle/>
                    <a:p>
                      <a:pPr algn="ctr"/>
                      <a:r>
                        <a:rPr lang="es-MX" sz="1800" b="1" dirty="0" smtClean="0"/>
                        <a:t>0.14%</a:t>
                      </a:r>
                      <a:endParaRPr lang="es-DO" sz="1800" b="1" dirty="0"/>
                    </a:p>
                  </a:txBody>
                  <a:tcPr/>
                </a:tc>
              </a:tr>
              <a:tr h="370840">
                <a:tc>
                  <a:txBody>
                    <a:bodyPr/>
                    <a:lstStyle/>
                    <a:p>
                      <a:pPr algn="ctr"/>
                      <a:r>
                        <a:rPr lang="es-DO" sz="1800" b="1" dirty="0" smtClean="0"/>
                        <a:t>7</a:t>
                      </a:r>
                      <a:endParaRPr lang="es-DO" sz="1800" b="1" dirty="0"/>
                    </a:p>
                  </a:txBody>
                  <a:tcPr/>
                </a:tc>
                <a:tc>
                  <a:txBody>
                    <a:bodyPr/>
                    <a:lstStyle/>
                    <a:p>
                      <a:pPr algn="ctr"/>
                      <a:r>
                        <a:rPr lang="es-MX" sz="1800" b="1" dirty="0" smtClean="0"/>
                        <a:t>COLOMBIA</a:t>
                      </a:r>
                      <a:endParaRPr lang="es-DO" sz="1800" b="1" dirty="0"/>
                    </a:p>
                  </a:txBody>
                  <a:tcPr/>
                </a:tc>
                <a:tc>
                  <a:txBody>
                    <a:bodyPr/>
                    <a:lstStyle/>
                    <a:p>
                      <a:pPr algn="ctr"/>
                      <a:r>
                        <a:rPr lang="es-MX" sz="1800" b="1" dirty="0" smtClean="0"/>
                        <a:t>328</a:t>
                      </a:r>
                      <a:endParaRPr lang="es-DO" sz="1800" b="1" dirty="0"/>
                    </a:p>
                  </a:txBody>
                  <a:tcPr/>
                </a:tc>
                <a:tc>
                  <a:txBody>
                    <a:bodyPr/>
                    <a:lstStyle/>
                    <a:p>
                      <a:pPr algn="ctr"/>
                      <a:r>
                        <a:rPr lang="es-MX" sz="1800" b="1" dirty="0" smtClean="0"/>
                        <a:t>0.13%</a:t>
                      </a:r>
                      <a:endParaRPr lang="es-DO" sz="1800" b="1" dirty="0"/>
                    </a:p>
                  </a:txBody>
                  <a:tcPr/>
                </a:tc>
              </a:tr>
              <a:tr h="370840">
                <a:tc>
                  <a:txBody>
                    <a:bodyPr/>
                    <a:lstStyle/>
                    <a:p>
                      <a:pPr algn="ctr"/>
                      <a:r>
                        <a:rPr lang="es-DO" sz="1800" b="1" dirty="0" smtClean="0"/>
                        <a:t>8</a:t>
                      </a:r>
                      <a:endParaRPr lang="es-DO" sz="1800" b="1" dirty="0"/>
                    </a:p>
                  </a:txBody>
                  <a:tcPr/>
                </a:tc>
                <a:tc>
                  <a:txBody>
                    <a:bodyPr/>
                    <a:lstStyle/>
                    <a:p>
                      <a:pPr algn="ctr"/>
                      <a:r>
                        <a:rPr lang="es-MX" sz="1800" b="1" dirty="0" smtClean="0"/>
                        <a:t>CANADA</a:t>
                      </a:r>
                      <a:endParaRPr lang="es-DO" sz="1800" b="1" dirty="0"/>
                    </a:p>
                  </a:txBody>
                  <a:tcPr/>
                </a:tc>
                <a:tc>
                  <a:txBody>
                    <a:bodyPr/>
                    <a:lstStyle/>
                    <a:p>
                      <a:pPr algn="ctr"/>
                      <a:r>
                        <a:rPr lang="es-MX" sz="1800" b="1" dirty="0" smtClean="0"/>
                        <a:t>309</a:t>
                      </a:r>
                      <a:endParaRPr lang="es-DO" sz="1800" b="1" dirty="0"/>
                    </a:p>
                  </a:txBody>
                  <a:tcPr/>
                </a:tc>
                <a:tc>
                  <a:txBody>
                    <a:bodyPr/>
                    <a:lstStyle/>
                    <a:p>
                      <a:pPr algn="ctr"/>
                      <a:r>
                        <a:rPr lang="es-MX" sz="1800" b="1" dirty="0" smtClean="0"/>
                        <a:t>0.12%</a:t>
                      </a:r>
                      <a:endParaRPr lang="es-DO" sz="1800" b="1" dirty="0"/>
                    </a:p>
                  </a:txBody>
                  <a:tcPr/>
                </a:tc>
              </a:tr>
              <a:tr h="370840">
                <a:tc>
                  <a:txBody>
                    <a:bodyPr/>
                    <a:lstStyle/>
                    <a:p>
                      <a:pPr algn="ctr"/>
                      <a:r>
                        <a:rPr lang="es-DO" sz="1800" b="1" dirty="0" smtClean="0"/>
                        <a:t>9</a:t>
                      </a:r>
                      <a:endParaRPr lang="es-DO" sz="1800" b="1" dirty="0"/>
                    </a:p>
                  </a:txBody>
                  <a:tcPr/>
                </a:tc>
                <a:tc>
                  <a:txBody>
                    <a:bodyPr/>
                    <a:lstStyle/>
                    <a:p>
                      <a:pPr algn="ctr"/>
                      <a:r>
                        <a:rPr lang="es-MX" sz="1800" b="1" dirty="0" smtClean="0"/>
                        <a:t>FRANCIA</a:t>
                      </a:r>
                      <a:endParaRPr lang="es-DO" sz="1800" b="1" dirty="0"/>
                    </a:p>
                  </a:txBody>
                  <a:tcPr/>
                </a:tc>
                <a:tc>
                  <a:txBody>
                    <a:bodyPr/>
                    <a:lstStyle/>
                    <a:p>
                      <a:pPr algn="ctr"/>
                      <a:r>
                        <a:rPr lang="es-MX" sz="1800" b="1" dirty="0" smtClean="0"/>
                        <a:t>278</a:t>
                      </a:r>
                      <a:endParaRPr lang="es-DO" sz="1800" b="1" dirty="0"/>
                    </a:p>
                  </a:txBody>
                  <a:tcPr/>
                </a:tc>
                <a:tc>
                  <a:txBody>
                    <a:bodyPr/>
                    <a:lstStyle/>
                    <a:p>
                      <a:pPr algn="ctr"/>
                      <a:r>
                        <a:rPr lang="es-MX" sz="1800" b="1" dirty="0" smtClean="0"/>
                        <a:t>0.11%</a:t>
                      </a:r>
                      <a:endParaRPr lang="es-DO" sz="1800" b="1" dirty="0"/>
                    </a:p>
                  </a:txBody>
                  <a:tcPr/>
                </a:tc>
              </a:tr>
            </a:tbl>
          </a:graphicData>
        </a:graphic>
      </p:graphicFrame>
      <p:sp>
        <p:nvSpPr>
          <p:cNvPr id="7" name="Rounded Rectangle 6"/>
          <p:cNvSpPr/>
          <p:nvPr/>
        </p:nvSpPr>
        <p:spPr>
          <a:xfrm>
            <a:off x="1708484" y="1792704"/>
            <a:ext cx="8610249" cy="724683"/>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sz="2400" b="1" dirty="0" smtClean="0"/>
              <a:t>PAISES CON MAYOR CANTIDAD DE PERSONAS REGULARIZADAS</a:t>
            </a:r>
            <a:endParaRPr lang="es-DO" sz="2400" b="1" dirty="0"/>
          </a:p>
        </p:txBody>
      </p:sp>
    </p:spTree>
    <p:extLst>
      <p:ext uri="{BB962C8B-B14F-4D97-AF65-F5344CB8AC3E}">
        <p14:creationId xmlns:p14="http://schemas.microsoft.com/office/powerpoint/2010/main" xmlns="" val="3060833172"/>
      </p:ext>
    </p:extLst>
  </p:cSld>
  <p:clrMapOvr>
    <a:masterClrMapping/>
  </p:clrMapOvr>
  <p:transition spd="slow" advClick="0" advTm="3000">
    <p:wheel spokes="3"/>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0"/>
              </a:spcAft>
            </a:pPr>
            <a:r>
              <a:rPr lang="es-ES" b="1" dirty="0" smtClean="0">
                <a:effectLst/>
                <a:latin typeface="Calibri" panose="020F0502020204030204" pitchFamily="34" charset="0"/>
                <a:ea typeface="Batang" panose="02030600000101010101" pitchFamily="18" charset="-127"/>
                <a:cs typeface="Times New Roman" panose="02020603050405020304" pitchFamily="18" charset="0"/>
              </a:rPr>
              <a:t>XXI Conferencia Regional de Migración</a:t>
            </a:r>
            <a:endParaRPr lang="es-DO" sz="1000" dirty="0" smtClean="0">
              <a:effectLst/>
              <a:latin typeface="Calibri" panose="020F0502020204030204" pitchFamily="34" charset="0"/>
              <a:ea typeface="Batang" panose="02030600000101010101" pitchFamily="18" charset="-127"/>
              <a:cs typeface="Times New Roman" panose="02020603050405020304" pitchFamily="18" charset="0"/>
            </a:endParaRPr>
          </a:p>
          <a:p>
            <a:pPr algn="ctr">
              <a:lnSpc>
                <a:spcPct val="115000"/>
              </a:lnSpc>
              <a:spcAft>
                <a:spcPts val="1000"/>
              </a:spcAft>
            </a:pPr>
            <a:r>
              <a:rPr lang="es-ES" sz="1200" b="1" dirty="0" smtClean="0">
                <a:solidFill>
                  <a:schemeClr val="bg1"/>
                </a:solidFill>
                <a:latin typeface="Century Gothic" panose="020B0502020202020204" pitchFamily="34" charset="0"/>
                <a:ea typeface="Batang" panose="02030600000101010101" pitchFamily="18" charset="-127"/>
                <a:cs typeface="Times New Roman" panose="02020603050405020304" pitchFamily="18" charset="0"/>
              </a:rPr>
              <a:t>Reunión </a:t>
            </a:r>
            <a:r>
              <a:rPr lang="es-ES" sz="1200" b="1" dirty="0" smtClean="0">
                <a:solidFill>
                  <a:schemeClr val="bg1"/>
                </a:solidFill>
                <a:latin typeface="Century Gothic" panose="020B0502020202020204" pitchFamily="34" charset="0"/>
                <a:ea typeface="Batang" panose="02030600000101010101" pitchFamily="18" charset="-127"/>
                <a:cs typeface="Times New Roman" panose="02020603050405020304" pitchFamily="18" charset="0"/>
              </a:rPr>
              <a:t>Viceministerial</a:t>
            </a:r>
          </a:p>
          <a:p>
            <a:pPr algn="ctr">
              <a:lnSpc>
                <a:spcPct val="115000"/>
              </a:lnSpc>
              <a:spcAft>
                <a:spcPts val="1000"/>
              </a:spcAft>
            </a:pPr>
            <a:endParaRPr lang="es-ES" sz="1200" b="1" dirty="0">
              <a:solidFill>
                <a:schemeClr val="bg1"/>
              </a:solidFill>
              <a:latin typeface="Century Gothic" panose="020B0502020202020204" pitchFamily="34" charset="0"/>
              <a:ea typeface="Batang" panose="02030600000101010101" pitchFamily="18" charset="-127"/>
              <a:cs typeface="Times New Roman" panose="02020603050405020304" pitchFamily="18" charset="0"/>
            </a:endParaRPr>
          </a:p>
          <a:p>
            <a:pPr algn="ctr">
              <a:lnSpc>
                <a:spcPct val="115000"/>
              </a:lnSpc>
              <a:spcAft>
                <a:spcPts val="1000"/>
              </a:spcAft>
            </a:pPr>
            <a:endParaRPr lang="es-ES" sz="1200" b="1" dirty="0" smtClean="0">
              <a:solidFill>
                <a:schemeClr val="bg1"/>
              </a:solidFill>
              <a:latin typeface="Century Gothic" panose="020B0502020202020204" pitchFamily="34" charset="0"/>
              <a:ea typeface="Batang" panose="02030600000101010101" pitchFamily="18" charset="-127"/>
              <a:cs typeface="Times New Roman" panose="02020603050405020304" pitchFamily="18" charset="0"/>
            </a:endParaRPr>
          </a:p>
          <a:p>
            <a:pPr algn="ctr">
              <a:lnSpc>
                <a:spcPct val="115000"/>
              </a:lnSpc>
              <a:spcAft>
                <a:spcPts val="1000"/>
              </a:spcAft>
            </a:pPr>
            <a:endParaRPr lang="es-ES" sz="1200" b="1" dirty="0">
              <a:solidFill>
                <a:schemeClr val="bg1"/>
              </a:solidFill>
              <a:latin typeface="Century Gothic" panose="020B0502020202020204" pitchFamily="34" charset="0"/>
              <a:ea typeface="Batang" panose="02030600000101010101" pitchFamily="18" charset="-127"/>
              <a:cs typeface="Times New Roman" panose="02020603050405020304" pitchFamily="18" charset="0"/>
            </a:endParaRPr>
          </a:p>
          <a:p>
            <a:pPr algn="ctr">
              <a:lnSpc>
                <a:spcPct val="115000"/>
              </a:lnSpc>
              <a:spcAft>
                <a:spcPts val="1000"/>
              </a:spcAft>
            </a:pPr>
            <a:endParaRPr lang="es-ES" sz="1200" b="1" dirty="0" smtClean="0">
              <a:solidFill>
                <a:schemeClr val="bg1"/>
              </a:solidFill>
              <a:latin typeface="Century Gothic" panose="020B0502020202020204" pitchFamily="34" charset="0"/>
              <a:ea typeface="Batang" panose="02030600000101010101" pitchFamily="18" charset="-127"/>
              <a:cs typeface="Times New Roman" panose="02020603050405020304" pitchFamily="18" charset="0"/>
            </a:endParaRPr>
          </a:p>
          <a:p>
            <a:pPr algn="ctr">
              <a:lnSpc>
                <a:spcPct val="115000"/>
              </a:lnSpc>
              <a:spcAft>
                <a:spcPts val="1000"/>
              </a:spcAft>
            </a:pPr>
            <a:endParaRPr lang="es-ES" sz="1200" b="1" dirty="0">
              <a:solidFill>
                <a:schemeClr val="bg1"/>
              </a:solidFill>
              <a:latin typeface="Century Gothic" panose="020B0502020202020204" pitchFamily="34" charset="0"/>
              <a:ea typeface="Batang" panose="02030600000101010101" pitchFamily="18" charset="-127"/>
              <a:cs typeface="Times New Roman" panose="02020603050405020304" pitchFamily="18" charset="0"/>
            </a:endParaRPr>
          </a:p>
          <a:p>
            <a:pPr algn="ctr">
              <a:lnSpc>
                <a:spcPct val="115000"/>
              </a:lnSpc>
              <a:spcAft>
                <a:spcPts val="1000"/>
              </a:spcAft>
            </a:pPr>
            <a:endParaRPr lang="es-ES" sz="1200" b="1" dirty="0" smtClean="0">
              <a:solidFill>
                <a:schemeClr val="bg1"/>
              </a:solidFill>
              <a:latin typeface="Century Gothic" panose="020B0502020202020204" pitchFamily="34" charset="0"/>
              <a:ea typeface="Batang" panose="02030600000101010101" pitchFamily="18" charset="-127"/>
              <a:cs typeface="Times New Roman" panose="02020603050405020304" pitchFamily="18" charset="0"/>
            </a:endParaRPr>
          </a:p>
          <a:p>
            <a:pPr algn="ctr">
              <a:lnSpc>
                <a:spcPct val="115000"/>
              </a:lnSpc>
              <a:spcAft>
                <a:spcPts val="1000"/>
              </a:spcAft>
            </a:pPr>
            <a:endParaRPr lang="es-ES" sz="1200" b="1" dirty="0">
              <a:solidFill>
                <a:schemeClr val="bg1"/>
              </a:solidFill>
              <a:latin typeface="Century Gothic" panose="020B0502020202020204" pitchFamily="34" charset="0"/>
              <a:ea typeface="Batang" panose="02030600000101010101" pitchFamily="18" charset="-127"/>
              <a:cs typeface="Times New Roman" panose="02020603050405020304" pitchFamily="18" charset="0"/>
            </a:endParaRPr>
          </a:p>
          <a:p>
            <a:pPr algn="ctr">
              <a:lnSpc>
                <a:spcPct val="115000"/>
              </a:lnSpc>
              <a:spcAft>
                <a:spcPts val="1000"/>
              </a:spcAft>
            </a:pPr>
            <a:endParaRPr lang="es-ES" sz="1200" b="1" dirty="0" smtClean="0">
              <a:solidFill>
                <a:schemeClr val="bg1"/>
              </a:solidFill>
              <a:latin typeface="Century Gothic" panose="020B0502020202020204" pitchFamily="34" charset="0"/>
              <a:ea typeface="Batang" panose="02030600000101010101" pitchFamily="18" charset="-127"/>
              <a:cs typeface="Times New Roman" panose="02020603050405020304" pitchFamily="18" charset="0"/>
            </a:endParaRPr>
          </a:p>
          <a:p>
            <a:pPr algn="ctr">
              <a:lnSpc>
                <a:spcPct val="115000"/>
              </a:lnSpc>
              <a:spcAft>
                <a:spcPts val="1000"/>
              </a:spcAft>
            </a:pPr>
            <a:endParaRPr lang="es-ES" sz="1200" b="1" dirty="0">
              <a:solidFill>
                <a:schemeClr val="bg1"/>
              </a:solidFill>
              <a:latin typeface="Century Gothic" panose="020B0502020202020204" pitchFamily="34" charset="0"/>
              <a:ea typeface="Batang" panose="02030600000101010101" pitchFamily="18" charset="-127"/>
              <a:cs typeface="Times New Roman" panose="02020603050405020304" pitchFamily="18" charset="0"/>
            </a:endParaRPr>
          </a:p>
          <a:p>
            <a:pPr algn="ctr">
              <a:lnSpc>
                <a:spcPct val="115000"/>
              </a:lnSpc>
              <a:spcAft>
                <a:spcPts val="1000"/>
              </a:spcAft>
            </a:pPr>
            <a:endParaRPr lang="es-ES" sz="1200" b="1" dirty="0" smtClean="0">
              <a:solidFill>
                <a:schemeClr val="bg1"/>
              </a:solidFill>
              <a:latin typeface="Century Gothic" panose="020B0502020202020204" pitchFamily="34" charset="0"/>
              <a:ea typeface="Batang" panose="02030600000101010101" pitchFamily="18" charset="-127"/>
              <a:cs typeface="Times New Roman" panose="02020603050405020304" pitchFamily="18" charset="0"/>
            </a:endParaRPr>
          </a:p>
          <a:p>
            <a:pPr algn="ctr">
              <a:lnSpc>
                <a:spcPct val="115000"/>
              </a:lnSpc>
              <a:spcAft>
                <a:spcPts val="1000"/>
              </a:spcAft>
            </a:pPr>
            <a:endParaRPr lang="es-ES" sz="1200" b="1" dirty="0">
              <a:solidFill>
                <a:schemeClr val="bg1"/>
              </a:solidFill>
              <a:latin typeface="Century Gothic" panose="020B0502020202020204" pitchFamily="34" charset="0"/>
              <a:ea typeface="Batang" panose="02030600000101010101" pitchFamily="18" charset="-127"/>
              <a:cs typeface="Times New Roman" panose="02020603050405020304" pitchFamily="18" charset="0"/>
            </a:endParaRPr>
          </a:p>
          <a:p>
            <a:pPr algn="ctr">
              <a:lnSpc>
                <a:spcPct val="115000"/>
              </a:lnSpc>
              <a:spcAft>
                <a:spcPts val="1000"/>
              </a:spcAft>
            </a:pPr>
            <a:endParaRPr lang="es-ES" sz="1200" b="1" dirty="0" smtClean="0">
              <a:solidFill>
                <a:schemeClr val="bg1"/>
              </a:solidFill>
              <a:latin typeface="Century Gothic" panose="020B0502020202020204" pitchFamily="34" charset="0"/>
              <a:ea typeface="Batang" panose="02030600000101010101" pitchFamily="18" charset="-127"/>
              <a:cs typeface="Times New Roman" panose="02020603050405020304" pitchFamily="18" charset="0"/>
            </a:endParaRPr>
          </a:p>
          <a:p>
            <a:pPr algn="ctr">
              <a:lnSpc>
                <a:spcPct val="115000"/>
              </a:lnSpc>
              <a:spcAft>
                <a:spcPts val="1000"/>
              </a:spcAft>
            </a:pPr>
            <a:endParaRPr lang="es-ES" sz="1200" b="1" dirty="0">
              <a:solidFill>
                <a:schemeClr val="bg1"/>
              </a:solidFill>
              <a:latin typeface="Century Gothic" panose="020B0502020202020204" pitchFamily="34" charset="0"/>
              <a:ea typeface="Batang" panose="02030600000101010101" pitchFamily="18" charset="-127"/>
              <a:cs typeface="Times New Roman" panose="02020603050405020304" pitchFamily="18" charset="0"/>
            </a:endParaRPr>
          </a:p>
          <a:p>
            <a:pPr algn="ctr">
              <a:lnSpc>
                <a:spcPct val="115000"/>
              </a:lnSpc>
              <a:spcAft>
                <a:spcPts val="1000"/>
              </a:spcAft>
            </a:pPr>
            <a:endParaRPr lang="es-ES" sz="1200" b="1" dirty="0" smtClean="0">
              <a:solidFill>
                <a:schemeClr val="bg1"/>
              </a:solidFill>
              <a:latin typeface="Century Gothic" panose="020B0502020202020204" pitchFamily="34" charset="0"/>
              <a:ea typeface="Batang" panose="02030600000101010101" pitchFamily="18" charset="-127"/>
              <a:cs typeface="Times New Roman" panose="02020603050405020304" pitchFamily="18" charset="0"/>
            </a:endParaRPr>
          </a:p>
          <a:p>
            <a:pPr algn="ctr">
              <a:lnSpc>
                <a:spcPct val="115000"/>
              </a:lnSpc>
              <a:spcAft>
                <a:spcPts val="1000"/>
              </a:spcAft>
            </a:pPr>
            <a:endParaRPr lang="es-ES" sz="1200" b="1" dirty="0">
              <a:solidFill>
                <a:schemeClr val="bg1"/>
              </a:solidFill>
              <a:latin typeface="Century Gothic" panose="020B0502020202020204" pitchFamily="34" charset="0"/>
              <a:ea typeface="Batang" panose="02030600000101010101" pitchFamily="18" charset="-127"/>
              <a:cs typeface="Times New Roman" panose="02020603050405020304" pitchFamily="18" charset="0"/>
            </a:endParaRPr>
          </a:p>
          <a:p>
            <a:pPr algn="ctr">
              <a:lnSpc>
                <a:spcPct val="115000"/>
              </a:lnSpc>
              <a:spcAft>
                <a:spcPts val="1000"/>
              </a:spcAft>
            </a:pPr>
            <a:endParaRPr lang="es-ES" sz="1200" b="1" dirty="0" smtClean="0">
              <a:solidFill>
                <a:schemeClr val="bg1"/>
              </a:solidFill>
              <a:latin typeface="Century Gothic" panose="020B0502020202020204" pitchFamily="34" charset="0"/>
              <a:ea typeface="Batang" panose="02030600000101010101" pitchFamily="18" charset="-127"/>
              <a:cs typeface="Times New Roman" panose="02020603050405020304" pitchFamily="18" charset="0"/>
            </a:endParaRPr>
          </a:p>
          <a:p>
            <a:pPr algn="ctr">
              <a:lnSpc>
                <a:spcPct val="115000"/>
              </a:lnSpc>
              <a:spcAft>
                <a:spcPts val="1000"/>
              </a:spcAft>
            </a:pPr>
            <a:endParaRPr lang="es-ES" sz="1200" b="1" dirty="0">
              <a:solidFill>
                <a:schemeClr val="bg1"/>
              </a:solidFill>
              <a:latin typeface="Century Gothic" panose="020B0502020202020204" pitchFamily="34" charset="0"/>
              <a:ea typeface="Batang" panose="02030600000101010101" pitchFamily="18" charset="-127"/>
              <a:cs typeface="Times New Roman" panose="02020603050405020304" pitchFamily="18" charset="0"/>
            </a:endParaRPr>
          </a:p>
        </p:txBody>
      </p:sp>
      <p:pic>
        <p:nvPicPr>
          <p:cNvPr id="4" name="Picture 3"/>
          <p:cNvPicPr>
            <a:picLocks noChangeAspect="1"/>
          </p:cNvPicPr>
          <p:nvPr/>
        </p:nvPicPr>
        <p:blipFill>
          <a:blip r:embed="rId2" cstate="print"/>
          <a:stretch>
            <a:fillRect/>
          </a:stretch>
        </p:blipFill>
        <p:spPr>
          <a:xfrm>
            <a:off x="3963392" y="807698"/>
            <a:ext cx="4410692" cy="276264"/>
          </a:xfrm>
          <a:prstGeom prst="rect">
            <a:avLst/>
          </a:prstGeom>
        </p:spPr>
      </p:pic>
      <p:pic>
        <p:nvPicPr>
          <p:cNvPr id="5" name="Picture 4"/>
          <p:cNvPicPr>
            <a:picLocks noChangeAspect="1"/>
          </p:cNvPicPr>
          <p:nvPr/>
        </p:nvPicPr>
        <p:blipFill>
          <a:blip r:embed="rId3" cstate="print"/>
          <a:stretch>
            <a:fillRect/>
          </a:stretch>
        </p:blipFill>
        <p:spPr>
          <a:xfrm>
            <a:off x="1573415" y="344568"/>
            <a:ext cx="1751360" cy="727363"/>
          </a:xfrm>
          <a:prstGeom prst="rect">
            <a:avLst/>
          </a:prstGeom>
        </p:spPr>
      </p:pic>
      <p:pic>
        <p:nvPicPr>
          <p:cNvPr id="6" name="Picture 5"/>
          <p:cNvPicPr>
            <a:picLocks noChangeAspect="1"/>
          </p:cNvPicPr>
          <p:nvPr/>
        </p:nvPicPr>
        <p:blipFill>
          <a:blip r:embed="rId4" cstate="print"/>
          <a:stretch>
            <a:fillRect/>
          </a:stretch>
        </p:blipFill>
        <p:spPr>
          <a:xfrm>
            <a:off x="9410698" y="356599"/>
            <a:ext cx="1610227" cy="716972"/>
          </a:xfrm>
          <a:prstGeom prst="rect">
            <a:avLst/>
          </a:prstGeom>
        </p:spPr>
      </p:pic>
      <p:sp>
        <p:nvSpPr>
          <p:cNvPr id="7" name="Rounded Rectangle 6"/>
          <p:cNvSpPr/>
          <p:nvPr/>
        </p:nvSpPr>
        <p:spPr>
          <a:xfrm>
            <a:off x="986591" y="1180788"/>
            <a:ext cx="10330843" cy="284979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400" dirty="0"/>
              <a:t>Con una visión objetiva y abierta y una firme voluntad política es posible que todos los actores comprometidos  participen en la búsqueda de las mejores soluciones para el tema migratorio, la responsabilidad compartida de todos los países de la CRM, la sociedad civil y los organismos internacionales, puede contribuir grandemente a que las políticas migratorias de la región, sean cada vez más positivas para la protección de los derechos de los migrantes.</a:t>
            </a:r>
            <a:endParaRPr lang="es-DO" sz="2400" dirty="0"/>
          </a:p>
        </p:txBody>
      </p:sp>
      <p:pic>
        <p:nvPicPr>
          <p:cNvPr id="8" name="Picture 7"/>
          <p:cNvPicPr>
            <a:picLocks noChangeAspect="1"/>
          </p:cNvPicPr>
          <p:nvPr/>
        </p:nvPicPr>
        <p:blipFill>
          <a:blip r:embed="rId5" cstate="print"/>
          <a:stretch>
            <a:fillRect/>
          </a:stretch>
        </p:blipFill>
        <p:spPr>
          <a:xfrm>
            <a:off x="1289" y="5848350"/>
            <a:ext cx="1524000" cy="1009650"/>
          </a:xfrm>
          <a:prstGeom prst="rect">
            <a:avLst/>
          </a:prstGeom>
        </p:spPr>
      </p:pic>
      <p:pic>
        <p:nvPicPr>
          <p:cNvPr id="9" name="Picture 8"/>
          <p:cNvPicPr>
            <a:picLocks noChangeAspect="1"/>
          </p:cNvPicPr>
          <p:nvPr/>
        </p:nvPicPr>
        <p:blipFill>
          <a:blip r:embed="rId6" cstate="print"/>
          <a:stretch>
            <a:fillRect/>
          </a:stretch>
        </p:blipFill>
        <p:spPr>
          <a:xfrm>
            <a:off x="7028274" y="5841988"/>
            <a:ext cx="1524132" cy="1012024"/>
          </a:xfrm>
          <a:prstGeom prst="rect">
            <a:avLst/>
          </a:prstGeom>
        </p:spPr>
      </p:pic>
      <p:pic>
        <p:nvPicPr>
          <p:cNvPr id="10" name="Picture 9"/>
          <p:cNvPicPr>
            <a:picLocks noChangeAspect="1"/>
          </p:cNvPicPr>
          <p:nvPr/>
        </p:nvPicPr>
        <p:blipFill>
          <a:blip r:embed="rId6" cstate="print"/>
          <a:stretch>
            <a:fillRect/>
          </a:stretch>
        </p:blipFill>
        <p:spPr>
          <a:xfrm>
            <a:off x="5236151" y="5815787"/>
            <a:ext cx="1524132" cy="1012024"/>
          </a:xfrm>
          <a:prstGeom prst="rect">
            <a:avLst/>
          </a:prstGeom>
        </p:spPr>
      </p:pic>
      <p:pic>
        <p:nvPicPr>
          <p:cNvPr id="11" name="Picture 10"/>
          <p:cNvPicPr>
            <a:picLocks noChangeAspect="1"/>
          </p:cNvPicPr>
          <p:nvPr/>
        </p:nvPicPr>
        <p:blipFill>
          <a:blip r:embed="rId6" cstate="print"/>
          <a:stretch>
            <a:fillRect/>
          </a:stretch>
        </p:blipFill>
        <p:spPr>
          <a:xfrm>
            <a:off x="3444026" y="5848350"/>
            <a:ext cx="1524132" cy="1012024"/>
          </a:xfrm>
          <a:prstGeom prst="rect">
            <a:avLst/>
          </a:prstGeom>
        </p:spPr>
      </p:pic>
      <p:pic>
        <p:nvPicPr>
          <p:cNvPr id="12" name="Picture 11"/>
          <p:cNvPicPr>
            <a:picLocks noChangeAspect="1"/>
          </p:cNvPicPr>
          <p:nvPr/>
        </p:nvPicPr>
        <p:blipFill>
          <a:blip r:embed="rId6" cstate="print"/>
          <a:stretch>
            <a:fillRect/>
          </a:stretch>
        </p:blipFill>
        <p:spPr>
          <a:xfrm>
            <a:off x="1722012" y="5841988"/>
            <a:ext cx="1524132" cy="1012024"/>
          </a:xfrm>
          <a:prstGeom prst="rect">
            <a:avLst/>
          </a:prstGeom>
        </p:spPr>
      </p:pic>
      <p:pic>
        <p:nvPicPr>
          <p:cNvPr id="13" name="Picture 12"/>
          <p:cNvPicPr>
            <a:picLocks noChangeAspect="1"/>
          </p:cNvPicPr>
          <p:nvPr/>
        </p:nvPicPr>
        <p:blipFill>
          <a:blip r:embed="rId6" cstate="print"/>
          <a:stretch>
            <a:fillRect/>
          </a:stretch>
        </p:blipFill>
        <p:spPr>
          <a:xfrm>
            <a:off x="8726042" y="5841988"/>
            <a:ext cx="1524132" cy="1012024"/>
          </a:xfrm>
          <a:prstGeom prst="rect">
            <a:avLst/>
          </a:prstGeom>
        </p:spPr>
      </p:pic>
      <p:pic>
        <p:nvPicPr>
          <p:cNvPr id="14" name="Picture 13"/>
          <p:cNvPicPr>
            <a:picLocks noChangeAspect="1"/>
          </p:cNvPicPr>
          <p:nvPr/>
        </p:nvPicPr>
        <p:blipFill>
          <a:blip r:embed="rId6" cstate="print"/>
          <a:stretch>
            <a:fillRect/>
          </a:stretch>
        </p:blipFill>
        <p:spPr>
          <a:xfrm>
            <a:off x="10472300" y="5841988"/>
            <a:ext cx="1524132" cy="1012024"/>
          </a:xfrm>
          <a:prstGeom prst="rect">
            <a:avLst/>
          </a:prstGeom>
        </p:spPr>
      </p:pic>
      <p:sp>
        <p:nvSpPr>
          <p:cNvPr id="15" name="Oval 14"/>
          <p:cNvSpPr/>
          <p:nvPr/>
        </p:nvSpPr>
        <p:spPr>
          <a:xfrm>
            <a:off x="1722013" y="4032120"/>
            <a:ext cx="8972816" cy="175347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sz="5400" dirty="0" smtClean="0">
                <a:latin typeface="Lucida Handwriting" panose="03010101010101010101" pitchFamily="66" charset="0"/>
              </a:rPr>
              <a:t>MUCHAS </a:t>
            </a:r>
            <a:r>
              <a:rPr lang="es-DO" sz="6600" dirty="0" smtClean="0">
                <a:latin typeface="Lucida Handwriting" panose="03010101010101010101" pitchFamily="66" charset="0"/>
              </a:rPr>
              <a:t>GRACIAS</a:t>
            </a:r>
            <a:endParaRPr lang="es-DO" sz="6600" dirty="0">
              <a:latin typeface="Lucida Handwriting" panose="03010101010101010101" pitchFamily="66" charset="0"/>
            </a:endParaRPr>
          </a:p>
        </p:txBody>
      </p:sp>
      <p:pic>
        <p:nvPicPr>
          <p:cNvPr id="16" name="Picture 15"/>
          <p:cNvPicPr>
            <a:picLocks noChangeAspect="1"/>
          </p:cNvPicPr>
          <p:nvPr/>
        </p:nvPicPr>
        <p:blipFill>
          <a:blip r:embed="rId6" cstate="print"/>
          <a:stretch>
            <a:fillRect/>
          </a:stretch>
        </p:blipFill>
        <p:spPr>
          <a:xfrm>
            <a:off x="8991163" y="4558402"/>
            <a:ext cx="1061602" cy="704903"/>
          </a:xfrm>
          <a:prstGeom prst="rect">
            <a:avLst/>
          </a:prstGeom>
        </p:spPr>
      </p:pic>
      <p:pic>
        <p:nvPicPr>
          <p:cNvPr id="17" name="Picture 16"/>
          <p:cNvPicPr>
            <a:picLocks noChangeAspect="1"/>
          </p:cNvPicPr>
          <p:nvPr/>
        </p:nvPicPr>
        <p:blipFill>
          <a:blip r:embed="rId7" cstate="print"/>
          <a:stretch>
            <a:fillRect/>
          </a:stretch>
        </p:blipFill>
        <p:spPr>
          <a:xfrm>
            <a:off x="2473037" y="4558401"/>
            <a:ext cx="970990" cy="644738"/>
          </a:xfrm>
          <a:prstGeom prst="rect">
            <a:avLst/>
          </a:prstGeom>
        </p:spPr>
      </p:pic>
    </p:spTree>
    <p:extLst>
      <p:ext uri="{BB962C8B-B14F-4D97-AF65-F5344CB8AC3E}">
        <p14:creationId xmlns:p14="http://schemas.microsoft.com/office/powerpoint/2010/main" xmlns="" val="3409895092"/>
      </p:ext>
    </p:extLst>
  </p:cSld>
  <p:clrMapOvr>
    <a:masterClrMapping/>
  </p:clrMapOvr>
  <p:transition spd="slow" advClick="0" advTm="3000">
    <p:wheel spokes="3"/>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334</TotalTime>
  <Words>349</Words>
  <Application>Microsoft Office PowerPoint</Application>
  <PresentationFormat>Personalizado</PresentationFormat>
  <Paragraphs>182</Paragraphs>
  <Slides>6</Slides>
  <Notes>0</Notes>
  <HiddenSlides>0</HiddenSlides>
  <MMClips>0</MMClips>
  <ScaleCrop>false</ScaleCrop>
  <HeadingPairs>
    <vt:vector size="4" baseType="variant">
      <vt:variant>
        <vt:lpstr>Tema</vt:lpstr>
      </vt:variant>
      <vt:variant>
        <vt:i4>1</vt:i4>
      </vt:variant>
      <vt:variant>
        <vt:lpstr>Títulos de diapositiva</vt:lpstr>
      </vt:variant>
      <vt:variant>
        <vt:i4>6</vt:i4>
      </vt:variant>
    </vt:vector>
  </HeadingPairs>
  <TitlesOfParts>
    <vt:vector size="7" baseType="lpstr">
      <vt:lpstr>Office Theme</vt:lpstr>
      <vt:lpstr>Diapositiva 1</vt:lpstr>
      <vt:lpstr>Diapositiva 2</vt:lpstr>
      <vt:lpstr>Diapositiva 3</vt:lpstr>
      <vt:lpstr>Diapositiva 4</vt:lpstr>
      <vt:lpstr>Diapositiva 5</vt:lpstr>
      <vt:lpstr>Diapositiva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Luis Fernandez</dc:creator>
  <cp:lastModifiedBy>lfernandez</cp:lastModifiedBy>
  <cp:revision>38</cp:revision>
  <dcterms:created xsi:type="dcterms:W3CDTF">2016-11-13T15:39:56Z</dcterms:created>
  <dcterms:modified xsi:type="dcterms:W3CDTF">2016-11-14T19:35:07Z</dcterms:modified>
</cp:coreProperties>
</file>