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3" r:id="rId3"/>
    <p:sldId id="258" r:id="rId4"/>
    <p:sldId id="259" r:id="rId5"/>
    <p:sldId id="264" r:id="rId6"/>
    <p:sldId id="260" r:id="rId7"/>
    <p:sldId id="265" r:id="rId8"/>
    <p:sldId id="261" r:id="rId9"/>
    <p:sldId id="267" r:id="rId10"/>
    <p:sldId id="268" r:id="rId11"/>
    <p:sldId id="269" r:id="rId12"/>
    <p:sldId id="266" r:id="rId13"/>
    <p:sldId id="270" r:id="rId14"/>
    <p:sldId id="271" r:id="rId15"/>
    <p:sldId id="273" r:id="rId16"/>
    <p:sldId id="275" r:id="rId17"/>
    <p:sldId id="276" r:id="rId18"/>
    <p:sldId id="277" r:id="rId19"/>
    <p:sldId id="272" r:id="rId20"/>
    <p:sldId id="274" r:id="rId21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image" Target="../media/image6.jpeg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F569D5-ED7C-4EDD-999C-33C15A562DB0}" type="doc">
      <dgm:prSet loTypeId="urn:microsoft.com/office/officeart/2005/8/layout/radial1" loCatId="relationship" qsTypeId="urn:microsoft.com/office/officeart/2005/8/quickstyle/3d1" qsCatId="3D" csTypeId="urn:microsoft.com/office/officeart/2005/8/colors/accent1_1" csCatId="accent1" phldr="1"/>
      <dgm:spPr/>
      <dgm:t>
        <a:bodyPr/>
        <a:lstStyle/>
        <a:p>
          <a:endParaRPr lang="es-CR"/>
        </a:p>
      </dgm:t>
    </dgm:pt>
    <dgm:pt modelId="{D07EF30D-AB26-44FF-A899-24C5255EA16B}">
      <dgm:prSet phldrT="[Texto]"/>
      <dgm:spPr/>
      <dgm:t>
        <a:bodyPr/>
        <a:lstStyle/>
        <a:p>
          <a:r>
            <a:rPr lang="es-CR" b="1" dirty="0" smtClean="0"/>
            <a:t>Ley 8764 </a:t>
          </a:r>
          <a:endParaRPr lang="es-CR" b="1" dirty="0"/>
        </a:p>
      </dgm:t>
    </dgm:pt>
    <dgm:pt modelId="{3080C283-372A-4266-ABF6-6F7971A53BCC}" type="parTrans" cxnId="{BF1456DB-11A5-4943-B2FF-1EDC128BF20E}">
      <dgm:prSet/>
      <dgm:spPr/>
      <dgm:t>
        <a:bodyPr/>
        <a:lstStyle/>
        <a:p>
          <a:endParaRPr lang="es-CR"/>
        </a:p>
      </dgm:t>
    </dgm:pt>
    <dgm:pt modelId="{59E6D5EF-D4AC-4686-B74C-4DBEDE57CC91}" type="sibTrans" cxnId="{BF1456DB-11A5-4943-B2FF-1EDC128BF20E}">
      <dgm:prSet/>
      <dgm:spPr/>
      <dgm:t>
        <a:bodyPr/>
        <a:lstStyle/>
        <a:p>
          <a:endParaRPr lang="es-CR"/>
        </a:p>
      </dgm:t>
    </dgm:pt>
    <dgm:pt modelId="{FF25CA79-4FED-4FC1-8EAC-101ABCBDC926}">
      <dgm:prSet phldrT="[Texto]"/>
      <dgm:spPr/>
      <dgm:t>
        <a:bodyPr/>
        <a:lstStyle/>
        <a:p>
          <a:r>
            <a:rPr lang="es-CR" b="1" dirty="0" smtClean="0"/>
            <a:t>Derechos Humanos</a:t>
          </a:r>
          <a:endParaRPr lang="es-CR" b="1" dirty="0"/>
        </a:p>
      </dgm:t>
    </dgm:pt>
    <dgm:pt modelId="{B7979A24-930F-4E16-9508-61E88BCAEF43}" type="parTrans" cxnId="{9B979363-C90A-4F79-BE45-3D339EDC3259}">
      <dgm:prSet/>
      <dgm:spPr/>
      <dgm:t>
        <a:bodyPr/>
        <a:lstStyle/>
        <a:p>
          <a:endParaRPr lang="es-CR"/>
        </a:p>
      </dgm:t>
    </dgm:pt>
    <dgm:pt modelId="{CD6F94D6-DAD2-4992-AEFC-FFB4A4436EBE}" type="sibTrans" cxnId="{9B979363-C90A-4F79-BE45-3D339EDC3259}">
      <dgm:prSet/>
      <dgm:spPr/>
      <dgm:t>
        <a:bodyPr/>
        <a:lstStyle/>
        <a:p>
          <a:endParaRPr lang="es-CR"/>
        </a:p>
      </dgm:t>
    </dgm:pt>
    <dgm:pt modelId="{B3DD76C1-81BD-461B-95AD-794F0B9866F4}">
      <dgm:prSet phldrT="[Texto]"/>
      <dgm:spPr/>
      <dgm:t>
        <a:bodyPr/>
        <a:lstStyle/>
        <a:p>
          <a:r>
            <a:rPr lang="es-CR" b="1" dirty="0" smtClean="0"/>
            <a:t>Servicios migratorios</a:t>
          </a:r>
          <a:endParaRPr lang="es-CR" b="1" dirty="0"/>
        </a:p>
      </dgm:t>
    </dgm:pt>
    <dgm:pt modelId="{69014A41-406E-40C5-9F0D-4367D9988B33}" type="parTrans" cxnId="{3F44F43D-392C-4B09-8008-7D0B67AEA344}">
      <dgm:prSet/>
      <dgm:spPr/>
      <dgm:t>
        <a:bodyPr/>
        <a:lstStyle/>
        <a:p>
          <a:endParaRPr lang="es-CR"/>
        </a:p>
      </dgm:t>
    </dgm:pt>
    <dgm:pt modelId="{DA84D42A-F6F5-4D7B-9C20-31AC130EDA8E}" type="sibTrans" cxnId="{3F44F43D-392C-4B09-8008-7D0B67AEA344}">
      <dgm:prSet/>
      <dgm:spPr/>
      <dgm:t>
        <a:bodyPr/>
        <a:lstStyle/>
        <a:p>
          <a:endParaRPr lang="es-CR"/>
        </a:p>
      </dgm:t>
    </dgm:pt>
    <dgm:pt modelId="{1514BDC8-6993-4602-9DA8-5860E229E5C9}">
      <dgm:prSet phldrT="[Texto]"/>
      <dgm:spPr/>
      <dgm:t>
        <a:bodyPr/>
        <a:lstStyle/>
        <a:p>
          <a:r>
            <a:rPr lang="es-CR" b="1" dirty="0" smtClean="0"/>
            <a:t>Control Migratorio (seguridad)</a:t>
          </a:r>
          <a:endParaRPr lang="es-CR" b="1" dirty="0"/>
        </a:p>
      </dgm:t>
    </dgm:pt>
    <dgm:pt modelId="{9EC43B28-FBD8-4C3E-A7E5-F2BCA9225552}" type="parTrans" cxnId="{A17BD650-B317-441E-B6C7-ADD7B605B19E}">
      <dgm:prSet/>
      <dgm:spPr/>
      <dgm:t>
        <a:bodyPr/>
        <a:lstStyle/>
        <a:p>
          <a:endParaRPr lang="es-CR"/>
        </a:p>
      </dgm:t>
    </dgm:pt>
    <dgm:pt modelId="{45C074E4-4363-4560-BB8E-7E4A98048C0B}" type="sibTrans" cxnId="{A17BD650-B317-441E-B6C7-ADD7B605B19E}">
      <dgm:prSet/>
      <dgm:spPr/>
      <dgm:t>
        <a:bodyPr/>
        <a:lstStyle/>
        <a:p>
          <a:endParaRPr lang="es-CR"/>
        </a:p>
      </dgm:t>
    </dgm:pt>
    <dgm:pt modelId="{884DA411-B633-47DD-8CCF-42CDFA1C25C8}">
      <dgm:prSet phldrT="[Texto]"/>
      <dgm:spPr/>
      <dgm:t>
        <a:bodyPr/>
        <a:lstStyle/>
        <a:p>
          <a:r>
            <a:rPr lang="es-CR" b="1" dirty="0" smtClean="0"/>
            <a:t>Integración</a:t>
          </a:r>
          <a:endParaRPr lang="es-CR" b="1" dirty="0"/>
        </a:p>
      </dgm:t>
    </dgm:pt>
    <dgm:pt modelId="{5614D1A6-1E47-42DB-95C2-FFEA0A3C5460}" type="parTrans" cxnId="{A4BE7A6A-FF8A-4751-B3B6-4C209C313FD8}">
      <dgm:prSet/>
      <dgm:spPr/>
      <dgm:t>
        <a:bodyPr/>
        <a:lstStyle/>
        <a:p>
          <a:endParaRPr lang="es-CR"/>
        </a:p>
      </dgm:t>
    </dgm:pt>
    <dgm:pt modelId="{7EE4A245-6851-4C10-B634-4A7357948264}" type="sibTrans" cxnId="{A4BE7A6A-FF8A-4751-B3B6-4C209C313FD8}">
      <dgm:prSet/>
      <dgm:spPr/>
      <dgm:t>
        <a:bodyPr/>
        <a:lstStyle/>
        <a:p>
          <a:endParaRPr lang="es-CR"/>
        </a:p>
      </dgm:t>
    </dgm:pt>
    <dgm:pt modelId="{28D713CD-27E3-49C1-BD59-10B5EAC0B91B}" type="pres">
      <dgm:prSet presAssocID="{65F569D5-ED7C-4EDD-999C-33C15A562DB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AB3E0330-4190-40AB-922B-E0C86DB80C8E}" type="pres">
      <dgm:prSet presAssocID="{D07EF30D-AB26-44FF-A899-24C5255EA16B}" presName="centerShape" presStyleLbl="node0" presStyleIdx="0" presStyleCnt="1"/>
      <dgm:spPr/>
      <dgm:t>
        <a:bodyPr/>
        <a:lstStyle/>
        <a:p>
          <a:endParaRPr lang="es-CR"/>
        </a:p>
      </dgm:t>
    </dgm:pt>
    <dgm:pt modelId="{F3A9F9EF-18BE-4FA1-911B-1239B86653E3}" type="pres">
      <dgm:prSet presAssocID="{B7979A24-930F-4E16-9508-61E88BCAEF43}" presName="Name9" presStyleLbl="parChTrans1D2" presStyleIdx="0" presStyleCnt="4"/>
      <dgm:spPr/>
      <dgm:t>
        <a:bodyPr/>
        <a:lstStyle/>
        <a:p>
          <a:endParaRPr lang="es-CR"/>
        </a:p>
      </dgm:t>
    </dgm:pt>
    <dgm:pt modelId="{D94935B5-70B7-47C9-BD2E-86E8EC439DD4}" type="pres">
      <dgm:prSet presAssocID="{B7979A24-930F-4E16-9508-61E88BCAEF43}" presName="connTx" presStyleLbl="parChTrans1D2" presStyleIdx="0" presStyleCnt="4"/>
      <dgm:spPr/>
      <dgm:t>
        <a:bodyPr/>
        <a:lstStyle/>
        <a:p>
          <a:endParaRPr lang="es-CR"/>
        </a:p>
      </dgm:t>
    </dgm:pt>
    <dgm:pt modelId="{E0D37FBB-FC4E-4A36-B1AD-20DAAD1E96E6}" type="pres">
      <dgm:prSet presAssocID="{FF25CA79-4FED-4FC1-8EAC-101ABCBDC926}" presName="node" presStyleLbl="node1" presStyleIdx="0" presStyleCnt="4" custRadScaleRad="101036" custRadScaleInc="336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18A5EB1-1616-46EE-BDF6-6BC1BC164ED2}" type="pres">
      <dgm:prSet presAssocID="{69014A41-406E-40C5-9F0D-4367D9988B33}" presName="Name9" presStyleLbl="parChTrans1D2" presStyleIdx="1" presStyleCnt="4"/>
      <dgm:spPr/>
      <dgm:t>
        <a:bodyPr/>
        <a:lstStyle/>
        <a:p>
          <a:endParaRPr lang="es-CR"/>
        </a:p>
      </dgm:t>
    </dgm:pt>
    <dgm:pt modelId="{7F223F28-8C60-4EEE-A305-EB17D0EF992F}" type="pres">
      <dgm:prSet presAssocID="{69014A41-406E-40C5-9F0D-4367D9988B33}" presName="connTx" presStyleLbl="parChTrans1D2" presStyleIdx="1" presStyleCnt="4"/>
      <dgm:spPr/>
      <dgm:t>
        <a:bodyPr/>
        <a:lstStyle/>
        <a:p>
          <a:endParaRPr lang="es-CR"/>
        </a:p>
      </dgm:t>
    </dgm:pt>
    <dgm:pt modelId="{F66379C7-D15E-42A2-BB89-2BA99F40C56F}" type="pres">
      <dgm:prSet presAssocID="{B3DD76C1-81BD-461B-95AD-794F0B9866F4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F870902-B003-4D56-B2EA-06F81BEC4CA2}" type="pres">
      <dgm:prSet presAssocID="{9EC43B28-FBD8-4C3E-A7E5-F2BCA9225552}" presName="Name9" presStyleLbl="parChTrans1D2" presStyleIdx="2" presStyleCnt="4"/>
      <dgm:spPr/>
      <dgm:t>
        <a:bodyPr/>
        <a:lstStyle/>
        <a:p>
          <a:endParaRPr lang="es-CR"/>
        </a:p>
      </dgm:t>
    </dgm:pt>
    <dgm:pt modelId="{55F50ADA-9E23-4FC7-B052-8CADEEC9E204}" type="pres">
      <dgm:prSet presAssocID="{9EC43B28-FBD8-4C3E-A7E5-F2BCA9225552}" presName="connTx" presStyleLbl="parChTrans1D2" presStyleIdx="2" presStyleCnt="4"/>
      <dgm:spPr/>
      <dgm:t>
        <a:bodyPr/>
        <a:lstStyle/>
        <a:p>
          <a:endParaRPr lang="es-CR"/>
        </a:p>
      </dgm:t>
    </dgm:pt>
    <dgm:pt modelId="{871901C1-28CE-40F4-8158-CEEC595F8497}" type="pres">
      <dgm:prSet presAssocID="{1514BDC8-6993-4602-9DA8-5860E229E5C9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B26DF9E-E79D-4475-824E-94E43D0C8FDF}" type="pres">
      <dgm:prSet presAssocID="{5614D1A6-1E47-42DB-95C2-FFEA0A3C5460}" presName="Name9" presStyleLbl="parChTrans1D2" presStyleIdx="3" presStyleCnt="4"/>
      <dgm:spPr/>
      <dgm:t>
        <a:bodyPr/>
        <a:lstStyle/>
        <a:p>
          <a:endParaRPr lang="es-CR"/>
        </a:p>
      </dgm:t>
    </dgm:pt>
    <dgm:pt modelId="{4208F014-61F4-4AE4-8D6D-EA99C6C04F43}" type="pres">
      <dgm:prSet presAssocID="{5614D1A6-1E47-42DB-95C2-FFEA0A3C5460}" presName="connTx" presStyleLbl="parChTrans1D2" presStyleIdx="3" presStyleCnt="4"/>
      <dgm:spPr/>
      <dgm:t>
        <a:bodyPr/>
        <a:lstStyle/>
        <a:p>
          <a:endParaRPr lang="es-CR"/>
        </a:p>
      </dgm:t>
    </dgm:pt>
    <dgm:pt modelId="{F95FB765-45C1-4C8F-BA69-645EFCB07480}" type="pres">
      <dgm:prSet presAssocID="{884DA411-B633-47DD-8CCF-42CDFA1C25C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723F020F-C660-4755-BE97-FBD88F2F866E}" type="presOf" srcId="{65F569D5-ED7C-4EDD-999C-33C15A562DB0}" destId="{28D713CD-27E3-49C1-BD59-10B5EAC0B91B}" srcOrd="0" destOrd="0" presId="urn:microsoft.com/office/officeart/2005/8/layout/radial1"/>
    <dgm:cxn modelId="{54053AF1-DD1C-4B67-B679-281147AABFAC}" type="presOf" srcId="{69014A41-406E-40C5-9F0D-4367D9988B33}" destId="{7F223F28-8C60-4EEE-A305-EB17D0EF992F}" srcOrd="1" destOrd="0" presId="urn:microsoft.com/office/officeart/2005/8/layout/radial1"/>
    <dgm:cxn modelId="{9B979363-C90A-4F79-BE45-3D339EDC3259}" srcId="{D07EF30D-AB26-44FF-A899-24C5255EA16B}" destId="{FF25CA79-4FED-4FC1-8EAC-101ABCBDC926}" srcOrd="0" destOrd="0" parTransId="{B7979A24-930F-4E16-9508-61E88BCAEF43}" sibTransId="{CD6F94D6-DAD2-4992-AEFC-FFB4A4436EBE}"/>
    <dgm:cxn modelId="{476FDA3B-DF7B-4F9C-A8B8-EE3A975DA73C}" type="presOf" srcId="{FF25CA79-4FED-4FC1-8EAC-101ABCBDC926}" destId="{E0D37FBB-FC4E-4A36-B1AD-20DAAD1E96E6}" srcOrd="0" destOrd="0" presId="urn:microsoft.com/office/officeart/2005/8/layout/radial1"/>
    <dgm:cxn modelId="{B6093010-3DD3-43EE-81F0-6AB25EC658D4}" type="presOf" srcId="{B7979A24-930F-4E16-9508-61E88BCAEF43}" destId="{D94935B5-70B7-47C9-BD2E-86E8EC439DD4}" srcOrd="1" destOrd="0" presId="urn:microsoft.com/office/officeart/2005/8/layout/radial1"/>
    <dgm:cxn modelId="{4DACC114-82DA-44E6-AA34-021047AA79A7}" type="presOf" srcId="{9EC43B28-FBD8-4C3E-A7E5-F2BCA9225552}" destId="{7F870902-B003-4D56-B2EA-06F81BEC4CA2}" srcOrd="0" destOrd="0" presId="urn:microsoft.com/office/officeart/2005/8/layout/radial1"/>
    <dgm:cxn modelId="{401DCA84-A4F7-42B4-B42F-F8214A4A2951}" type="presOf" srcId="{884DA411-B633-47DD-8CCF-42CDFA1C25C8}" destId="{F95FB765-45C1-4C8F-BA69-645EFCB07480}" srcOrd="0" destOrd="0" presId="urn:microsoft.com/office/officeart/2005/8/layout/radial1"/>
    <dgm:cxn modelId="{3F44F43D-392C-4B09-8008-7D0B67AEA344}" srcId="{D07EF30D-AB26-44FF-A899-24C5255EA16B}" destId="{B3DD76C1-81BD-461B-95AD-794F0B9866F4}" srcOrd="1" destOrd="0" parTransId="{69014A41-406E-40C5-9F0D-4367D9988B33}" sibTransId="{DA84D42A-F6F5-4D7B-9C20-31AC130EDA8E}"/>
    <dgm:cxn modelId="{EB93A4AE-640F-4F10-8B62-BAB9E5E55BFC}" type="presOf" srcId="{1514BDC8-6993-4602-9DA8-5860E229E5C9}" destId="{871901C1-28CE-40F4-8158-CEEC595F8497}" srcOrd="0" destOrd="0" presId="urn:microsoft.com/office/officeart/2005/8/layout/radial1"/>
    <dgm:cxn modelId="{BF1456DB-11A5-4943-B2FF-1EDC128BF20E}" srcId="{65F569D5-ED7C-4EDD-999C-33C15A562DB0}" destId="{D07EF30D-AB26-44FF-A899-24C5255EA16B}" srcOrd="0" destOrd="0" parTransId="{3080C283-372A-4266-ABF6-6F7971A53BCC}" sibTransId="{59E6D5EF-D4AC-4686-B74C-4DBEDE57CC91}"/>
    <dgm:cxn modelId="{91F1E845-2E07-4122-A48D-F4C8ED5B8819}" type="presOf" srcId="{B7979A24-930F-4E16-9508-61E88BCAEF43}" destId="{F3A9F9EF-18BE-4FA1-911B-1239B86653E3}" srcOrd="0" destOrd="0" presId="urn:microsoft.com/office/officeart/2005/8/layout/radial1"/>
    <dgm:cxn modelId="{57B8F0E0-01B4-4C22-8DA0-8F2923E17CA6}" type="presOf" srcId="{5614D1A6-1E47-42DB-95C2-FFEA0A3C5460}" destId="{1B26DF9E-E79D-4475-824E-94E43D0C8FDF}" srcOrd="0" destOrd="0" presId="urn:microsoft.com/office/officeart/2005/8/layout/radial1"/>
    <dgm:cxn modelId="{BE9C7B05-88A2-4039-8FB1-1101E89FCD2B}" type="presOf" srcId="{D07EF30D-AB26-44FF-A899-24C5255EA16B}" destId="{AB3E0330-4190-40AB-922B-E0C86DB80C8E}" srcOrd="0" destOrd="0" presId="urn:microsoft.com/office/officeart/2005/8/layout/radial1"/>
    <dgm:cxn modelId="{A4BE7A6A-FF8A-4751-B3B6-4C209C313FD8}" srcId="{D07EF30D-AB26-44FF-A899-24C5255EA16B}" destId="{884DA411-B633-47DD-8CCF-42CDFA1C25C8}" srcOrd="3" destOrd="0" parTransId="{5614D1A6-1E47-42DB-95C2-FFEA0A3C5460}" sibTransId="{7EE4A245-6851-4C10-B634-4A7357948264}"/>
    <dgm:cxn modelId="{93CF64FC-ACD6-4443-9606-456E0798159F}" type="presOf" srcId="{B3DD76C1-81BD-461B-95AD-794F0B9866F4}" destId="{F66379C7-D15E-42A2-BB89-2BA99F40C56F}" srcOrd="0" destOrd="0" presId="urn:microsoft.com/office/officeart/2005/8/layout/radial1"/>
    <dgm:cxn modelId="{FC9CC00A-375D-4714-9A22-B058BF3C89C3}" type="presOf" srcId="{69014A41-406E-40C5-9F0D-4367D9988B33}" destId="{B18A5EB1-1616-46EE-BDF6-6BC1BC164ED2}" srcOrd="0" destOrd="0" presId="urn:microsoft.com/office/officeart/2005/8/layout/radial1"/>
    <dgm:cxn modelId="{90097D36-7083-491E-8782-43DDF9EA3EA1}" type="presOf" srcId="{5614D1A6-1E47-42DB-95C2-FFEA0A3C5460}" destId="{4208F014-61F4-4AE4-8D6D-EA99C6C04F43}" srcOrd="1" destOrd="0" presId="urn:microsoft.com/office/officeart/2005/8/layout/radial1"/>
    <dgm:cxn modelId="{C5250519-20C4-48F7-AEAD-72335CE725A8}" type="presOf" srcId="{9EC43B28-FBD8-4C3E-A7E5-F2BCA9225552}" destId="{55F50ADA-9E23-4FC7-B052-8CADEEC9E204}" srcOrd="1" destOrd="0" presId="urn:microsoft.com/office/officeart/2005/8/layout/radial1"/>
    <dgm:cxn modelId="{A17BD650-B317-441E-B6C7-ADD7B605B19E}" srcId="{D07EF30D-AB26-44FF-A899-24C5255EA16B}" destId="{1514BDC8-6993-4602-9DA8-5860E229E5C9}" srcOrd="2" destOrd="0" parTransId="{9EC43B28-FBD8-4C3E-A7E5-F2BCA9225552}" sibTransId="{45C074E4-4363-4560-BB8E-7E4A98048C0B}"/>
    <dgm:cxn modelId="{4942C9A0-FCBB-489B-B42E-551D1BA40D94}" type="presParOf" srcId="{28D713CD-27E3-49C1-BD59-10B5EAC0B91B}" destId="{AB3E0330-4190-40AB-922B-E0C86DB80C8E}" srcOrd="0" destOrd="0" presId="urn:microsoft.com/office/officeart/2005/8/layout/radial1"/>
    <dgm:cxn modelId="{8EFD45A7-665F-4189-AE9D-1888EB0D8FB6}" type="presParOf" srcId="{28D713CD-27E3-49C1-BD59-10B5EAC0B91B}" destId="{F3A9F9EF-18BE-4FA1-911B-1239B86653E3}" srcOrd="1" destOrd="0" presId="urn:microsoft.com/office/officeart/2005/8/layout/radial1"/>
    <dgm:cxn modelId="{316DC8A1-E726-4851-A48D-287887A99760}" type="presParOf" srcId="{F3A9F9EF-18BE-4FA1-911B-1239B86653E3}" destId="{D94935B5-70B7-47C9-BD2E-86E8EC439DD4}" srcOrd="0" destOrd="0" presId="urn:microsoft.com/office/officeart/2005/8/layout/radial1"/>
    <dgm:cxn modelId="{10AF1EC4-319D-42FF-B9BD-CA9798CDBBFB}" type="presParOf" srcId="{28D713CD-27E3-49C1-BD59-10B5EAC0B91B}" destId="{E0D37FBB-FC4E-4A36-B1AD-20DAAD1E96E6}" srcOrd="2" destOrd="0" presId="urn:microsoft.com/office/officeart/2005/8/layout/radial1"/>
    <dgm:cxn modelId="{E3576E77-68ED-4766-A009-8781D6B96A4B}" type="presParOf" srcId="{28D713CD-27E3-49C1-BD59-10B5EAC0B91B}" destId="{B18A5EB1-1616-46EE-BDF6-6BC1BC164ED2}" srcOrd="3" destOrd="0" presId="urn:microsoft.com/office/officeart/2005/8/layout/radial1"/>
    <dgm:cxn modelId="{9FEF320A-FB83-4236-A71E-0C9B07C1E68D}" type="presParOf" srcId="{B18A5EB1-1616-46EE-BDF6-6BC1BC164ED2}" destId="{7F223F28-8C60-4EEE-A305-EB17D0EF992F}" srcOrd="0" destOrd="0" presId="urn:microsoft.com/office/officeart/2005/8/layout/radial1"/>
    <dgm:cxn modelId="{9BB06B7B-7369-4BB8-896F-10B84503CA76}" type="presParOf" srcId="{28D713CD-27E3-49C1-BD59-10B5EAC0B91B}" destId="{F66379C7-D15E-42A2-BB89-2BA99F40C56F}" srcOrd="4" destOrd="0" presId="urn:microsoft.com/office/officeart/2005/8/layout/radial1"/>
    <dgm:cxn modelId="{7D7A6029-CEC9-4E94-8E8B-F81E59617216}" type="presParOf" srcId="{28D713CD-27E3-49C1-BD59-10B5EAC0B91B}" destId="{7F870902-B003-4D56-B2EA-06F81BEC4CA2}" srcOrd="5" destOrd="0" presId="urn:microsoft.com/office/officeart/2005/8/layout/radial1"/>
    <dgm:cxn modelId="{9A437189-D468-47CD-A51A-CEBD86457CBD}" type="presParOf" srcId="{7F870902-B003-4D56-B2EA-06F81BEC4CA2}" destId="{55F50ADA-9E23-4FC7-B052-8CADEEC9E204}" srcOrd="0" destOrd="0" presId="urn:microsoft.com/office/officeart/2005/8/layout/radial1"/>
    <dgm:cxn modelId="{D77D7BEC-81C4-435F-95BB-ABF14D8CBABA}" type="presParOf" srcId="{28D713CD-27E3-49C1-BD59-10B5EAC0B91B}" destId="{871901C1-28CE-40F4-8158-CEEC595F8497}" srcOrd="6" destOrd="0" presId="urn:microsoft.com/office/officeart/2005/8/layout/radial1"/>
    <dgm:cxn modelId="{8E0BA28F-5974-431F-9173-D7312020500E}" type="presParOf" srcId="{28D713CD-27E3-49C1-BD59-10B5EAC0B91B}" destId="{1B26DF9E-E79D-4475-824E-94E43D0C8FDF}" srcOrd="7" destOrd="0" presId="urn:microsoft.com/office/officeart/2005/8/layout/radial1"/>
    <dgm:cxn modelId="{AE9B97FD-DAE9-420F-9B64-412AD956E822}" type="presParOf" srcId="{1B26DF9E-E79D-4475-824E-94E43D0C8FDF}" destId="{4208F014-61F4-4AE4-8D6D-EA99C6C04F43}" srcOrd="0" destOrd="0" presId="urn:microsoft.com/office/officeart/2005/8/layout/radial1"/>
    <dgm:cxn modelId="{07791CF6-A58F-4400-9A8D-A03C711E7723}" type="presParOf" srcId="{28D713CD-27E3-49C1-BD59-10B5EAC0B91B}" destId="{F95FB765-45C1-4C8F-BA69-645EFCB07480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3F2F54-3ED7-4971-85C7-47374D2D5157}" type="doc">
      <dgm:prSet loTypeId="urn:microsoft.com/office/officeart/2005/8/layout/hList7" loCatId="list" qsTypeId="urn:microsoft.com/office/officeart/2005/8/quickstyle/3d2" qsCatId="3D" csTypeId="urn:microsoft.com/office/officeart/2005/8/colors/accent1_1" csCatId="accent1" phldr="1"/>
      <dgm:spPr/>
    </dgm:pt>
    <dgm:pt modelId="{4BDF5569-A248-48CA-AD58-836AE63542C2}">
      <dgm:prSet phldrT="[Texto]"/>
      <dgm:spPr/>
      <dgm:t>
        <a:bodyPr/>
        <a:lstStyle/>
        <a:p>
          <a:r>
            <a:rPr lang="es-CR" dirty="0" smtClean="0"/>
            <a:t>Migración 40%</a:t>
          </a:r>
          <a:endParaRPr lang="es-CR" dirty="0"/>
        </a:p>
      </dgm:t>
    </dgm:pt>
    <dgm:pt modelId="{D2C11F25-E69B-40A8-A569-D5EA18A0E3D7}" type="parTrans" cxnId="{07DBB891-ECD1-47DD-973C-C420BE872FF9}">
      <dgm:prSet/>
      <dgm:spPr/>
    </dgm:pt>
    <dgm:pt modelId="{1AA58164-8695-40AF-976E-982D07E16D7D}" type="sibTrans" cxnId="{07DBB891-ECD1-47DD-973C-C420BE872FF9}">
      <dgm:prSet/>
      <dgm:spPr/>
    </dgm:pt>
    <dgm:pt modelId="{ED794567-5E58-4151-8421-2B397E950781}">
      <dgm:prSet phldrT="[Texto]"/>
      <dgm:spPr/>
      <dgm:t>
        <a:bodyPr/>
        <a:lstStyle/>
        <a:p>
          <a:r>
            <a:rPr lang="es-CR" dirty="0" smtClean="0"/>
            <a:t>Adaptación Social 5%</a:t>
          </a:r>
          <a:endParaRPr lang="es-CR" dirty="0"/>
        </a:p>
      </dgm:t>
    </dgm:pt>
    <dgm:pt modelId="{1D4E0AF9-098F-4F30-9E0C-8886DC883C86}" type="parTrans" cxnId="{5D0F251F-0A0F-4457-8290-FD582407C562}">
      <dgm:prSet/>
      <dgm:spPr/>
    </dgm:pt>
    <dgm:pt modelId="{B3AA1A60-BDE6-4B75-94E6-C76829EF2FDF}" type="sibTrans" cxnId="{5D0F251F-0A0F-4457-8290-FD582407C562}">
      <dgm:prSet/>
      <dgm:spPr/>
    </dgm:pt>
    <dgm:pt modelId="{C78978E7-57B1-4203-ADC2-970F383619E9}">
      <dgm:prSet phldrT="[Texto]"/>
      <dgm:spPr/>
      <dgm:t>
        <a:bodyPr/>
        <a:lstStyle/>
        <a:p>
          <a:r>
            <a:rPr lang="es-CR" dirty="0" smtClean="0"/>
            <a:t>DINADECO 5%</a:t>
          </a:r>
          <a:endParaRPr lang="es-CR" dirty="0"/>
        </a:p>
      </dgm:t>
    </dgm:pt>
    <dgm:pt modelId="{6B68D923-F2C5-41A7-B849-AC47FA87C6A4}" type="parTrans" cxnId="{58A1A14E-0E03-4037-8C1A-0EB87B34A394}">
      <dgm:prSet/>
      <dgm:spPr/>
    </dgm:pt>
    <dgm:pt modelId="{6CEFFB88-2171-472C-A153-5C35EC760202}" type="sibTrans" cxnId="{58A1A14E-0E03-4037-8C1A-0EB87B34A394}">
      <dgm:prSet/>
      <dgm:spPr/>
    </dgm:pt>
    <dgm:pt modelId="{80CAFE93-FEDC-4500-B052-0843093E0F28}">
      <dgm:prSet/>
      <dgm:spPr/>
      <dgm:t>
        <a:bodyPr/>
        <a:lstStyle/>
        <a:p>
          <a:r>
            <a:rPr lang="es-CR" dirty="0" smtClean="0"/>
            <a:t>Sector Educación 20%</a:t>
          </a:r>
          <a:endParaRPr lang="es-CR" dirty="0"/>
        </a:p>
      </dgm:t>
    </dgm:pt>
    <dgm:pt modelId="{75794711-8CD4-42DF-9D71-40E47E275B41}" type="parTrans" cxnId="{EB76B0E4-D247-4567-AE15-2C30EF362B75}">
      <dgm:prSet/>
      <dgm:spPr/>
    </dgm:pt>
    <dgm:pt modelId="{1122B044-EB12-4A11-9604-FABF165E4393}" type="sibTrans" cxnId="{EB76B0E4-D247-4567-AE15-2C30EF362B75}">
      <dgm:prSet/>
      <dgm:spPr/>
    </dgm:pt>
    <dgm:pt modelId="{6892F153-0CC2-4AAA-94DD-EDC6824C8378}">
      <dgm:prSet/>
      <dgm:spPr/>
      <dgm:t>
        <a:bodyPr/>
        <a:lstStyle/>
        <a:p>
          <a:r>
            <a:rPr lang="es-CR" dirty="0" smtClean="0"/>
            <a:t>Sector Salud 25%</a:t>
          </a:r>
          <a:endParaRPr lang="es-CR" dirty="0"/>
        </a:p>
      </dgm:t>
    </dgm:pt>
    <dgm:pt modelId="{D79A5BBA-0D55-43E6-94B6-27168EACCF8F}" type="parTrans" cxnId="{03FE1159-18CA-4D9A-A3F6-9009010FAC50}">
      <dgm:prSet/>
      <dgm:spPr/>
    </dgm:pt>
    <dgm:pt modelId="{33F03518-1D0D-4353-8F85-2A88650BF351}" type="sibTrans" cxnId="{03FE1159-18CA-4D9A-A3F6-9009010FAC50}">
      <dgm:prSet/>
      <dgm:spPr/>
    </dgm:pt>
    <dgm:pt modelId="{C73B35E9-9420-4064-B8B7-804450B4D29F}">
      <dgm:prSet/>
      <dgm:spPr/>
      <dgm:t>
        <a:bodyPr/>
        <a:lstStyle/>
        <a:p>
          <a:r>
            <a:rPr lang="es-CR" dirty="0" smtClean="0"/>
            <a:t>Ministerio de Seguridad Pública 5%</a:t>
          </a:r>
          <a:endParaRPr lang="es-CR" dirty="0"/>
        </a:p>
      </dgm:t>
    </dgm:pt>
    <dgm:pt modelId="{BD5EC84E-E342-4E6A-A89D-2188C779341A}" type="parTrans" cxnId="{7063633F-1662-4B07-9062-5D6C88EFA31C}">
      <dgm:prSet/>
      <dgm:spPr/>
    </dgm:pt>
    <dgm:pt modelId="{0C542AE9-CBCB-46CD-A3C0-3CF1BEACDC6C}" type="sibTrans" cxnId="{7063633F-1662-4B07-9062-5D6C88EFA31C}">
      <dgm:prSet/>
      <dgm:spPr/>
    </dgm:pt>
    <dgm:pt modelId="{BBF69139-2534-440B-A16D-289D65BCB1A0}" type="pres">
      <dgm:prSet presAssocID="{473F2F54-3ED7-4971-85C7-47374D2D5157}" presName="Name0" presStyleCnt="0">
        <dgm:presLayoutVars>
          <dgm:dir/>
          <dgm:resizeHandles val="exact"/>
        </dgm:presLayoutVars>
      </dgm:prSet>
      <dgm:spPr/>
    </dgm:pt>
    <dgm:pt modelId="{E09DFF15-2394-466D-854B-77E27B8B5B4E}" type="pres">
      <dgm:prSet presAssocID="{473F2F54-3ED7-4971-85C7-47374D2D5157}" presName="fgShape" presStyleLbl="fgShp" presStyleIdx="0" presStyleCnt="1"/>
      <dgm:spPr/>
    </dgm:pt>
    <dgm:pt modelId="{5FF3FBF0-EE79-458C-9660-88634543BAF4}" type="pres">
      <dgm:prSet presAssocID="{473F2F54-3ED7-4971-85C7-47374D2D5157}" presName="linComp" presStyleCnt="0"/>
      <dgm:spPr/>
    </dgm:pt>
    <dgm:pt modelId="{55CC8F96-4D70-4389-B935-8B0DE55F40B7}" type="pres">
      <dgm:prSet presAssocID="{4BDF5569-A248-48CA-AD58-836AE63542C2}" presName="compNode" presStyleCnt="0"/>
      <dgm:spPr/>
    </dgm:pt>
    <dgm:pt modelId="{363A00B8-68B9-4A2D-A723-2163AD019BEA}" type="pres">
      <dgm:prSet presAssocID="{4BDF5569-A248-48CA-AD58-836AE63542C2}" presName="bkgdShape" presStyleLbl="node1" presStyleIdx="0" presStyleCnt="6"/>
      <dgm:spPr/>
      <dgm:t>
        <a:bodyPr/>
        <a:lstStyle/>
        <a:p>
          <a:endParaRPr lang="es-CR"/>
        </a:p>
      </dgm:t>
    </dgm:pt>
    <dgm:pt modelId="{FC3AC2E7-41E0-4547-9431-AB3A423306B5}" type="pres">
      <dgm:prSet presAssocID="{4BDF5569-A248-48CA-AD58-836AE63542C2}" presName="node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800C037-0A38-461F-AA15-BED5157D80C9}" type="pres">
      <dgm:prSet presAssocID="{4BDF5569-A248-48CA-AD58-836AE63542C2}" presName="invisiNode" presStyleLbl="node1" presStyleIdx="0" presStyleCnt="6"/>
      <dgm:spPr/>
    </dgm:pt>
    <dgm:pt modelId="{6F68786C-5BAF-484D-96F1-3FA0885B3B8A}" type="pres">
      <dgm:prSet presAssocID="{4BDF5569-A248-48CA-AD58-836AE63542C2}" presName="imagNode" presStyleLbl="fgImgPlace1" presStyleIdx="0" presStyleCnt="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DD005A3-0667-4B1F-8A34-F5B7B385C322}" type="pres">
      <dgm:prSet presAssocID="{1AA58164-8695-40AF-976E-982D07E16D7D}" presName="sibTrans" presStyleLbl="sibTrans2D1" presStyleIdx="0" presStyleCnt="0"/>
      <dgm:spPr/>
    </dgm:pt>
    <dgm:pt modelId="{E44B4655-655F-431D-9EAD-77170B724702}" type="pres">
      <dgm:prSet presAssocID="{80CAFE93-FEDC-4500-B052-0843093E0F28}" presName="compNode" presStyleCnt="0"/>
      <dgm:spPr/>
    </dgm:pt>
    <dgm:pt modelId="{DB6B2CD2-3198-4D4C-93CA-207F4A2A3976}" type="pres">
      <dgm:prSet presAssocID="{80CAFE93-FEDC-4500-B052-0843093E0F28}" presName="bkgdShape" presStyleLbl="node1" presStyleIdx="1" presStyleCnt="6"/>
      <dgm:spPr/>
      <dgm:t>
        <a:bodyPr/>
        <a:lstStyle/>
        <a:p>
          <a:endParaRPr lang="es-CR"/>
        </a:p>
      </dgm:t>
    </dgm:pt>
    <dgm:pt modelId="{05EA6AEF-C5B2-4F9B-8CBF-007EFB2D0A1F}" type="pres">
      <dgm:prSet presAssocID="{80CAFE93-FEDC-4500-B052-0843093E0F28}" presName="node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220A029-A9D0-4F4C-9203-0A4022145B65}" type="pres">
      <dgm:prSet presAssocID="{80CAFE93-FEDC-4500-B052-0843093E0F28}" presName="invisiNode" presStyleLbl="node1" presStyleIdx="1" presStyleCnt="6"/>
      <dgm:spPr/>
    </dgm:pt>
    <dgm:pt modelId="{5C9EC240-F9DD-49E4-9D69-43AA1732569A}" type="pres">
      <dgm:prSet presAssocID="{80CAFE93-FEDC-4500-B052-0843093E0F28}" presName="imagNode" presStyleLbl="fgImgPlace1" presStyleIdx="1" presStyleCnt="6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64E6A82-2D68-4871-919C-0EE4B69E2579}" type="pres">
      <dgm:prSet presAssocID="{1122B044-EB12-4A11-9604-FABF165E4393}" presName="sibTrans" presStyleLbl="sibTrans2D1" presStyleIdx="0" presStyleCnt="0"/>
      <dgm:spPr/>
    </dgm:pt>
    <dgm:pt modelId="{64FF1B9F-7652-4525-AE4E-24F719384018}" type="pres">
      <dgm:prSet presAssocID="{6892F153-0CC2-4AAA-94DD-EDC6824C8378}" presName="compNode" presStyleCnt="0"/>
      <dgm:spPr/>
    </dgm:pt>
    <dgm:pt modelId="{0C740C92-A41F-40A4-A5E2-AF7417C61EAD}" type="pres">
      <dgm:prSet presAssocID="{6892F153-0CC2-4AAA-94DD-EDC6824C8378}" presName="bkgdShape" presStyleLbl="node1" presStyleIdx="2" presStyleCnt="6"/>
      <dgm:spPr/>
      <dgm:t>
        <a:bodyPr/>
        <a:lstStyle/>
        <a:p>
          <a:endParaRPr lang="es-CR"/>
        </a:p>
      </dgm:t>
    </dgm:pt>
    <dgm:pt modelId="{6A9B01E9-A777-438E-A776-D1723C02D35F}" type="pres">
      <dgm:prSet presAssocID="{6892F153-0CC2-4AAA-94DD-EDC6824C8378}" presName="node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8AEAC28-F453-45FE-9781-551EB0F80C3C}" type="pres">
      <dgm:prSet presAssocID="{6892F153-0CC2-4AAA-94DD-EDC6824C8378}" presName="invisiNode" presStyleLbl="node1" presStyleIdx="2" presStyleCnt="6"/>
      <dgm:spPr/>
    </dgm:pt>
    <dgm:pt modelId="{813629E5-0FC6-4922-ADF2-8DEA1F614745}" type="pres">
      <dgm:prSet presAssocID="{6892F153-0CC2-4AAA-94DD-EDC6824C8378}" presName="imagNode" presStyleLbl="fgImgPlace1" presStyleIdx="2" presStyleCnt="6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0B988D85-4500-4FE3-8303-6B4D31C234F3}" type="pres">
      <dgm:prSet presAssocID="{33F03518-1D0D-4353-8F85-2A88650BF351}" presName="sibTrans" presStyleLbl="sibTrans2D1" presStyleIdx="0" presStyleCnt="0"/>
      <dgm:spPr/>
    </dgm:pt>
    <dgm:pt modelId="{4328FE4A-A563-49F5-8A92-6F7486F33263}" type="pres">
      <dgm:prSet presAssocID="{C73B35E9-9420-4064-B8B7-804450B4D29F}" presName="compNode" presStyleCnt="0"/>
      <dgm:spPr/>
    </dgm:pt>
    <dgm:pt modelId="{7F80150A-7CE3-4CA1-BA24-0D1248737CC2}" type="pres">
      <dgm:prSet presAssocID="{C73B35E9-9420-4064-B8B7-804450B4D29F}" presName="bkgdShape" presStyleLbl="node1" presStyleIdx="3" presStyleCnt="6"/>
      <dgm:spPr/>
      <dgm:t>
        <a:bodyPr/>
        <a:lstStyle/>
        <a:p>
          <a:endParaRPr lang="es-CR"/>
        </a:p>
      </dgm:t>
    </dgm:pt>
    <dgm:pt modelId="{1E7A6E55-0ED7-4DB6-990B-30D513167BA0}" type="pres">
      <dgm:prSet presAssocID="{C73B35E9-9420-4064-B8B7-804450B4D29F}" presName="node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D4832D6-A978-4ADD-9F61-1922DDEE69DE}" type="pres">
      <dgm:prSet presAssocID="{C73B35E9-9420-4064-B8B7-804450B4D29F}" presName="invisiNode" presStyleLbl="node1" presStyleIdx="3" presStyleCnt="6"/>
      <dgm:spPr/>
    </dgm:pt>
    <dgm:pt modelId="{34553F16-1AA7-4865-BA40-9ADDC4CF7377}" type="pres">
      <dgm:prSet presAssocID="{C73B35E9-9420-4064-B8B7-804450B4D29F}" presName="imagNode" presStyleLbl="fgImgPlace1" presStyleIdx="3" presStyleCnt="6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102E81F5-B28E-4620-8918-91E10E6F3335}" type="pres">
      <dgm:prSet presAssocID="{0C542AE9-CBCB-46CD-A3C0-3CF1BEACDC6C}" presName="sibTrans" presStyleLbl="sibTrans2D1" presStyleIdx="0" presStyleCnt="0"/>
      <dgm:spPr/>
    </dgm:pt>
    <dgm:pt modelId="{99F62ADD-FC51-4EFB-B8C1-703A4CA1A61B}" type="pres">
      <dgm:prSet presAssocID="{ED794567-5E58-4151-8421-2B397E950781}" presName="compNode" presStyleCnt="0"/>
      <dgm:spPr/>
    </dgm:pt>
    <dgm:pt modelId="{3CEB7E28-ED8E-4A08-B569-44CC02C6A3F4}" type="pres">
      <dgm:prSet presAssocID="{ED794567-5E58-4151-8421-2B397E950781}" presName="bkgdShape" presStyleLbl="node1" presStyleIdx="4" presStyleCnt="6"/>
      <dgm:spPr/>
      <dgm:t>
        <a:bodyPr/>
        <a:lstStyle/>
        <a:p>
          <a:endParaRPr lang="es-CR"/>
        </a:p>
      </dgm:t>
    </dgm:pt>
    <dgm:pt modelId="{F1E179A6-CE7D-40CE-80CF-C5DBBB511D4D}" type="pres">
      <dgm:prSet presAssocID="{ED794567-5E58-4151-8421-2B397E950781}" presName="node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15600BB9-436D-4DAD-9048-366541A2AE82}" type="pres">
      <dgm:prSet presAssocID="{ED794567-5E58-4151-8421-2B397E950781}" presName="invisiNode" presStyleLbl="node1" presStyleIdx="4" presStyleCnt="6"/>
      <dgm:spPr/>
    </dgm:pt>
    <dgm:pt modelId="{27C952D1-8AE2-45FF-ADC9-4761B635D255}" type="pres">
      <dgm:prSet presAssocID="{ED794567-5E58-4151-8421-2B397E950781}" presName="imagNode" presStyleLbl="fgImgPlace1" presStyleIdx="4" presStyleCnt="6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3CA43945-C471-4015-B2AE-5C2AFB35CEDB}" type="pres">
      <dgm:prSet presAssocID="{B3AA1A60-BDE6-4B75-94E6-C76829EF2FDF}" presName="sibTrans" presStyleLbl="sibTrans2D1" presStyleIdx="0" presStyleCnt="0"/>
      <dgm:spPr/>
    </dgm:pt>
    <dgm:pt modelId="{D3C9D69C-06F0-4706-961D-04E586085255}" type="pres">
      <dgm:prSet presAssocID="{C78978E7-57B1-4203-ADC2-970F383619E9}" presName="compNode" presStyleCnt="0"/>
      <dgm:spPr/>
    </dgm:pt>
    <dgm:pt modelId="{2F08BB03-6179-4730-A406-3A5B687DAB52}" type="pres">
      <dgm:prSet presAssocID="{C78978E7-57B1-4203-ADC2-970F383619E9}" presName="bkgdShape" presStyleLbl="node1" presStyleIdx="5" presStyleCnt="6"/>
      <dgm:spPr/>
      <dgm:t>
        <a:bodyPr/>
        <a:lstStyle/>
        <a:p>
          <a:endParaRPr lang="es-CR"/>
        </a:p>
      </dgm:t>
    </dgm:pt>
    <dgm:pt modelId="{1CADAA32-3A63-4242-9C5D-D09F259A0F29}" type="pres">
      <dgm:prSet presAssocID="{C78978E7-57B1-4203-ADC2-970F383619E9}" presName="node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C6545DE-7805-4771-8CE0-7B47D9CDC7FA}" type="pres">
      <dgm:prSet presAssocID="{C78978E7-57B1-4203-ADC2-970F383619E9}" presName="invisiNode" presStyleLbl="node1" presStyleIdx="5" presStyleCnt="6"/>
      <dgm:spPr/>
    </dgm:pt>
    <dgm:pt modelId="{710F8D63-6EDA-45EA-969B-5BFE2C1AB7D6}" type="pres">
      <dgm:prSet presAssocID="{C78978E7-57B1-4203-ADC2-970F383619E9}" presName="imagNode" presStyleLbl="fgImgPlace1" presStyleIdx="5" presStyleCnt="6" custLinFactNeighborX="-669" custLinFactNeighborY="-1787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</dgm:ptLst>
  <dgm:cxnLst>
    <dgm:cxn modelId="{AA4B4AD6-1F96-409C-9003-F17E22410E79}" type="presOf" srcId="{C73B35E9-9420-4064-B8B7-804450B4D29F}" destId="{7F80150A-7CE3-4CA1-BA24-0D1248737CC2}" srcOrd="0" destOrd="0" presId="urn:microsoft.com/office/officeart/2005/8/layout/hList7"/>
    <dgm:cxn modelId="{03FE1159-18CA-4D9A-A3F6-9009010FAC50}" srcId="{473F2F54-3ED7-4971-85C7-47374D2D5157}" destId="{6892F153-0CC2-4AAA-94DD-EDC6824C8378}" srcOrd="2" destOrd="0" parTransId="{D79A5BBA-0D55-43E6-94B6-27168EACCF8F}" sibTransId="{33F03518-1D0D-4353-8F85-2A88650BF351}"/>
    <dgm:cxn modelId="{E72287A6-3042-416C-943F-459C1111C37D}" type="presOf" srcId="{1AA58164-8695-40AF-976E-982D07E16D7D}" destId="{DDD005A3-0667-4B1F-8A34-F5B7B385C322}" srcOrd="0" destOrd="0" presId="urn:microsoft.com/office/officeart/2005/8/layout/hList7"/>
    <dgm:cxn modelId="{7F056774-ECB2-4A8E-8AA7-672D895CD3CD}" type="presOf" srcId="{B3AA1A60-BDE6-4B75-94E6-C76829EF2FDF}" destId="{3CA43945-C471-4015-B2AE-5C2AFB35CEDB}" srcOrd="0" destOrd="0" presId="urn:microsoft.com/office/officeart/2005/8/layout/hList7"/>
    <dgm:cxn modelId="{4E58A03B-F0E5-48ED-B658-B51E63491F38}" type="presOf" srcId="{C78978E7-57B1-4203-ADC2-970F383619E9}" destId="{1CADAA32-3A63-4242-9C5D-D09F259A0F29}" srcOrd="1" destOrd="0" presId="urn:microsoft.com/office/officeart/2005/8/layout/hList7"/>
    <dgm:cxn modelId="{4ACF736D-782A-4A22-A1FE-692B788D1B79}" type="presOf" srcId="{1122B044-EB12-4A11-9604-FABF165E4393}" destId="{864E6A82-2D68-4871-919C-0EE4B69E2579}" srcOrd="0" destOrd="0" presId="urn:microsoft.com/office/officeart/2005/8/layout/hList7"/>
    <dgm:cxn modelId="{B9354863-6DC6-43D3-875B-0E1B8C7AEAAA}" type="presOf" srcId="{0C542AE9-CBCB-46CD-A3C0-3CF1BEACDC6C}" destId="{102E81F5-B28E-4620-8918-91E10E6F3335}" srcOrd="0" destOrd="0" presId="urn:microsoft.com/office/officeart/2005/8/layout/hList7"/>
    <dgm:cxn modelId="{7C4385FF-6BD8-445E-8306-11A43615A56A}" type="presOf" srcId="{C78978E7-57B1-4203-ADC2-970F383619E9}" destId="{2F08BB03-6179-4730-A406-3A5B687DAB52}" srcOrd="0" destOrd="0" presId="urn:microsoft.com/office/officeart/2005/8/layout/hList7"/>
    <dgm:cxn modelId="{F09CC554-B9AA-4F02-87E1-D6C4DBA5A545}" type="presOf" srcId="{4BDF5569-A248-48CA-AD58-836AE63542C2}" destId="{FC3AC2E7-41E0-4547-9431-AB3A423306B5}" srcOrd="1" destOrd="0" presId="urn:microsoft.com/office/officeart/2005/8/layout/hList7"/>
    <dgm:cxn modelId="{D787483E-AAF0-4225-B1A0-8C2E53C61A8B}" type="presOf" srcId="{33F03518-1D0D-4353-8F85-2A88650BF351}" destId="{0B988D85-4500-4FE3-8303-6B4D31C234F3}" srcOrd="0" destOrd="0" presId="urn:microsoft.com/office/officeart/2005/8/layout/hList7"/>
    <dgm:cxn modelId="{7063633F-1662-4B07-9062-5D6C88EFA31C}" srcId="{473F2F54-3ED7-4971-85C7-47374D2D5157}" destId="{C73B35E9-9420-4064-B8B7-804450B4D29F}" srcOrd="3" destOrd="0" parTransId="{BD5EC84E-E342-4E6A-A89D-2188C779341A}" sibTransId="{0C542AE9-CBCB-46CD-A3C0-3CF1BEACDC6C}"/>
    <dgm:cxn modelId="{DC6C4B82-A2DF-4799-AD0D-D5B54C88EF25}" type="presOf" srcId="{ED794567-5E58-4151-8421-2B397E950781}" destId="{3CEB7E28-ED8E-4A08-B569-44CC02C6A3F4}" srcOrd="0" destOrd="0" presId="urn:microsoft.com/office/officeart/2005/8/layout/hList7"/>
    <dgm:cxn modelId="{16A68B68-3874-4540-B3DB-F065809D9735}" type="presOf" srcId="{ED794567-5E58-4151-8421-2B397E950781}" destId="{F1E179A6-CE7D-40CE-80CF-C5DBBB511D4D}" srcOrd="1" destOrd="0" presId="urn:microsoft.com/office/officeart/2005/8/layout/hList7"/>
    <dgm:cxn modelId="{11B3F34F-A58E-409E-A415-4FE1215CC9D1}" type="presOf" srcId="{4BDF5569-A248-48CA-AD58-836AE63542C2}" destId="{363A00B8-68B9-4A2D-A723-2163AD019BEA}" srcOrd="0" destOrd="0" presId="urn:microsoft.com/office/officeart/2005/8/layout/hList7"/>
    <dgm:cxn modelId="{F577DFDB-A80D-4074-BA09-BF497B371811}" type="presOf" srcId="{80CAFE93-FEDC-4500-B052-0843093E0F28}" destId="{DB6B2CD2-3198-4D4C-93CA-207F4A2A3976}" srcOrd="0" destOrd="0" presId="urn:microsoft.com/office/officeart/2005/8/layout/hList7"/>
    <dgm:cxn modelId="{5BCAE816-08A8-4142-88FD-4C8DE6C18ACA}" type="presOf" srcId="{6892F153-0CC2-4AAA-94DD-EDC6824C8378}" destId="{6A9B01E9-A777-438E-A776-D1723C02D35F}" srcOrd="1" destOrd="0" presId="urn:microsoft.com/office/officeart/2005/8/layout/hList7"/>
    <dgm:cxn modelId="{EF90747E-F406-4F31-9B9E-11BF8AFD5662}" type="presOf" srcId="{473F2F54-3ED7-4971-85C7-47374D2D5157}" destId="{BBF69139-2534-440B-A16D-289D65BCB1A0}" srcOrd="0" destOrd="0" presId="urn:microsoft.com/office/officeart/2005/8/layout/hList7"/>
    <dgm:cxn modelId="{58A1A14E-0E03-4037-8C1A-0EB87B34A394}" srcId="{473F2F54-3ED7-4971-85C7-47374D2D5157}" destId="{C78978E7-57B1-4203-ADC2-970F383619E9}" srcOrd="5" destOrd="0" parTransId="{6B68D923-F2C5-41A7-B849-AC47FA87C6A4}" sibTransId="{6CEFFB88-2171-472C-A153-5C35EC760202}"/>
    <dgm:cxn modelId="{07DBB891-ECD1-47DD-973C-C420BE872FF9}" srcId="{473F2F54-3ED7-4971-85C7-47374D2D5157}" destId="{4BDF5569-A248-48CA-AD58-836AE63542C2}" srcOrd="0" destOrd="0" parTransId="{D2C11F25-E69B-40A8-A569-D5EA18A0E3D7}" sibTransId="{1AA58164-8695-40AF-976E-982D07E16D7D}"/>
    <dgm:cxn modelId="{22427B5B-3915-4930-8340-B5F969F64EA3}" type="presOf" srcId="{C73B35E9-9420-4064-B8B7-804450B4D29F}" destId="{1E7A6E55-0ED7-4DB6-990B-30D513167BA0}" srcOrd="1" destOrd="0" presId="urn:microsoft.com/office/officeart/2005/8/layout/hList7"/>
    <dgm:cxn modelId="{BE9AAB08-A7AE-4579-9446-375DB2E62D83}" type="presOf" srcId="{6892F153-0CC2-4AAA-94DD-EDC6824C8378}" destId="{0C740C92-A41F-40A4-A5E2-AF7417C61EAD}" srcOrd="0" destOrd="0" presId="urn:microsoft.com/office/officeart/2005/8/layout/hList7"/>
    <dgm:cxn modelId="{EB76B0E4-D247-4567-AE15-2C30EF362B75}" srcId="{473F2F54-3ED7-4971-85C7-47374D2D5157}" destId="{80CAFE93-FEDC-4500-B052-0843093E0F28}" srcOrd="1" destOrd="0" parTransId="{75794711-8CD4-42DF-9D71-40E47E275B41}" sibTransId="{1122B044-EB12-4A11-9604-FABF165E4393}"/>
    <dgm:cxn modelId="{5D0F251F-0A0F-4457-8290-FD582407C562}" srcId="{473F2F54-3ED7-4971-85C7-47374D2D5157}" destId="{ED794567-5E58-4151-8421-2B397E950781}" srcOrd="4" destOrd="0" parTransId="{1D4E0AF9-098F-4F30-9E0C-8886DC883C86}" sibTransId="{B3AA1A60-BDE6-4B75-94E6-C76829EF2FDF}"/>
    <dgm:cxn modelId="{6827F10A-A4F1-4326-A271-C0A4ACBA6BBC}" type="presOf" srcId="{80CAFE93-FEDC-4500-B052-0843093E0F28}" destId="{05EA6AEF-C5B2-4F9B-8CBF-007EFB2D0A1F}" srcOrd="1" destOrd="0" presId="urn:microsoft.com/office/officeart/2005/8/layout/hList7"/>
    <dgm:cxn modelId="{B608F31E-6090-4816-81F5-9EDF116CC304}" type="presParOf" srcId="{BBF69139-2534-440B-A16D-289D65BCB1A0}" destId="{E09DFF15-2394-466D-854B-77E27B8B5B4E}" srcOrd="0" destOrd="0" presId="urn:microsoft.com/office/officeart/2005/8/layout/hList7"/>
    <dgm:cxn modelId="{ADA3CF1C-35B7-4A74-9935-79627FDED1C0}" type="presParOf" srcId="{BBF69139-2534-440B-A16D-289D65BCB1A0}" destId="{5FF3FBF0-EE79-458C-9660-88634543BAF4}" srcOrd="1" destOrd="0" presId="urn:microsoft.com/office/officeart/2005/8/layout/hList7"/>
    <dgm:cxn modelId="{CE31C4C4-04A2-4004-8F94-7B65000418E8}" type="presParOf" srcId="{5FF3FBF0-EE79-458C-9660-88634543BAF4}" destId="{55CC8F96-4D70-4389-B935-8B0DE55F40B7}" srcOrd="0" destOrd="0" presId="urn:microsoft.com/office/officeart/2005/8/layout/hList7"/>
    <dgm:cxn modelId="{13DCAD45-CBC6-414C-8F17-48A5AACEBF1D}" type="presParOf" srcId="{55CC8F96-4D70-4389-B935-8B0DE55F40B7}" destId="{363A00B8-68B9-4A2D-A723-2163AD019BEA}" srcOrd="0" destOrd="0" presId="urn:microsoft.com/office/officeart/2005/8/layout/hList7"/>
    <dgm:cxn modelId="{85BCFCD8-5EB1-4FBB-A52F-B4D8FD7D312B}" type="presParOf" srcId="{55CC8F96-4D70-4389-B935-8B0DE55F40B7}" destId="{FC3AC2E7-41E0-4547-9431-AB3A423306B5}" srcOrd="1" destOrd="0" presId="urn:microsoft.com/office/officeart/2005/8/layout/hList7"/>
    <dgm:cxn modelId="{54222EC1-EE8E-4785-8C2D-CB2A02579733}" type="presParOf" srcId="{55CC8F96-4D70-4389-B935-8B0DE55F40B7}" destId="{0800C037-0A38-461F-AA15-BED5157D80C9}" srcOrd="2" destOrd="0" presId="urn:microsoft.com/office/officeart/2005/8/layout/hList7"/>
    <dgm:cxn modelId="{748F58DE-5EF9-48BA-B943-B3B24AE2F2F5}" type="presParOf" srcId="{55CC8F96-4D70-4389-B935-8B0DE55F40B7}" destId="{6F68786C-5BAF-484D-96F1-3FA0885B3B8A}" srcOrd="3" destOrd="0" presId="urn:microsoft.com/office/officeart/2005/8/layout/hList7"/>
    <dgm:cxn modelId="{A3A69F05-80A9-4FCF-933D-BB317364EFC6}" type="presParOf" srcId="{5FF3FBF0-EE79-458C-9660-88634543BAF4}" destId="{DDD005A3-0667-4B1F-8A34-F5B7B385C322}" srcOrd="1" destOrd="0" presId="urn:microsoft.com/office/officeart/2005/8/layout/hList7"/>
    <dgm:cxn modelId="{3F1CE409-C159-4304-A9B2-089A3A005967}" type="presParOf" srcId="{5FF3FBF0-EE79-458C-9660-88634543BAF4}" destId="{E44B4655-655F-431D-9EAD-77170B724702}" srcOrd="2" destOrd="0" presId="urn:microsoft.com/office/officeart/2005/8/layout/hList7"/>
    <dgm:cxn modelId="{CA28FA59-6837-420A-B1F7-393197E5CD4B}" type="presParOf" srcId="{E44B4655-655F-431D-9EAD-77170B724702}" destId="{DB6B2CD2-3198-4D4C-93CA-207F4A2A3976}" srcOrd="0" destOrd="0" presId="urn:microsoft.com/office/officeart/2005/8/layout/hList7"/>
    <dgm:cxn modelId="{4DD6EA94-1B60-49F6-9665-331683F3318E}" type="presParOf" srcId="{E44B4655-655F-431D-9EAD-77170B724702}" destId="{05EA6AEF-C5B2-4F9B-8CBF-007EFB2D0A1F}" srcOrd="1" destOrd="0" presId="urn:microsoft.com/office/officeart/2005/8/layout/hList7"/>
    <dgm:cxn modelId="{193E5D65-EEDD-48FC-9C65-C29192A2615D}" type="presParOf" srcId="{E44B4655-655F-431D-9EAD-77170B724702}" destId="{F220A029-A9D0-4F4C-9203-0A4022145B65}" srcOrd="2" destOrd="0" presId="urn:microsoft.com/office/officeart/2005/8/layout/hList7"/>
    <dgm:cxn modelId="{AACDCAFD-99FD-4A8B-A79A-F72C42183AC3}" type="presParOf" srcId="{E44B4655-655F-431D-9EAD-77170B724702}" destId="{5C9EC240-F9DD-49E4-9D69-43AA1732569A}" srcOrd="3" destOrd="0" presId="urn:microsoft.com/office/officeart/2005/8/layout/hList7"/>
    <dgm:cxn modelId="{9FB0DB29-1D7D-434C-AFDB-E85F4260E260}" type="presParOf" srcId="{5FF3FBF0-EE79-458C-9660-88634543BAF4}" destId="{864E6A82-2D68-4871-919C-0EE4B69E2579}" srcOrd="3" destOrd="0" presId="urn:microsoft.com/office/officeart/2005/8/layout/hList7"/>
    <dgm:cxn modelId="{C4827BE5-AF5E-4E6E-8B8A-54D3234F2C59}" type="presParOf" srcId="{5FF3FBF0-EE79-458C-9660-88634543BAF4}" destId="{64FF1B9F-7652-4525-AE4E-24F719384018}" srcOrd="4" destOrd="0" presId="urn:microsoft.com/office/officeart/2005/8/layout/hList7"/>
    <dgm:cxn modelId="{C12CD962-6803-46DF-B698-999521ED444F}" type="presParOf" srcId="{64FF1B9F-7652-4525-AE4E-24F719384018}" destId="{0C740C92-A41F-40A4-A5E2-AF7417C61EAD}" srcOrd="0" destOrd="0" presId="urn:microsoft.com/office/officeart/2005/8/layout/hList7"/>
    <dgm:cxn modelId="{5438A812-DB55-4630-8D25-B1EE6E6374CC}" type="presParOf" srcId="{64FF1B9F-7652-4525-AE4E-24F719384018}" destId="{6A9B01E9-A777-438E-A776-D1723C02D35F}" srcOrd="1" destOrd="0" presId="urn:microsoft.com/office/officeart/2005/8/layout/hList7"/>
    <dgm:cxn modelId="{6B6652ED-641C-47EE-AC17-92840097CC63}" type="presParOf" srcId="{64FF1B9F-7652-4525-AE4E-24F719384018}" destId="{68AEAC28-F453-45FE-9781-551EB0F80C3C}" srcOrd="2" destOrd="0" presId="urn:microsoft.com/office/officeart/2005/8/layout/hList7"/>
    <dgm:cxn modelId="{6BD617BC-8432-4D10-89B8-D66138F479BF}" type="presParOf" srcId="{64FF1B9F-7652-4525-AE4E-24F719384018}" destId="{813629E5-0FC6-4922-ADF2-8DEA1F614745}" srcOrd="3" destOrd="0" presId="urn:microsoft.com/office/officeart/2005/8/layout/hList7"/>
    <dgm:cxn modelId="{2FBCA6B5-1890-4785-94DA-92438EBCFCEC}" type="presParOf" srcId="{5FF3FBF0-EE79-458C-9660-88634543BAF4}" destId="{0B988D85-4500-4FE3-8303-6B4D31C234F3}" srcOrd="5" destOrd="0" presId="urn:microsoft.com/office/officeart/2005/8/layout/hList7"/>
    <dgm:cxn modelId="{722FDAC4-B11C-4D9E-B61E-7D28FB116764}" type="presParOf" srcId="{5FF3FBF0-EE79-458C-9660-88634543BAF4}" destId="{4328FE4A-A563-49F5-8A92-6F7486F33263}" srcOrd="6" destOrd="0" presId="urn:microsoft.com/office/officeart/2005/8/layout/hList7"/>
    <dgm:cxn modelId="{A7EE359C-0A51-4516-98D5-9CAE51BD9C13}" type="presParOf" srcId="{4328FE4A-A563-49F5-8A92-6F7486F33263}" destId="{7F80150A-7CE3-4CA1-BA24-0D1248737CC2}" srcOrd="0" destOrd="0" presId="urn:microsoft.com/office/officeart/2005/8/layout/hList7"/>
    <dgm:cxn modelId="{1AC33FD2-596B-48B6-90CA-5161979B2B44}" type="presParOf" srcId="{4328FE4A-A563-49F5-8A92-6F7486F33263}" destId="{1E7A6E55-0ED7-4DB6-990B-30D513167BA0}" srcOrd="1" destOrd="0" presId="urn:microsoft.com/office/officeart/2005/8/layout/hList7"/>
    <dgm:cxn modelId="{543EBD51-85B5-4B20-AAA2-01FE67E6E36B}" type="presParOf" srcId="{4328FE4A-A563-49F5-8A92-6F7486F33263}" destId="{FD4832D6-A978-4ADD-9F61-1922DDEE69DE}" srcOrd="2" destOrd="0" presId="urn:microsoft.com/office/officeart/2005/8/layout/hList7"/>
    <dgm:cxn modelId="{7BE55585-BEF9-4F7C-A095-99D5664432E3}" type="presParOf" srcId="{4328FE4A-A563-49F5-8A92-6F7486F33263}" destId="{34553F16-1AA7-4865-BA40-9ADDC4CF7377}" srcOrd="3" destOrd="0" presId="urn:microsoft.com/office/officeart/2005/8/layout/hList7"/>
    <dgm:cxn modelId="{8127793F-8653-4899-ABFD-1C8099325A1B}" type="presParOf" srcId="{5FF3FBF0-EE79-458C-9660-88634543BAF4}" destId="{102E81F5-B28E-4620-8918-91E10E6F3335}" srcOrd="7" destOrd="0" presId="urn:microsoft.com/office/officeart/2005/8/layout/hList7"/>
    <dgm:cxn modelId="{A55BD4E4-B003-46EC-9B89-9483145DA1F4}" type="presParOf" srcId="{5FF3FBF0-EE79-458C-9660-88634543BAF4}" destId="{99F62ADD-FC51-4EFB-B8C1-703A4CA1A61B}" srcOrd="8" destOrd="0" presId="urn:microsoft.com/office/officeart/2005/8/layout/hList7"/>
    <dgm:cxn modelId="{7E0DF199-05D2-4907-9674-DDBF93F451CD}" type="presParOf" srcId="{99F62ADD-FC51-4EFB-B8C1-703A4CA1A61B}" destId="{3CEB7E28-ED8E-4A08-B569-44CC02C6A3F4}" srcOrd="0" destOrd="0" presId="urn:microsoft.com/office/officeart/2005/8/layout/hList7"/>
    <dgm:cxn modelId="{F101923E-0C42-470F-9E20-1A83E4B8004B}" type="presParOf" srcId="{99F62ADD-FC51-4EFB-B8C1-703A4CA1A61B}" destId="{F1E179A6-CE7D-40CE-80CF-C5DBBB511D4D}" srcOrd="1" destOrd="0" presId="urn:microsoft.com/office/officeart/2005/8/layout/hList7"/>
    <dgm:cxn modelId="{0A096353-3B1A-452B-B871-4497367CA4F5}" type="presParOf" srcId="{99F62ADD-FC51-4EFB-B8C1-703A4CA1A61B}" destId="{15600BB9-436D-4DAD-9048-366541A2AE82}" srcOrd="2" destOrd="0" presId="urn:microsoft.com/office/officeart/2005/8/layout/hList7"/>
    <dgm:cxn modelId="{66949F3B-14FD-49C8-98CF-97E6E74B87AB}" type="presParOf" srcId="{99F62ADD-FC51-4EFB-B8C1-703A4CA1A61B}" destId="{27C952D1-8AE2-45FF-ADC9-4761B635D255}" srcOrd="3" destOrd="0" presId="urn:microsoft.com/office/officeart/2005/8/layout/hList7"/>
    <dgm:cxn modelId="{6720A9B8-0F94-45F5-A13F-076506864BEE}" type="presParOf" srcId="{5FF3FBF0-EE79-458C-9660-88634543BAF4}" destId="{3CA43945-C471-4015-B2AE-5C2AFB35CEDB}" srcOrd="9" destOrd="0" presId="urn:microsoft.com/office/officeart/2005/8/layout/hList7"/>
    <dgm:cxn modelId="{C9DB1D4A-1953-45A7-A51D-0AE5F88B13FA}" type="presParOf" srcId="{5FF3FBF0-EE79-458C-9660-88634543BAF4}" destId="{D3C9D69C-06F0-4706-961D-04E586085255}" srcOrd="10" destOrd="0" presId="urn:microsoft.com/office/officeart/2005/8/layout/hList7"/>
    <dgm:cxn modelId="{5EB6092E-EEF7-4EF8-803A-BD49E04C7DE1}" type="presParOf" srcId="{D3C9D69C-06F0-4706-961D-04E586085255}" destId="{2F08BB03-6179-4730-A406-3A5B687DAB52}" srcOrd="0" destOrd="0" presId="urn:microsoft.com/office/officeart/2005/8/layout/hList7"/>
    <dgm:cxn modelId="{B3274686-A5D3-4AAB-B60E-BB8D4C74EA72}" type="presParOf" srcId="{D3C9D69C-06F0-4706-961D-04E586085255}" destId="{1CADAA32-3A63-4242-9C5D-D09F259A0F29}" srcOrd="1" destOrd="0" presId="urn:microsoft.com/office/officeart/2005/8/layout/hList7"/>
    <dgm:cxn modelId="{DA7F683C-924D-4A06-B3C0-40CC2A89A881}" type="presParOf" srcId="{D3C9D69C-06F0-4706-961D-04E586085255}" destId="{7C6545DE-7805-4771-8CE0-7B47D9CDC7FA}" srcOrd="2" destOrd="0" presId="urn:microsoft.com/office/officeart/2005/8/layout/hList7"/>
    <dgm:cxn modelId="{AA638283-726A-4CB1-AAD1-90F9494E8D69}" type="presParOf" srcId="{D3C9D69C-06F0-4706-961D-04E586085255}" destId="{710F8D63-6EDA-45EA-969B-5BFE2C1AB7D6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E82B82D-269D-4BE5-BC66-7941181DF303}" type="doc">
      <dgm:prSet loTypeId="urn:microsoft.com/office/officeart/2005/8/layout/bProcess4" loCatId="process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s-ES"/>
        </a:p>
      </dgm:t>
    </dgm:pt>
    <dgm:pt modelId="{9C1AD7C0-1B93-4BA7-8680-8DE08BDAC4FC}">
      <dgm:prSet phldrT="[Texto]"/>
      <dgm:spPr/>
      <dgm:t>
        <a:bodyPr/>
        <a:lstStyle/>
        <a:p>
          <a:r>
            <a:rPr lang="es-MX" b="1" dirty="0" smtClean="0"/>
            <a:t>Identificación y  certificación</a:t>
          </a:r>
          <a:endParaRPr lang="es-ES" b="1" dirty="0"/>
        </a:p>
      </dgm:t>
    </dgm:pt>
    <dgm:pt modelId="{4534E364-8C46-46B8-9FF4-BC461844F15F}" type="parTrans" cxnId="{99E00214-96BE-446A-93BE-99C7A9B79138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F130278C-8B0E-4CFD-AE98-1EA8FB5B43F1}" type="sibTrans" cxnId="{99E00214-96BE-446A-93BE-99C7A9B79138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57467943-100B-44E8-862C-D57F2E12F18D}">
      <dgm:prSet phldrT="[Texto]"/>
      <dgm:spPr/>
      <dgm:t>
        <a:bodyPr/>
        <a:lstStyle/>
        <a:p>
          <a:r>
            <a:rPr lang="es-MX" b="1" dirty="0" smtClean="0"/>
            <a:t>Valoración y </a:t>
          </a:r>
          <a:r>
            <a:rPr lang="es-MX" b="1" dirty="0" err="1" smtClean="0"/>
            <a:t>adm</a:t>
          </a:r>
          <a:r>
            <a:rPr lang="es-MX" b="1" dirty="0" smtClean="0"/>
            <a:t>. riesgo</a:t>
          </a:r>
          <a:endParaRPr lang="es-ES" b="1" dirty="0"/>
        </a:p>
      </dgm:t>
    </dgm:pt>
    <dgm:pt modelId="{8D7CC98D-6716-457E-8C18-86D0CE408B31}" type="parTrans" cxnId="{556ADB54-9529-4318-8149-7FDDAD8CF7D3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B3CFBCB2-33F3-45FC-B69A-3DD12BD4E482}" type="sibTrans" cxnId="{556ADB54-9529-4318-8149-7FDDAD8CF7D3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78CC36FA-A6A5-48F3-8D9A-B158AE78D8BC}">
      <dgm:prSet phldrT="[Texto]"/>
      <dgm:spPr/>
      <dgm:t>
        <a:bodyPr/>
        <a:lstStyle/>
        <a:p>
          <a:r>
            <a:rPr lang="es-MX" b="1" dirty="0" smtClean="0"/>
            <a:t>Protección y seguridad</a:t>
          </a:r>
          <a:endParaRPr lang="es-ES" b="1" dirty="0"/>
        </a:p>
      </dgm:t>
    </dgm:pt>
    <dgm:pt modelId="{9FE9909E-3D83-472E-9F71-B14F4D6D07A8}" type="parTrans" cxnId="{31A981AB-9809-4676-9930-B76A346270D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97F024F9-A542-4694-82DA-5BEA4E884D36}" type="sibTrans" cxnId="{31A981AB-9809-4676-9930-B76A346270D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2CACF5CB-CF72-4A0B-BFAB-8483B35D0D0A}">
      <dgm:prSet phldrT="[Texto]"/>
      <dgm:spPr/>
      <dgm:t>
        <a:bodyPr/>
        <a:lstStyle/>
        <a:p>
          <a:r>
            <a:rPr lang="es-MX" b="1" dirty="0" smtClean="0"/>
            <a:t>Protección Migratoria</a:t>
          </a:r>
          <a:endParaRPr lang="es-ES" b="1" dirty="0"/>
        </a:p>
      </dgm:t>
    </dgm:pt>
    <dgm:pt modelId="{E2118E1C-B2C1-4583-A5A8-82F72283C25A}" type="parTrans" cxnId="{E11C9F0C-221B-4C25-BD7E-561516617E2B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C7F755A7-DEB6-4AFA-B182-3D3515A835EC}" type="sibTrans" cxnId="{E11C9F0C-221B-4C25-BD7E-561516617E2B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977DFD4C-B60D-43C4-9A4F-3F12655873DE}">
      <dgm:prSet phldrT="[Texto]"/>
      <dgm:spPr/>
      <dgm:t>
        <a:bodyPr/>
        <a:lstStyle/>
        <a:p>
          <a:r>
            <a:rPr lang="es-MX" b="1" dirty="0" smtClean="0"/>
            <a:t>Alojamiento seguro</a:t>
          </a:r>
          <a:endParaRPr lang="es-ES" b="1" dirty="0"/>
        </a:p>
      </dgm:t>
    </dgm:pt>
    <dgm:pt modelId="{2A71D2ED-6F74-4401-B23E-0D197125C493}" type="parTrans" cxnId="{36F8358C-75C0-45C2-BA56-F38A45BEC98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17A43887-74B7-4675-967B-EB29F45AD51D}" type="sibTrans" cxnId="{36F8358C-75C0-45C2-BA56-F38A45BEC98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12748A3D-7A08-4259-B591-EC905BC989EA}">
      <dgm:prSet phldrT="[Texto]"/>
      <dgm:spPr/>
      <dgm:t>
        <a:bodyPr/>
        <a:lstStyle/>
        <a:p>
          <a:r>
            <a:rPr lang="es-MX" b="1" dirty="0" smtClean="0"/>
            <a:t>Atención necesidades materiales</a:t>
          </a:r>
          <a:endParaRPr lang="es-ES" b="1" dirty="0"/>
        </a:p>
      </dgm:t>
    </dgm:pt>
    <dgm:pt modelId="{2801D0EF-8542-4C26-8E92-0E47A70C0BB7}" type="parTrans" cxnId="{AC6E3DCF-11CD-4730-AB22-FAF03D05FF9E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D10CF706-BB59-4115-A84B-7751E799DF10}" type="sibTrans" cxnId="{AC6E3DCF-11CD-4730-AB22-FAF03D05FF9E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E2497D4F-340B-44E3-A0B6-B639A3D6F030}">
      <dgm:prSet phldrT="[Texto]"/>
      <dgm:spPr/>
      <dgm:t>
        <a:bodyPr/>
        <a:lstStyle/>
        <a:p>
          <a:r>
            <a:rPr lang="es-MX" b="1" dirty="0" smtClean="0"/>
            <a:t>Atención necesidades salud</a:t>
          </a:r>
          <a:endParaRPr lang="es-ES" b="1" dirty="0"/>
        </a:p>
      </dgm:t>
    </dgm:pt>
    <dgm:pt modelId="{0B3A4FA7-B1BF-44E5-A2FB-726AED040592}" type="parTrans" cxnId="{59F0DC4E-408A-43E2-91D1-32EB223053F4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DEB7B2A0-AB02-43E3-85F6-4A10EEC5DC5B}" type="sibTrans" cxnId="{59F0DC4E-408A-43E2-91D1-32EB223053F4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B37A601F-A04D-49BD-9852-0AF1388092FD}">
      <dgm:prSet phldrT="[Texto]"/>
      <dgm:spPr/>
      <dgm:t>
        <a:bodyPr/>
        <a:lstStyle/>
        <a:p>
          <a:r>
            <a:rPr lang="es-MX" b="1" dirty="0" smtClean="0"/>
            <a:t>Acompañamiento legal</a:t>
          </a:r>
          <a:endParaRPr lang="es-ES" b="1" dirty="0"/>
        </a:p>
      </dgm:t>
    </dgm:pt>
    <dgm:pt modelId="{E28AE7DD-2E73-43CC-8697-B423432BBF4A}" type="parTrans" cxnId="{1A122158-B516-4F3F-9AB0-65F97229B86F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A9D02F69-AFCA-4D04-9C96-B67A31285C86}" type="sibTrans" cxnId="{1A122158-B516-4F3F-9AB0-65F97229B86F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6F116E84-3BA3-40EF-AA1E-D8DF0D190B16}">
      <dgm:prSet phldrT="[Texto]"/>
      <dgm:spPr/>
      <dgm:t>
        <a:bodyPr/>
        <a:lstStyle/>
        <a:p>
          <a:r>
            <a:rPr lang="es-MX" b="1" dirty="0" smtClean="0"/>
            <a:t>Regularización migratoria</a:t>
          </a:r>
          <a:endParaRPr lang="es-ES" b="1" dirty="0"/>
        </a:p>
      </dgm:t>
    </dgm:pt>
    <dgm:pt modelId="{F89608A0-52EF-4030-B616-EAC572F155C9}" type="parTrans" cxnId="{43BB5A0E-9EDE-456A-88D9-B6B63A9C7A7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77845F28-64E1-41C0-9219-DF68DB9674A0}" type="sibTrans" cxnId="{43BB5A0E-9EDE-456A-88D9-B6B63A9C7A7C}">
      <dgm:prSet/>
      <dgm:spPr/>
      <dgm:t>
        <a:bodyPr/>
        <a:lstStyle/>
        <a:p>
          <a:endParaRPr lang="es-ES" b="1">
            <a:solidFill>
              <a:schemeClr val="tx1"/>
            </a:solidFill>
          </a:endParaRPr>
        </a:p>
      </dgm:t>
    </dgm:pt>
    <dgm:pt modelId="{09687444-7B7A-46D1-AE82-26F8C1531243}">
      <dgm:prSet phldrT="[Texto]"/>
      <dgm:spPr/>
      <dgm:t>
        <a:bodyPr/>
        <a:lstStyle/>
        <a:p>
          <a:r>
            <a:rPr lang="es-ES" b="1" dirty="0" smtClean="0"/>
            <a:t>Programas educativos y vocacionales</a:t>
          </a:r>
          <a:endParaRPr lang="es-ES" b="1" dirty="0"/>
        </a:p>
      </dgm:t>
    </dgm:pt>
    <dgm:pt modelId="{5B7A005E-DC5B-4A99-90C0-24C7F52C4561}" type="parTrans" cxnId="{695D84FC-41E7-4CE1-9D62-82A76041C5D9}">
      <dgm:prSet/>
      <dgm:spPr/>
      <dgm:t>
        <a:bodyPr/>
        <a:lstStyle/>
        <a:p>
          <a:endParaRPr lang="es-CR"/>
        </a:p>
      </dgm:t>
    </dgm:pt>
    <dgm:pt modelId="{5AA573AC-DD68-40F2-BC7F-978982EE9CE0}" type="sibTrans" cxnId="{695D84FC-41E7-4CE1-9D62-82A76041C5D9}">
      <dgm:prSet/>
      <dgm:spPr/>
      <dgm:t>
        <a:bodyPr/>
        <a:lstStyle/>
        <a:p>
          <a:endParaRPr lang="es-CR"/>
        </a:p>
      </dgm:t>
    </dgm:pt>
    <dgm:pt modelId="{0D416579-0D53-454C-A683-8EFF8FE51C14}">
      <dgm:prSet phldrT="[Texto]"/>
      <dgm:spPr/>
      <dgm:t>
        <a:bodyPr/>
        <a:lstStyle/>
        <a:p>
          <a:r>
            <a:rPr lang="es-ES" b="1" dirty="0" smtClean="0"/>
            <a:t>Asistencia social (IMAS)</a:t>
          </a:r>
          <a:endParaRPr lang="es-ES" b="1" dirty="0"/>
        </a:p>
      </dgm:t>
    </dgm:pt>
    <dgm:pt modelId="{C4922C54-0DAE-4C82-B1A2-30ACAE5274BE}" type="parTrans" cxnId="{F7415EC0-1B9D-4BC1-BF61-75444E8079A3}">
      <dgm:prSet/>
      <dgm:spPr/>
      <dgm:t>
        <a:bodyPr/>
        <a:lstStyle/>
        <a:p>
          <a:endParaRPr lang="es-CR"/>
        </a:p>
      </dgm:t>
    </dgm:pt>
    <dgm:pt modelId="{A0FA9638-B59E-4699-A415-65CC2AE6C03D}" type="sibTrans" cxnId="{F7415EC0-1B9D-4BC1-BF61-75444E8079A3}">
      <dgm:prSet/>
      <dgm:spPr/>
      <dgm:t>
        <a:bodyPr/>
        <a:lstStyle/>
        <a:p>
          <a:endParaRPr lang="es-CR"/>
        </a:p>
      </dgm:t>
    </dgm:pt>
    <dgm:pt modelId="{A8CD0CCC-B939-4275-AA0B-C86A123413B1}">
      <dgm:prSet phldrT="[Texto]"/>
      <dgm:spPr/>
      <dgm:t>
        <a:bodyPr/>
        <a:lstStyle/>
        <a:p>
          <a:r>
            <a:rPr lang="es-ES" b="1" dirty="0" smtClean="0"/>
            <a:t>Acompañamiento psicológico</a:t>
          </a:r>
          <a:endParaRPr lang="es-ES" b="1" dirty="0"/>
        </a:p>
      </dgm:t>
    </dgm:pt>
    <dgm:pt modelId="{A7CC305A-5408-4FD7-BCD1-7525A30CABFF}" type="parTrans" cxnId="{E545F1A5-11CF-4025-A3E8-121441633AE6}">
      <dgm:prSet/>
      <dgm:spPr/>
      <dgm:t>
        <a:bodyPr/>
        <a:lstStyle/>
        <a:p>
          <a:endParaRPr lang="es-CR"/>
        </a:p>
      </dgm:t>
    </dgm:pt>
    <dgm:pt modelId="{77291EED-930E-4F9A-B2B9-21B3A107FC98}" type="sibTrans" cxnId="{E545F1A5-11CF-4025-A3E8-121441633AE6}">
      <dgm:prSet/>
      <dgm:spPr/>
      <dgm:t>
        <a:bodyPr/>
        <a:lstStyle/>
        <a:p>
          <a:endParaRPr lang="es-CR"/>
        </a:p>
      </dgm:t>
    </dgm:pt>
    <dgm:pt modelId="{44336FB7-20BC-48EE-8205-7FB27045D1A7}" type="pres">
      <dgm:prSet presAssocID="{5E82B82D-269D-4BE5-BC66-7941181DF30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39ECBB28-34ED-40BB-9B7A-35FFDE9F9081}" type="pres">
      <dgm:prSet presAssocID="{9C1AD7C0-1B93-4BA7-8680-8DE08BDAC4FC}" presName="compNode" presStyleCnt="0"/>
      <dgm:spPr/>
      <dgm:t>
        <a:bodyPr/>
        <a:lstStyle/>
        <a:p>
          <a:endParaRPr lang="es-ES"/>
        </a:p>
      </dgm:t>
    </dgm:pt>
    <dgm:pt modelId="{4E6FE6CF-0F2B-4B4B-BA01-4366F2F746D2}" type="pres">
      <dgm:prSet presAssocID="{9C1AD7C0-1B93-4BA7-8680-8DE08BDAC4FC}" presName="dummyConnPt" presStyleCnt="0"/>
      <dgm:spPr/>
      <dgm:t>
        <a:bodyPr/>
        <a:lstStyle/>
        <a:p>
          <a:endParaRPr lang="es-ES"/>
        </a:p>
      </dgm:t>
    </dgm:pt>
    <dgm:pt modelId="{AC6C16CB-97D1-4499-B1AB-03034615DC8E}" type="pres">
      <dgm:prSet presAssocID="{9C1AD7C0-1B93-4BA7-8680-8DE08BDAC4FC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73A166-F082-423C-803F-FADC937575A4}" type="pres">
      <dgm:prSet presAssocID="{F130278C-8B0E-4CFD-AE98-1EA8FB5B43F1}" presName="sibTrans" presStyleLbl="bgSibTrans2D1" presStyleIdx="0" presStyleCnt="11"/>
      <dgm:spPr/>
      <dgm:t>
        <a:bodyPr/>
        <a:lstStyle/>
        <a:p>
          <a:endParaRPr lang="es-ES"/>
        </a:p>
      </dgm:t>
    </dgm:pt>
    <dgm:pt modelId="{427EF9EE-E888-4309-9940-40F219890D5F}" type="pres">
      <dgm:prSet presAssocID="{57467943-100B-44E8-862C-D57F2E12F18D}" presName="compNode" presStyleCnt="0"/>
      <dgm:spPr/>
      <dgm:t>
        <a:bodyPr/>
        <a:lstStyle/>
        <a:p>
          <a:endParaRPr lang="es-ES"/>
        </a:p>
      </dgm:t>
    </dgm:pt>
    <dgm:pt modelId="{EE636730-1B5F-4FD4-86CD-C97A0004D05B}" type="pres">
      <dgm:prSet presAssocID="{57467943-100B-44E8-862C-D57F2E12F18D}" presName="dummyConnPt" presStyleCnt="0"/>
      <dgm:spPr/>
      <dgm:t>
        <a:bodyPr/>
        <a:lstStyle/>
        <a:p>
          <a:endParaRPr lang="es-ES"/>
        </a:p>
      </dgm:t>
    </dgm:pt>
    <dgm:pt modelId="{CA8E625A-2A75-41F1-A6C8-88D814A7C110}" type="pres">
      <dgm:prSet presAssocID="{57467943-100B-44E8-862C-D57F2E12F18D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5E9C7C-59B3-4B5A-ADC1-A65F6AE94A5C}" type="pres">
      <dgm:prSet presAssocID="{B3CFBCB2-33F3-45FC-B69A-3DD12BD4E482}" presName="sibTrans" presStyleLbl="bgSibTrans2D1" presStyleIdx="1" presStyleCnt="11"/>
      <dgm:spPr/>
      <dgm:t>
        <a:bodyPr/>
        <a:lstStyle/>
        <a:p>
          <a:endParaRPr lang="es-ES"/>
        </a:p>
      </dgm:t>
    </dgm:pt>
    <dgm:pt modelId="{B1FEFD96-F6AD-40C5-BC94-140B2A08086C}" type="pres">
      <dgm:prSet presAssocID="{78CC36FA-A6A5-48F3-8D9A-B158AE78D8BC}" presName="compNode" presStyleCnt="0"/>
      <dgm:spPr/>
      <dgm:t>
        <a:bodyPr/>
        <a:lstStyle/>
        <a:p>
          <a:endParaRPr lang="es-ES"/>
        </a:p>
      </dgm:t>
    </dgm:pt>
    <dgm:pt modelId="{2A245118-2E96-41A8-8DD9-EE0871F8419D}" type="pres">
      <dgm:prSet presAssocID="{78CC36FA-A6A5-48F3-8D9A-B158AE78D8BC}" presName="dummyConnPt" presStyleCnt="0"/>
      <dgm:spPr/>
      <dgm:t>
        <a:bodyPr/>
        <a:lstStyle/>
        <a:p>
          <a:endParaRPr lang="es-ES"/>
        </a:p>
      </dgm:t>
    </dgm:pt>
    <dgm:pt modelId="{61BD3577-F91F-4A46-B32E-7AFF4E655FF2}" type="pres">
      <dgm:prSet presAssocID="{78CC36FA-A6A5-48F3-8D9A-B158AE78D8BC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DF97E7F-FB8F-4072-9CB5-5B087C55C3C8}" type="pres">
      <dgm:prSet presAssocID="{97F024F9-A542-4694-82DA-5BEA4E884D36}" presName="sibTrans" presStyleLbl="bgSibTrans2D1" presStyleIdx="2" presStyleCnt="11"/>
      <dgm:spPr/>
      <dgm:t>
        <a:bodyPr/>
        <a:lstStyle/>
        <a:p>
          <a:endParaRPr lang="es-ES"/>
        </a:p>
      </dgm:t>
    </dgm:pt>
    <dgm:pt modelId="{33D8A30C-1BFE-4CB3-86D2-EC898684CF16}" type="pres">
      <dgm:prSet presAssocID="{2CACF5CB-CF72-4A0B-BFAB-8483B35D0D0A}" presName="compNode" presStyleCnt="0"/>
      <dgm:spPr/>
      <dgm:t>
        <a:bodyPr/>
        <a:lstStyle/>
        <a:p>
          <a:endParaRPr lang="es-ES"/>
        </a:p>
      </dgm:t>
    </dgm:pt>
    <dgm:pt modelId="{338A1748-B36F-486D-B934-0EA479A84E41}" type="pres">
      <dgm:prSet presAssocID="{2CACF5CB-CF72-4A0B-BFAB-8483B35D0D0A}" presName="dummyConnPt" presStyleCnt="0"/>
      <dgm:spPr/>
      <dgm:t>
        <a:bodyPr/>
        <a:lstStyle/>
        <a:p>
          <a:endParaRPr lang="es-ES"/>
        </a:p>
      </dgm:t>
    </dgm:pt>
    <dgm:pt modelId="{859A3DB7-D3B6-4324-86F1-0B3EFBFF7DFE}" type="pres">
      <dgm:prSet presAssocID="{2CACF5CB-CF72-4A0B-BFAB-8483B35D0D0A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3C122F4-9E2E-4654-BD5F-4642EB116C10}" type="pres">
      <dgm:prSet presAssocID="{C7F755A7-DEB6-4AFA-B182-3D3515A835EC}" presName="sibTrans" presStyleLbl="bgSibTrans2D1" presStyleIdx="3" presStyleCnt="11"/>
      <dgm:spPr/>
      <dgm:t>
        <a:bodyPr/>
        <a:lstStyle/>
        <a:p>
          <a:endParaRPr lang="es-ES"/>
        </a:p>
      </dgm:t>
    </dgm:pt>
    <dgm:pt modelId="{3C790C1E-74B0-4736-BE99-B3740B5D2BE6}" type="pres">
      <dgm:prSet presAssocID="{977DFD4C-B60D-43C4-9A4F-3F12655873DE}" presName="compNode" presStyleCnt="0"/>
      <dgm:spPr/>
      <dgm:t>
        <a:bodyPr/>
        <a:lstStyle/>
        <a:p>
          <a:endParaRPr lang="es-ES"/>
        </a:p>
      </dgm:t>
    </dgm:pt>
    <dgm:pt modelId="{CBEE553C-214F-45BE-ABC4-3E9CC1068817}" type="pres">
      <dgm:prSet presAssocID="{977DFD4C-B60D-43C4-9A4F-3F12655873DE}" presName="dummyConnPt" presStyleCnt="0"/>
      <dgm:spPr/>
      <dgm:t>
        <a:bodyPr/>
        <a:lstStyle/>
        <a:p>
          <a:endParaRPr lang="es-ES"/>
        </a:p>
      </dgm:t>
    </dgm:pt>
    <dgm:pt modelId="{6B468E20-BDDC-4348-BB09-9BA42C73E792}" type="pres">
      <dgm:prSet presAssocID="{977DFD4C-B60D-43C4-9A4F-3F12655873DE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3760FAA-35FA-420D-A739-0BDFEF47775C}" type="pres">
      <dgm:prSet presAssocID="{17A43887-74B7-4675-967B-EB29F45AD51D}" presName="sibTrans" presStyleLbl="bgSibTrans2D1" presStyleIdx="4" presStyleCnt="11"/>
      <dgm:spPr/>
      <dgm:t>
        <a:bodyPr/>
        <a:lstStyle/>
        <a:p>
          <a:endParaRPr lang="es-ES"/>
        </a:p>
      </dgm:t>
    </dgm:pt>
    <dgm:pt modelId="{6B5AADD4-4337-4443-838E-E42F76A4E9F5}" type="pres">
      <dgm:prSet presAssocID="{12748A3D-7A08-4259-B591-EC905BC989EA}" presName="compNode" presStyleCnt="0"/>
      <dgm:spPr/>
      <dgm:t>
        <a:bodyPr/>
        <a:lstStyle/>
        <a:p>
          <a:endParaRPr lang="es-ES"/>
        </a:p>
      </dgm:t>
    </dgm:pt>
    <dgm:pt modelId="{369C8578-EAF0-4C17-90C5-DD10A26C4128}" type="pres">
      <dgm:prSet presAssocID="{12748A3D-7A08-4259-B591-EC905BC989EA}" presName="dummyConnPt" presStyleCnt="0"/>
      <dgm:spPr/>
      <dgm:t>
        <a:bodyPr/>
        <a:lstStyle/>
        <a:p>
          <a:endParaRPr lang="es-ES"/>
        </a:p>
      </dgm:t>
    </dgm:pt>
    <dgm:pt modelId="{5D4EA183-A58C-4241-B80A-3480FCB3A32E}" type="pres">
      <dgm:prSet presAssocID="{12748A3D-7A08-4259-B591-EC905BC989EA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F411422-06F8-4FE8-9353-B127D09063BC}" type="pres">
      <dgm:prSet presAssocID="{D10CF706-BB59-4115-A84B-7751E799DF10}" presName="sibTrans" presStyleLbl="bgSibTrans2D1" presStyleIdx="5" presStyleCnt="11"/>
      <dgm:spPr/>
      <dgm:t>
        <a:bodyPr/>
        <a:lstStyle/>
        <a:p>
          <a:endParaRPr lang="es-ES"/>
        </a:p>
      </dgm:t>
    </dgm:pt>
    <dgm:pt modelId="{88C781C1-3873-4AD1-A022-EC15E0DF079B}" type="pres">
      <dgm:prSet presAssocID="{E2497D4F-340B-44E3-A0B6-B639A3D6F030}" presName="compNode" presStyleCnt="0"/>
      <dgm:spPr/>
      <dgm:t>
        <a:bodyPr/>
        <a:lstStyle/>
        <a:p>
          <a:endParaRPr lang="es-ES"/>
        </a:p>
      </dgm:t>
    </dgm:pt>
    <dgm:pt modelId="{D6663388-5138-4367-812A-FD82118E6D39}" type="pres">
      <dgm:prSet presAssocID="{E2497D4F-340B-44E3-A0B6-B639A3D6F030}" presName="dummyConnPt" presStyleCnt="0"/>
      <dgm:spPr/>
      <dgm:t>
        <a:bodyPr/>
        <a:lstStyle/>
        <a:p>
          <a:endParaRPr lang="es-ES"/>
        </a:p>
      </dgm:t>
    </dgm:pt>
    <dgm:pt modelId="{2C692D5B-FF1C-491A-AB34-1A1AED9F43D8}" type="pres">
      <dgm:prSet presAssocID="{E2497D4F-340B-44E3-A0B6-B639A3D6F030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934829-6014-4716-A523-1FA891AC4C22}" type="pres">
      <dgm:prSet presAssocID="{DEB7B2A0-AB02-43E3-85F6-4A10EEC5DC5B}" presName="sibTrans" presStyleLbl="bgSibTrans2D1" presStyleIdx="6" presStyleCnt="11"/>
      <dgm:spPr/>
      <dgm:t>
        <a:bodyPr/>
        <a:lstStyle/>
        <a:p>
          <a:endParaRPr lang="es-ES"/>
        </a:p>
      </dgm:t>
    </dgm:pt>
    <dgm:pt modelId="{EB136F31-C1F1-44B3-BD7D-E3A93300CD77}" type="pres">
      <dgm:prSet presAssocID="{0D416579-0D53-454C-A683-8EFF8FE51C14}" presName="compNode" presStyleCnt="0"/>
      <dgm:spPr/>
      <dgm:t>
        <a:bodyPr/>
        <a:lstStyle/>
        <a:p>
          <a:endParaRPr lang="es-CR"/>
        </a:p>
      </dgm:t>
    </dgm:pt>
    <dgm:pt modelId="{D0F155ED-A2D6-4DAD-AB7D-7E89EFF55227}" type="pres">
      <dgm:prSet presAssocID="{0D416579-0D53-454C-A683-8EFF8FE51C14}" presName="dummyConnPt" presStyleCnt="0"/>
      <dgm:spPr/>
      <dgm:t>
        <a:bodyPr/>
        <a:lstStyle/>
        <a:p>
          <a:endParaRPr lang="es-CR"/>
        </a:p>
      </dgm:t>
    </dgm:pt>
    <dgm:pt modelId="{50B953B9-EAFC-4C53-B44E-0479ACBF0B83}" type="pres">
      <dgm:prSet presAssocID="{0D416579-0D53-454C-A683-8EFF8FE51C14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EE7D0EB0-D8EF-41B8-9B7F-1FB30D2AEA96}" type="pres">
      <dgm:prSet presAssocID="{A0FA9638-B59E-4699-A415-65CC2AE6C03D}" presName="sibTrans" presStyleLbl="bgSibTrans2D1" presStyleIdx="7" presStyleCnt="11"/>
      <dgm:spPr/>
      <dgm:t>
        <a:bodyPr/>
        <a:lstStyle/>
        <a:p>
          <a:endParaRPr lang="es-CR"/>
        </a:p>
      </dgm:t>
    </dgm:pt>
    <dgm:pt modelId="{CDDDBC64-4149-4E1C-B0DA-B694FDAF5B06}" type="pres">
      <dgm:prSet presAssocID="{09687444-7B7A-46D1-AE82-26F8C1531243}" presName="compNode" presStyleCnt="0"/>
      <dgm:spPr/>
      <dgm:t>
        <a:bodyPr/>
        <a:lstStyle/>
        <a:p>
          <a:endParaRPr lang="es-CR"/>
        </a:p>
      </dgm:t>
    </dgm:pt>
    <dgm:pt modelId="{57416DF4-79C4-47B8-9808-1AFB61378955}" type="pres">
      <dgm:prSet presAssocID="{09687444-7B7A-46D1-AE82-26F8C1531243}" presName="dummyConnPt" presStyleCnt="0"/>
      <dgm:spPr/>
      <dgm:t>
        <a:bodyPr/>
        <a:lstStyle/>
        <a:p>
          <a:endParaRPr lang="es-CR"/>
        </a:p>
      </dgm:t>
    </dgm:pt>
    <dgm:pt modelId="{7A61B63C-4A93-43EE-B7B3-E934576B417D}" type="pres">
      <dgm:prSet presAssocID="{09687444-7B7A-46D1-AE82-26F8C1531243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01DCD76-FAF1-4DDA-B8EB-86331DBABC45}" type="pres">
      <dgm:prSet presAssocID="{5AA573AC-DD68-40F2-BC7F-978982EE9CE0}" presName="sibTrans" presStyleLbl="bgSibTrans2D1" presStyleIdx="8" presStyleCnt="11"/>
      <dgm:spPr/>
      <dgm:t>
        <a:bodyPr/>
        <a:lstStyle/>
        <a:p>
          <a:endParaRPr lang="es-CR"/>
        </a:p>
      </dgm:t>
    </dgm:pt>
    <dgm:pt modelId="{F38D7A9C-7E04-4179-B7A1-B9B9D0DD90FC}" type="pres">
      <dgm:prSet presAssocID="{B37A601F-A04D-49BD-9852-0AF1388092FD}" presName="compNode" presStyleCnt="0"/>
      <dgm:spPr/>
      <dgm:t>
        <a:bodyPr/>
        <a:lstStyle/>
        <a:p>
          <a:endParaRPr lang="es-ES"/>
        </a:p>
      </dgm:t>
    </dgm:pt>
    <dgm:pt modelId="{FC17002C-0796-4912-A3E0-C439EC262120}" type="pres">
      <dgm:prSet presAssocID="{B37A601F-A04D-49BD-9852-0AF1388092FD}" presName="dummyConnPt" presStyleCnt="0"/>
      <dgm:spPr/>
      <dgm:t>
        <a:bodyPr/>
        <a:lstStyle/>
        <a:p>
          <a:endParaRPr lang="es-ES"/>
        </a:p>
      </dgm:t>
    </dgm:pt>
    <dgm:pt modelId="{DFD20335-F2B7-493A-9963-73D7673B0E86}" type="pres">
      <dgm:prSet presAssocID="{B37A601F-A04D-49BD-9852-0AF1388092FD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D58930A-8279-4CE5-9031-3FAA4299A0B0}" type="pres">
      <dgm:prSet presAssocID="{A9D02F69-AFCA-4D04-9C96-B67A31285C86}" presName="sibTrans" presStyleLbl="bgSibTrans2D1" presStyleIdx="9" presStyleCnt="11"/>
      <dgm:spPr/>
      <dgm:t>
        <a:bodyPr/>
        <a:lstStyle/>
        <a:p>
          <a:endParaRPr lang="es-ES"/>
        </a:p>
      </dgm:t>
    </dgm:pt>
    <dgm:pt modelId="{22C28EAC-6C5F-485A-9139-5DA1E2389486}" type="pres">
      <dgm:prSet presAssocID="{A8CD0CCC-B939-4275-AA0B-C86A123413B1}" presName="compNode" presStyleCnt="0"/>
      <dgm:spPr/>
      <dgm:t>
        <a:bodyPr/>
        <a:lstStyle/>
        <a:p>
          <a:endParaRPr lang="es-CR"/>
        </a:p>
      </dgm:t>
    </dgm:pt>
    <dgm:pt modelId="{BF795B40-1040-4267-930A-EB8CF1FF1FA7}" type="pres">
      <dgm:prSet presAssocID="{A8CD0CCC-B939-4275-AA0B-C86A123413B1}" presName="dummyConnPt" presStyleCnt="0"/>
      <dgm:spPr/>
      <dgm:t>
        <a:bodyPr/>
        <a:lstStyle/>
        <a:p>
          <a:endParaRPr lang="es-CR"/>
        </a:p>
      </dgm:t>
    </dgm:pt>
    <dgm:pt modelId="{CAE1FFD4-B4AA-4152-B30D-1D4E7C856A39}" type="pres">
      <dgm:prSet presAssocID="{A8CD0CCC-B939-4275-AA0B-C86A123413B1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FBEC452B-4721-4E5B-9BE9-DB4B7F3E3DA2}" type="pres">
      <dgm:prSet presAssocID="{77291EED-930E-4F9A-B2B9-21B3A107FC98}" presName="sibTrans" presStyleLbl="bgSibTrans2D1" presStyleIdx="10" presStyleCnt="11"/>
      <dgm:spPr/>
      <dgm:t>
        <a:bodyPr/>
        <a:lstStyle/>
        <a:p>
          <a:endParaRPr lang="es-CR"/>
        </a:p>
      </dgm:t>
    </dgm:pt>
    <dgm:pt modelId="{B52B9448-0092-4716-86DA-A4CBF3A2D142}" type="pres">
      <dgm:prSet presAssocID="{6F116E84-3BA3-40EF-AA1E-D8DF0D190B16}" presName="compNode" presStyleCnt="0"/>
      <dgm:spPr/>
      <dgm:t>
        <a:bodyPr/>
        <a:lstStyle/>
        <a:p>
          <a:endParaRPr lang="es-ES"/>
        </a:p>
      </dgm:t>
    </dgm:pt>
    <dgm:pt modelId="{75DB5745-C7FF-4D92-9D2B-516A456F6C04}" type="pres">
      <dgm:prSet presAssocID="{6F116E84-3BA3-40EF-AA1E-D8DF0D190B16}" presName="dummyConnPt" presStyleCnt="0"/>
      <dgm:spPr/>
      <dgm:t>
        <a:bodyPr/>
        <a:lstStyle/>
        <a:p>
          <a:endParaRPr lang="es-ES"/>
        </a:p>
      </dgm:t>
    </dgm:pt>
    <dgm:pt modelId="{B22D1D69-6BEE-45B1-B487-4C3F598EDA70}" type="pres">
      <dgm:prSet presAssocID="{6F116E84-3BA3-40EF-AA1E-D8DF0D190B16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AD06871-3A3F-4868-8F04-8ED6D70C8777}" type="presOf" srcId="{9C1AD7C0-1B93-4BA7-8680-8DE08BDAC4FC}" destId="{AC6C16CB-97D1-4499-B1AB-03034615DC8E}" srcOrd="0" destOrd="0" presId="urn:microsoft.com/office/officeart/2005/8/layout/bProcess4"/>
    <dgm:cxn modelId="{E11C9F0C-221B-4C25-BD7E-561516617E2B}" srcId="{5E82B82D-269D-4BE5-BC66-7941181DF303}" destId="{2CACF5CB-CF72-4A0B-BFAB-8483B35D0D0A}" srcOrd="3" destOrd="0" parTransId="{E2118E1C-B2C1-4583-A5A8-82F72283C25A}" sibTransId="{C7F755A7-DEB6-4AFA-B182-3D3515A835EC}"/>
    <dgm:cxn modelId="{1A122158-B516-4F3F-9AB0-65F97229B86F}" srcId="{5E82B82D-269D-4BE5-BC66-7941181DF303}" destId="{B37A601F-A04D-49BD-9852-0AF1388092FD}" srcOrd="9" destOrd="0" parTransId="{E28AE7DD-2E73-43CC-8697-B423432BBF4A}" sibTransId="{A9D02F69-AFCA-4D04-9C96-B67A31285C86}"/>
    <dgm:cxn modelId="{D5E5BAEB-CB4E-4A77-8A21-D0AD31CF825D}" type="presOf" srcId="{5E82B82D-269D-4BE5-BC66-7941181DF303}" destId="{44336FB7-20BC-48EE-8205-7FB27045D1A7}" srcOrd="0" destOrd="0" presId="urn:microsoft.com/office/officeart/2005/8/layout/bProcess4"/>
    <dgm:cxn modelId="{2D0EFD0B-CC82-4254-9A49-8C46C70B27DF}" type="presOf" srcId="{977DFD4C-B60D-43C4-9A4F-3F12655873DE}" destId="{6B468E20-BDDC-4348-BB09-9BA42C73E792}" srcOrd="0" destOrd="0" presId="urn:microsoft.com/office/officeart/2005/8/layout/bProcess4"/>
    <dgm:cxn modelId="{518A41A5-F909-4A6D-A40E-A7D51C40E6A5}" type="presOf" srcId="{0D416579-0D53-454C-A683-8EFF8FE51C14}" destId="{50B953B9-EAFC-4C53-B44E-0479ACBF0B83}" srcOrd="0" destOrd="0" presId="urn:microsoft.com/office/officeart/2005/8/layout/bProcess4"/>
    <dgm:cxn modelId="{9E22FF2E-0576-41CF-ACCF-118448350BFE}" type="presOf" srcId="{F130278C-8B0E-4CFD-AE98-1EA8FB5B43F1}" destId="{0373A166-F082-423C-803F-FADC937575A4}" srcOrd="0" destOrd="0" presId="urn:microsoft.com/office/officeart/2005/8/layout/bProcess4"/>
    <dgm:cxn modelId="{971FF90C-6053-43F3-9EDF-AF07D7AB3FCE}" type="presOf" srcId="{57467943-100B-44E8-862C-D57F2E12F18D}" destId="{CA8E625A-2A75-41F1-A6C8-88D814A7C110}" srcOrd="0" destOrd="0" presId="urn:microsoft.com/office/officeart/2005/8/layout/bProcess4"/>
    <dgm:cxn modelId="{61AFF4D8-8E08-4469-8F02-6DE4B71CD22A}" type="presOf" srcId="{A8CD0CCC-B939-4275-AA0B-C86A123413B1}" destId="{CAE1FFD4-B4AA-4152-B30D-1D4E7C856A39}" srcOrd="0" destOrd="0" presId="urn:microsoft.com/office/officeart/2005/8/layout/bProcess4"/>
    <dgm:cxn modelId="{30F6C814-AC85-4193-8838-F62E95A5E46D}" type="presOf" srcId="{77291EED-930E-4F9A-B2B9-21B3A107FC98}" destId="{FBEC452B-4721-4E5B-9BE9-DB4B7F3E3DA2}" srcOrd="0" destOrd="0" presId="urn:microsoft.com/office/officeart/2005/8/layout/bProcess4"/>
    <dgm:cxn modelId="{4C9C1412-D5C1-4B01-AE15-F40F56F36E3A}" type="presOf" srcId="{12748A3D-7A08-4259-B591-EC905BC989EA}" destId="{5D4EA183-A58C-4241-B80A-3480FCB3A32E}" srcOrd="0" destOrd="0" presId="urn:microsoft.com/office/officeart/2005/8/layout/bProcess4"/>
    <dgm:cxn modelId="{695D84FC-41E7-4CE1-9D62-82A76041C5D9}" srcId="{5E82B82D-269D-4BE5-BC66-7941181DF303}" destId="{09687444-7B7A-46D1-AE82-26F8C1531243}" srcOrd="8" destOrd="0" parTransId="{5B7A005E-DC5B-4A99-90C0-24C7F52C4561}" sibTransId="{5AA573AC-DD68-40F2-BC7F-978982EE9CE0}"/>
    <dgm:cxn modelId="{F7415EC0-1B9D-4BC1-BF61-75444E8079A3}" srcId="{5E82B82D-269D-4BE5-BC66-7941181DF303}" destId="{0D416579-0D53-454C-A683-8EFF8FE51C14}" srcOrd="7" destOrd="0" parTransId="{C4922C54-0DAE-4C82-B1A2-30ACAE5274BE}" sibTransId="{A0FA9638-B59E-4699-A415-65CC2AE6C03D}"/>
    <dgm:cxn modelId="{3EF436CB-FD28-424B-AEC5-8E7A838658D5}" type="presOf" srcId="{B37A601F-A04D-49BD-9852-0AF1388092FD}" destId="{DFD20335-F2B7-493A-9963-73D7673B0E86}" srcOrd="0" destOrd="0" presId="urn:microsoft.com/office/officeart/2005/8/layout/bProcess4"/>
    <dgm:cxn modelId="{59F0DC4E-408A-43E2-91D1-32EB223053F4}" srcId="{5E82B82D-269D-4BE5-BC66-7941181DF303}" destId="{E2497D4F-340B-44E3-A0B6-B639A3D6F030}" srcOrd="6" destOrd="0" parTransId="{0B3A4FA7-B1BF-44E5-A2FB-726AED040592}" sibTransId="{DEB7B2A0-AB02-43E3-85F6-4A10EEC5DC5B}"/>
    <dgm:cxn modelId="{A6FDD00D-A3B4-45FE-892A-3E222014DE46}" type="presOf" srcId="{A9D02F69-AFCA-4D04-9C96-B67A31285C86}" destId="{CD58930A-8279-4CE5-9031-3FAA4299A0B0}" srcOrd="0" destOrd="0" presId="urn:microsoft.com/office/officeart/2005/8/layout/bProcess4"/>
    <dgm:cxn modelId="{C178D97F-E897-4E7D-A7A5-F46E96CA3BF1}" type="presOf" srcId="{97F024F9-A542-4694-82DA-5BEA4E884D36}" destId="{6DF97E7F-FB8F-4072-9CB5-5B087C55C3C8}" srcOrd="0" destOrd="0" presId="urn:microsoft.com/office/officeart/2005/8/layout/bProcess4"/>
    <dgm:cxn modelId="{AC6E3DCF-11CD-4730-AB22-FAF03D05FF9E}" srcId="{5E82B82D-269D-4BE5-BC66-7941181DF303}" destId="{12748A3D-7A08-4259-B591-EC905BC989EA}" srcOrd="5" destOrd="0" parTransId="{2801D0EF-8542-4C26-8E92-0E47A70C0BB7}" sibTransId="{D10CF706-BB59-4115-A84B-7751E799DF10}"/>
    <dgm:cxn modelId="{0040EF93-CC03-48CD-ADAF-104EC0860287}" type="presOf" srcId="{E2497D4F-340B-44E3-A0B6-B639A3D6F030}" destId="{2C692D5B-FF1C-491A-AB34-1A1AED9F43D8}" srcOrd="0" destOrd="0" presId="urn:microsoft.com/office/officeart/2005/8/layout/bProcess4"/>
    <dgm:cxn modelId="{D292DD9E-8CAB-4A8A-9F8F-0FEA99B43E56}" type="presOf" srcId="{C7F755A7-DEB6-4AFA-B182-3D3515A835EC}" destId="{F3C122F4-9E2E-4654-BD5F-4642EB116C10}" srcOrd="0" destOrd="0" presId="urn:microsoft.com/office/officeart/2005/8/layout/bProcess4"/>
    <dgm:cxn modelId="{20455ABD-4510-45CD-884B-AA112D425FCF}" type="presOf" srcId="{17A43887-74B7-4675-967B-EB29F45AD51D}" destId="{63760FAA-35FA-420D-A739-0BDFEF47775C}" srcOrd="0" destOrd="0" presId="urn:microsoft.com/office/officeart/2005/8/layout/bProcess4"/>
    <dgm:cxn modelId="{1B830BE9-31EC-4884-90CC-ABDAD283D379}" type="presOf" srcId="{5AA573AC-DD68-40F2-BC7F-978982EE9CE0}" destId="{901DCD76-FAF1-4DDA-B8EB-86331DBABC45}" srcOrd="0" destOrd="0" presId="urn:microsoft.com/office/officeart/2005/8/layout/bProcess4"/>
    <dgm:cxn modelId="{80976B33-B9F2-4B30-9949-86AB8DB176BC}" type="presOf" srcId="{78CC36FA-A6A5-48F3-8D9A-B158AE78D8BC}" destId="{61BD3577-F91F-4A46-B32E-7AFF4E655FF2}" srcOrd="0" destOrd="0" presId="urn:microsoft.com/office/officeart/2005/8/layout/bProcess4"/>
    <dgm:cxn modelId="{3ABADF40-21C6-4A97-AA1A-7E61CD5AECDE}" type="presOf" srcId="{09687444-7B7A-46D1-AE82-26F8C1531243}" destId="{7A61B63C-4A93-43EE-B7B3-E934576B417D}" srcOrd="0" destOrd="0" presId="urn:microsoft.com/office/officeart/2005/8/layout/bProcess4"/>
    <dgm:cxn modelId="{43BB5A0E-9EDE-456A-88D9-B6B63A9C7A7C}" srcId="{5E82B82D-269D-4BE5-BC66-7941181DF303}" destId="{6F116E84-3BA3-40EF-AA1E-D8DF0D190B16}" srcOrd="11" destOrd="0" parTransId="{F89608A0-52EF-4030-B616-EAC572F155C9}" sibTransId="{77845F28-64E1-41C0-9219-DF68DB9674A0}"/>
    <dgm:cxn modelId="{556ADB54-9529-4318-8149-7FDDAD8CF7D3}" srcId="{5E82B82D-269D-4BE5-BC66-7941181DF303}" destId="{57467943-100B-44E8-862C-D57F2E12F18D}" srcOrd="1" destOrd="0" parTransId="{8D7CC98D-6716-457E-8C18-86D0CE408B31}" sibTransId="{B3CFBCB2-33F3-45FC-B69A-3DD12BD4E482}"/>
    <dgm:cxn modelId="{BBBD4B52-F4A3-474A-A142-482256CA635E}" type="presOf" srcId="{A0FA9638-B59E-4699-A415-65CC2AE6C03D}" destId="{EE7D0EB0-D8EF-41B8-9B7F-1FB30D2AEA96}" srcOrd="0" destOrd="0" presId="urn:microsoft.com/office/officeart/2005/8/layout/bProcess4"/>
    <dgm:cxn modelId="{36F8358C-75C0-45C2-BA56-F38A45BEC98C}" srcId="{5E82B82D-269D-4BE5-BC66-7941181DF303}" destId="{977DFD4C-B60D-43C4-9A4F-3F12655873DE}" srcOrd="4" destOrd="0" parTransId="{2A71D2ED-6F74-4401-B23E-0D197125C493}" sibTransId="{17A43887-74B7-4675-967B-EB29F45AD51D}"/>
    <dgm:cxn modelId="{401C2205-5F4D-4144-938B-6996493E9271}" type="presOf" srcId="{2CACF5CB-CF72-4A0B-BFAB-8483B35D0D0A}" destId="{859A3DB7-D3B6-4324-86F1-0B3EFBFF7DFE}" srcOrd="0" destOrd="0" presId="urn:microsoft.com/office/officeart/2005/8/layout/bProcess4"/>
    <dgm:cxn modelId="{99E00214-96BE-446A-93BE-99C7A9B79138}" srcId="{5E82B82D-269D-4BE5-BC66-7941181DF303}" destId="{9C1AD7C0-1B93-4BA7-8680-8DE08BDAC4FC}" srcOrd="0" destOrd="0" parTransId="{4534E364-8C46-46B8-9FF4-BC461844F15F}" sibTransId="{F130278C-8B0E-4CFD-AE98-1EA8FB5B43F1}"/>
    <dgm:cxn modelId="{E545F1A5-11CF-4025-A3E8-121441633AE6}" srcId="{5E82B82D-269D-4BE5-BC66-7941181DF303}" destId="{A8CD0CCC-B939-4275-AA0B-C86A123413B1}" srcOrd="10" destOrd="0" parTransId="{A7CC305A-5408-4FD7-BCD1-7525A30CABFF}" sibTransId="{77291EED-930E-4F9A-B2B9-21B3A107FC98}"/>
    <dgm:cxn modelId="{71383F35-A1D6-4439-B49C-0A43DE96D6A6}" type="presOf" srcId="{6F116E84-3BA3-40EF-AA1E-D8DF0D190B16}" destId="{B22D1D69-6BEE-45B1-B487-4C3F598EDA70}" srcOrd="0" destOrd="0" presId="urn:microsoft.com/office/officeart/2005/8/layout/bProcess4"/>
    <dgm:cxn modelId="{2578ED80-74E3-466A-8E94-1A464F8CD80A}" type="presOf" srcId="{B3CFBCB2-33F3-45FC-B69A-3DD12BD4E482}" destId="{FB5E9C7C-59B3-4B5A-ADC1-A65F6AE94A5C}" srcOrd="0" destOrd="0" presId="urn:microsoft.com/office/officeart/2005/8/layout/bProcess4"/>
    <dgm:cxn modelId="{A1EAAB0F-25E7-424C-841B-5E51A70C5B24}" type="presOf" srcId="{D10CF706-BB59-4115-A84B-7751E799DF10}" destId="{2F411422-06F8-4FE8-9353-B127D09063BC}" srcOrd="0" destOrd="0" presId="urn:microsoft.com/office/officeart/2005/8/layout/bProcess4"/>
    <dgm:cxn modelId="{DC46B960-9226-4A28-AAAA-8776FF6BC040}" type="presOf" srcId="{DEB7B2A0-AB02-43E3-85F6-4A10EEC5DC5B}" destId="{0F934829-6014-4716-A523-1FA891AC4C22}" srcOrd="0" destOrd="0" presId="urn:microsoft.com/office/officeart/2005/8/layout/bProcess4"/>
    <dgm:cxn modelId="{31A981AB-9809-4676-9930-B76A346270DC}" srcId="{5E82B82D-269D-4BE5-BC66-7941181DF303}" destId="{78CC36FA-A6A5-48F3-8D9A-B158AE78D8BC}" srcOrd="2" destOrd="0" parTransId="{9FE9909E-3D83-472E-9F71-B14F4D6D07A8}" sibTransId="{97F024F9-A542-4694-82DA-5BEA4E884D36}"/>
    <dgm:cxn modelId="{48106C34-D7BE-4892-834C-F3752BEC11E9}" type="presParOf" srcId="{44336FB7-20BC-48EE-8205-7FB27045D1A7}" destId="{39ECBB28-34ED-40BB-9B7A-35FFDE9F9081}" srcOrd="0" destOrd="0" presId="urn:microsoft.com/office/officeart/2005/8/layout/bProcess4"/>
    <dgm:cxn modelId="{F64EB471-1471-45FD-8F54-42DAE0F10BFC}" type="presParOf" srcId="{39ECBB28-34ED-40BB-9B7A-35FFDE9F9081}" destId="{4E6FE6CF-0F2B-4B4B-BA01-4366F2F746D2}" srcOrd="0" destOrd="0" presId="urn:microsoft.com/office/officeart/2005/8/layout/bProcess4"/>
    <dgm:cxn modelId="{CA50C1A3-0D32-4EE4-84E4-AE901CBC1171}" type="presParOf" srcId="{39ECBB28-34ED-40BB-9B7A-35FFDE9F9081}" destId="{AC6C16CB-97D1-4499-B1AB-03034615DC8E}" srcOrd="1" destOrd="0" presId="urn:microsoft.com/office/officeart/2005/8/layout/bProcess4"/>
    <dgm:cxn modelId="{6A0A3D07-FF7F-4E19-8B7E-28502D7068E4}" type="presParOf" srcId="{44336FB7-20BC-48EE-8205-7FB27045D1A7}" destId="{0373A166-F082-423C-803F-FADC937575A4}" srcOrd="1" destOrd="0" presId="urn:microsoft.com/office/officeart/2005/8/layout/bProcess4"/>
    <dgm:cxn modelId="{174849D6-F7B1-4C06-8BA8-C9B5738F65EE}" type="presParOf" srcId="{44336FB7-20BC-48EE-8205-7FB27045D1A7}" destId="{427EF9EE-E888-4309-9940-40F219890D5F}" srcOrd="2" destOrd="0" presId="urn:microsoft.com/office/officeart/2005/8/layout/bProcess4"/>
    <dgm:cxn modelId="{E6F1AD6D-7469-4F9E-A556-520105BC967A}" type="presParOf" srcId="{427EF9EE-E888-4309-9940-40F219890D5F}" destId="{EE636730-1B5F-4FD4-86CD-C97A0004D05B}" srcOrd="0" destOrd="0" presId="urn:microsoft.com/office/officeart/2005/8/layout/bProcess4"/>
    <dgm:cxn modelId="{8338C70A-AB9D-4250-8101-42015BB31C76}" type="presParOf" srcId="{427EF9EE-E888-4309-9940-40F219890D5F}" destId="{CA8E625A-2A75-41F1-A6C8-88D814A7C110}" srcOrd="1" destOrd="0" presId="urn:microsoft.com/office/officeart/2005/8/layout/bProcess4"/>
    <dgm:cxn modelId="{4D31571D-AB75-4D56-8483-2FC872A99D7C}" type="presParOf" srcId="{44336FB7-20BC-48EE-8205-7FB27045D1A7}" destId="{FB5E9C7C-59B3-4B5A-ADC1-A65F6AE94A5C}" srcOrd="3" destOrd="0" presId="urn:microsoft.com/office/officeart/2005/8/layout/bProcess4"/>
    <dgm:cxn modelId="{89BD8BE9-17CF-4B07-B128-2E60550407EB}" type="presParOf" srcId="{44336FB7-20BC-48EE-8205-7FB27045D1A7}" destId="{B1FEFD96-F6AD-40C5-BC94-140B2A08086C}" srcOrd="4" destOrd="0" presId="urn:microsoft.com/office/officeart/2005/8/layout/bProcess4"/>
    <dgm:cxn modelId="{6E49E1AE-19ED-43D8-9CBF-CB6BB13B7195}" type="presParOf" srcId="{B1FEFD96-F6AD-40C5-BC94-140B2A08086C}" destId="{2A245118-2E96-41A8-8DD9-EE0871F8419D}" srcOrd="0" destOrd="0" presId="urn:microsoft.com/office/officeart/2005/8/layout/bProcess4"/>
    <dgm:cxn modelId="{E838292D-5FF3-4852-8EFA-D97691D97582}" type="presParOf" srcId="{B1FEFD96-F6AD-40C5-BC94-140B2A08086C}" destId="{61BD3577-F91F-4A46-B32E-7AFF4E655FF2}" srcOrd="1" destOrd="0" presId="urn:microsoft.com/office/officeart/2005/8/layout/bProcess4"/>
    <dgm:cxn modelId="{5EC43EA1-AC84-4348-B4E8-8A5BE03E311B}" type="presParOf" srcId="{44336FB7-20BC-48EE-8205-7FB27045D1A7}" destId="{6DF97E7F-FB8F-4072-9CB5-5B087C55C3C8}" srcOrd="5" destOrd="0" presId="urn:microsoft.com/office/officeart/2005/8/layout/bProcess4"/>
    <dgm:cxn modelId="{B161529B-6C1C-4BAE-BA72-8607108689FF}" type="presParOf" srcId="{44336FB7-20BC-48EE-8205-7FB27045D1A7}" destId="{33D8A30C-1BFE-4CB3-86D2-EC898684CF16}" srcOrd="6" destOrd="0" presId="urn:microsoft.com/office/officeart/2005/8/layout/bProcess4"/>
    <dgm:cxn modelId="{616745EC-7ABE-401B-8CC6-C5CB85B0EC0E}" type="presParOf" srcId="{33D8A30C-1BFE-4CB3-86D2-EC898684CF16}" destId="{338A1748-B36F-486D-B934-0EA479A84E41}" srcOrd="0" destOrd="0" presId="urn:microsoft.com/office/officeart/2005/8/layout/bProcess4"/>
    <dgm:cxn modelId="{1B2EA51C-6788-45CC-9367-1467E9AAFF4C}" type="presParOf" srcId="{33D8A30C-1BFE-4CB3-86D2-EC898684CF16}" destId="{859A3DB7-D3B6-4324-86F1-0B3EFBFF7DFE}" srcOrd="1" destOrd="0" presId="urn:microsoft.com/office/officeart/2005/8/layout/bProcess4"/>
    <dgm:cxn modelId="{82ABAFEC-7CD5-4BB4-AA0E-DC94D0C30308}" type="presParOf" srcId="{44336FB7-20BC-48EE-8205-7FB27045D1A7}" destId="{F3C122F4-9E2E-4654-BD5F-4642EB116C10}" srcOrd="7" destOrd="0" presId="urn:microsoft.com/office/officeart/2005/8/layout/bProcess4"/>
    <dgm:cxn modelId="{CA6B3E60-50D0-4F7F-8EC9-6402CFC79DA3}" type="presParOf" srcId="{44336FB7-20BC-48EE-8205-7FB27045D1A7}" destId="{3C790C1E-74B0-4736-BE99-B3740B5D2BE6}" srcOrd="8" destOrd="0" presId="urn:microsoft.com/office/officeart/2005/8/layout/bProcess4"/>
    <dgm:cxn modelId="{B3847554-748E-4466-BCF2-1907A9D938E0}" type="presParOf" srcId="{3C790C1E-74B0-4736-BE99-B3740B5D2BE6}" destId="{CBEE553C-214F-45BE-ABC4-3E9CC1068817}" srcOrd="0" destOrd="0" presId="urn:microsoft.com/office/officeart/2005/8/layout/bProcess4"/>
    <dgm:cxn modelId="{9ED43C40-7184-4B7E-82F7-9D8ED257AD87}" type="presParOf" srcId="{3C790C1E-74B0-4736-BE99-B3740B5D2BE6}" destId="{6B468E20-BDDC-4348-BB09-9BA42C73E792}" srcOrd="1" destOrd="0" presId="urn:microsoft.com/office/officeart/2005/8/layout/bProcess4"/>
    <dgm:cxn modelId="{D494C151-57F6-4CC6-8293-5B457ADA8C6D}" type="presParOf" srcId="{44336FB7-20BC-48EE-8205-7FB27045D1A7}" destId="{63760FAA-35FA-420D-A739-0BDFEF47775C}" srcOrd="9" destOrd="0" presId="urn:microsoft.com/office/officeart/2005/8/layout/bProcess4"/>
    <dgm:cxn modelId="{278BE743-F135-4618-B6C8-78748830ECEC}" type="presParOf" srcId="{44336FB7-20BC-48EE-8205-7FB27045D1A7}" destId="{6B5AADD4-4337-4443-838E-E42F76A4E9F5}" srcOrd="10" destOrd="0" presId="urn:microsoft.com/office/officeart/2005/8/layout/bProcess4"/>
    <dgm:cxn modelId="{0EE028EC-12C8-49BB-AE1B-3A140E06702C}" type="presParOf" srcId="{6B5AADD4-4337-4443-838E-E42F76A4E9F5}" destId="{369C8578-EAF0-4C17-90C5-DD10A26C4128}" srcOrd="0" destOrd="0" presId="urn:microsoft.com/office/officeart/2005/8/layout/bProcess4"/>
    <dgm:cxn modelId="{45AE58A0-BF42-4A58-A9A4-20D1728ABE8F}" type="presParOf" srcId="{6B5AADD4-4337-4443-838E-E42F76A4E9F5}" destId="{5D4EA183-A58C-4241-B80A-3480FCB3A32E}" srcOrd="1" destOrd="0" presId="urn:microsoft.com/office/officeart/2005/8/layout/bProcess4"/>
    <dgm:cxn modelId="{D77205F4-5802-48E5-8C02-60DF084123CF}" type="presParOf" srcId="{44336FB7-20BC-48EE-8205-7FB27045D1A7}" destId="{2F411422-06F8-4FE8-9353-B127D09063BC}" srcOrd="11" destOrd="0" presId="urn:microsoft.com/office/officeart/2005/8/layout/bProcess4"/>
    <dgm:cxn modelId="{3E19280F-FA58-4989-898F-09909CF0D4AD}" type="presParOf" srcId="{44336FB7-20BC-48EE-8205-7FB27045D1A7}" destId="{88C781C1-3873-4AD1-A022-EC15E0DF079B}" srcOrd="12" destOrd="0" presId="urn:microsoft.com/office/officeart/2005/8/layout/bProcess4"/>
    <dgm:cxn modelId="{C9245E75-7FAC-4DF1-AAF5-4A8C7C1D2E34}" type="presParOf" srcId="{88C781C1-3873-4AD1-A022-EC15E0DF079B}" destId="{D6663388-5138-4367-812A-FD82118E6D39}" srcOrd="0" destOrd="0" presId="urn:microsoft.com/office/officeart/2005/8/layout/bProcess4"/>
    <dgm:cxn modelId="{942C3023-5311-4FBF-A536-563B8127A5F7}" type="presParOf" srcId="{88C781C1-3873-4AD1-A022-EC15E0DF079B}" destId="{2C692D5B-FF1C-491A-AB34-1A1AED9F43D8}" srcOrd="1" destOrd="0" presId="urn:microsoft.com/office/officeart/2005/8/layout/bProcess4"/>
    <dgm:cxn modelId="{6A0D29D2-A147-47D7-BAB5-35ACD7FDDA49}" type="presParOf" srcId="{44336FB7-20BC-48EE-8205-7FB27045D1A7}" destId="{0F934829-6014-4716-A523-1FA891AC4C22}" srcOrd="13" destOrd="0" presId="urn:microsoft.com/office/officeart/2005/8/layout/bProcess4"/>
    <dgm:cxn modelId="{557130EF-6E58-45D4-87A8-B151372E10E7}" type="presParOf" srcId="{44336FB7-20BC-48EE-8205-7FB27045D1A7}" destId="{EB136F31-C1F1-44B3-BD7D-E3A93300CD77}" srcOrd="14" destOrd="0" presId="urn:microsoft.com/office/officeart/2005/8/layout/bProcess4"/>
    <dgm:cxn modelId="{F6D01A32-9B74-4C3B-95B5-D8958833E58E}" type="presParOf" srcId="{EB136F31-C1F1-44B3-BD7D-E3A93300CD77}" destId="{D0F155ED-A2D6-4DAD-AB7D-7E89EFF55227}" srcOrd="0" destOrd="0" presId="urn:microsoft.com/office/officeart/2005/8/layout/bProcess4"/>
    <dgm:cxn modelId="{CF93D5C0-12C3-4C32-A11A-575D6EA66050}" type="presParOf" srcId="{EB136F31-C1F1-44B3-BD7D-E3A93300CD77}" destId="{50B953B9-EAFC-4C53-B44E-0479ACBF0B83}" srcOrd="1" destOrd="0" presId="urn:microsoft.com/office/officeart/2005/8/layout/bProcess4"/>
    <dgm:cxn modelId="{4928B685-2BBE-49F3-8596-63219ADCDC36}" type="presParOf" srcId="{44336FB7-20BC-48EE-8205-7FB27045D1A7}" destId="{EE7D0EB0-D8EF-41B8-9B7F-1FB30D2AEA96}" srcOrd="15" destOrd="0" presId="urn:microsoft.com/office/officeart/2005/8/layout/bProcess4"/>
    <dgm:cxn modelId="{8CBC2C13-7FD0-462D-9C7B-BD470F6E5A6F}" type="presParOf" srcId="{44336FB7-20BC-48EE-8205-7FB27045D1A7}" destId="{CDDDBC64-4149-4E1C-B0DA-B694FDAF5B06}" srcOrd="16" destOrd="0" presId="urn:microsoft.com/office/officeart/2005/8/layout/bProcess4"/>
    <dgm:cxn modelId="{D7716A09-A864-45F1-97B5-FD0210030550}" type="presParOf" srcId="{CDDDBC64-4149-4E1C-B0DA-B694FDAF5B06}" destId="{57416DF4-79C4-47B8-9808-1AFB61378955}" srcOrd="0" destOrd="0" presId="urn:microsoft.com/office/officeart/2005/8/layout/bProcess4"/>
    <dgm:cxn modelId="{49EE249D-B6CF-4B91-8F04-C27277E421BE}" type="presParOf" srcId="{CDDDBC64-4149-4E1C-B0DA-B694FDAF5B06}" destId="{7A61B63C-4A93-43EE-B7B3-E934576B417D}" srcOrd="1" destOrd="0" presId="urn:microsoft.com/office/officeart/2005/8/layout/bProcess4"/>
    <dgm:cxn modelId="{38010D64-2940-4C38-8945-825260A8249A}" type="presParOf" srcId="{44336FB7-20BC-48EE-8205-7FB27045D1A7}" destId="{901DCD76-FAF1-4DDA-B8EB-86331DBABC45}" srcOrd="17" destOrd="0" presId="urn:microsoft.com/office/officeart/2005/8/layout/bProcess4"/>
    <dgm:cxn modelId="{E93EEE47-D0C4-40B4-AAF7-AF66CFC8CED3}" type="presParOf" srcId="{44336FB7-20BC-48EE-8205-7FB27045D1A7}" destId="{F38D7A9C-7E04-4179-B7A1-B9B9D0DD90FC}" srcOrd="18" destOrd="0" presId="urn:microsoft.com/office/officeart/2005/8/layout/bProcess4"/>
    <dgm:cxn modelId="{87B468AE-48CB-4C74-A9E7-8B6620EB25AA}" type="presParOf" srcId="{F38D7A9C-7E04-4179-B7A1-B9B9D0DD90FC}" destId="{FC17002C-0796-4912-A3E0-C439EC262120}" srcOrd="0" destOrd="0" presId="urn:microsoft.com/office/officeart/2005/8/layout/bProcess4"/>
    <dgm:cxn modelId="{0515C114-EF43-4D04-9E78-34EAA431FE4E}" type="presParOf" srcId="{F38D7A9C-7E04-4179-B7A1-B9B9D0DD90FC}" destId="{DFD20335-F2B7-493A-9963-73D7673B0E86}" srcOrd="1" destOrd="0" presId="urn:microsoft.com/office/officeart/2005/8/layout/bProcess4"/>
    <dgm:cxn modelId="{D91F24E7-1F47-4468-920E-973005D7456A}" type="presParOf" srcId="{44336FB7-20BC-48EE-8205-7FB27045D1A7}" destId="{CD58930A-8279-4CE5-9031-3FAA4299A0B0}" srcOrd="19" destOrd="0" presId="urn:microsoft.com/office/officeart/2005/8/layout/bProcess4"/>
    <dgm:cxn modelId="{B5239123-AA7B-47F1-888B-FAC24503AAE9}" type="presParOf" srcId="{44336FB7-20BC-48EE-8205-7FB27045D1A7}" destId="{22C28EAC-6C5F-485A-9139-5DA1E2389486}" srcOrd="20" destOrd="0" presId="urn:microsoft.com/office/officeart/2005/8/layout/bProcess4"/>
    <dgm:cxn modelId="{E270F74C-1FCE-4DAE-9963-B44997E5642E}" type="presParOf" srcId="{22C28EAC-6C5F-485A-9139-5DA1E2389486}" destId="{BF795B40-1040-4267-930A-EB8CF1FF1FA7}" srcOrd="0" destOrd="0" presId="urn:microsoft.com/office/officeart/2005/8/layout/bProcess4"/>
    <dgm:cxn modelId="{8AB702B3-CBEA-4E0B-A1E3-5FFF8658044D}" type="presParOf" srcId="{22C28EAC-6C5F-485A-9139-5DA1E2389486}" destId="{CAE1FFD4-B4AA-4152-B30D-1D4E7C856A39}" srcOrd="1" destOrd="0" presId="urn:microsoft.com/office/officeart/2005/8/layout/bProcess4"/>
    <dgm:cxn modelId="{DB659773-0713-41C5-9783-27759AE6CE6E}" type="presParOf" srcId="{44336FB7-20BC-48EE-8205-7FB27045D1A7}" destId="{FBEC452B-4721-4E5B-9BE9-DB4B7F3E3DA2}" srcOrd="21" destOrd="0" presId="urn:microsoft.com/office/officeart/2005/8/layout/bProcess4"/>
    <dgm:cxn modelId="{CB6CE448-C183-46A7-9611-44A5DB01FAB8}" type="presParOf" srcId="{44336FB7-20BC-48EE-8205-7FB27045D1A7}" destId="{B52B9448-0092-4716-86DA-A4CBF3A2D142}" srcOrd="22" destOrd="0" presId="urn:microsoft.com/office/officeart/2005/8/layout/bProcess4"/>
    <dgm:cxn modelId="{CED9B8AD-EAAA-4D35-B0FC-0ED6A4B5A9F8}" type="presParOf" srcId="{B52B9448-0092-4716-86DA-A4CBF3A2D142}" destId="{75DB5745-C7FF-4D92-9D2B-516A456F6C04}" srcOrd="0" destOrd="0" presId="urn:microsoft.com/office/officeart/2005/8/layout/bProcess4"/>
    <dgm:cxn modelId="{3F803E96-518A-4EA3-BD2B-2165540B5DB0}" type="presParOf" srcId="{B52B9448-0092-4716-86DA-A4CBF3A2D142}" destId="{B22D1D69-6BEE-45B1-B487-4C3F598EDA70}" srcOrd="1" destOrd="0" presId="urn:microsoft.com/office/officeart/2005/8/layout/bProcess4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3E0330-4190-40AB-922B-E0C86DB80C8E}">
      <dsp:nvSpPr>
        <dsp:cNvPr id="0" name=""/>
        <dsp:cNvSpPr/>
      </dsp:nvSpPr>
      <dsp:spPr>
        <a:xfrm>
          <a:off x="3206579" y="1844123"/>
          <a:ext cx="1414105" cy="141410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3400" b="1" kern="1200" dirty="0" smtClean="0"/>
            <a:t>Ley 8764 </a:t>
          </a:r>
          <a:endParaRPr lang="es-CR" sz="3400" b="1" kern="1200" dirty="0"/>
        </a:p>
      </dsp:txBody>
      <dsp:txXfrm>
        <a:off x="3206579" y="1844123"/>
        <a:ext cx="1414105" cy="1414105"/>
      </dsp:txXfrm>
    </dsp:sp>
    <dsp:sp modelId="{F3A9F9EF-18BE-4FA1-911B-1239B86653E3}">
      <dsp:nvSpPr>
        <dsp:cNvPr id="0" name=""/>
        <dsp:cNvSpPr/>
      </dsp:nvSpPr>
      <dsp:spPr>
        <a:xfrm rot="16291534">
          <a:off x="3722852" y="1612854"/>
          <a:ext cx="430671" cy="32519"/>
        </a:xfrm>
        <a:custGeom>
          <a:avLst/>
          <a:gdLst/>
          <a:ahLst/>
          <a:cxnLst/>
          <a:rect l="0" t="0" r="0" b="0"/>
          <a:pathLst>
            <a:path>
              <a:moveTo>
                <a:pt x="0" y="16259"/>
              </a:moveTo>
              <a:lnTo>
                <a:pt x="430671" y="162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6291534">
        <a:off x="3927421" y="1618347"/>
        <a:ext cx="21533" cy="21533"/>
      </dsp:txXfrm>
    </dsp:sp>
    <dsp:sp modelId="{E0D37FBB-FC4E-4A36-B1AD-20DAAD1E96E6}">
      <dsp:nvSpPr>
        <dsp:cNvPr id="0" name=""/>
        <dsp:cNvSpPr/>
      </dsp:nvSpPr>
      <dsp:spPr>
        <a:xfrm>
          <a:off x="3255692" y="0"/>
          <a:ext cx="1414105" cy="141410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Derechos Humanos</a:t>
          </a:r>
          <a:endParaRPr lang="es-CR" sz="1600" b="1" kern="1200" dirty="0"/>
        </a:p>
      </dsp:txBody>
      <dsp:txXfrm>
        <a:off x="3255692" y="0"/>
        <a:ext cx="1414105" cy="1414105"/>
      </dsp:txXfrm>
    </dsp:sp>
    <dsp:sp modelId="{B18A5EB1-1616-46EE-BDF6-6BC1BC164ED2}">
      <dsp:nvSpPr>
        <dsp:cNvPr id="0" name=""/>
        <dsp:cNvSpPr/>
      </dsp:nvSpPr>
      <dsp:spPr>
        <a:xfrm>
          <a:off x="4620684" y="2534916"/>
          <a:ext cx="426492" cy="32519"/>
        </a:xfrm>
        <a:custGeom>
          <a:avLst/>
          <a:gdLst/>
          <a:ahLst/>
          <a:cxnLst/>
          <a:rect l="0" t="0" r="0" b="0"/>
          <a:pathLst>
            <a:path>
              <a:moveTo>
                <a:pt x="0" y="16259"/>
              </a:moveTo>
              <a:lnTo>
                <a:pt x="426492" y="162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>
        <a:off x="4823268" y="2540513"/>
        <a:ext cx="21324" cy="21324"/>
      </dsp:txXfrm>
    </dsp:sp>
    <dsp:sp modelId="{F66379C7-D15E-42A2-BB89-2BA99F40C56F}">
      <dsp:nvSpPr>
        <dsp:cNvPr id="0" name=""/>
        <dsp:cNvSpPr/>
      </dsp:nvSpPr>
      <dsp:spPr>
        <a:xfrm>
          <a:off x="5047176" y="1844123"/>
          <a:ext cx="1414105" cy="141410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Servicios migratorios</a:t>
          </a:r>
          <a:endParaRPr lang="es-CR" sz="1600" b="1" kern="1200" dirty="0"/>
        </a:p>
      </dsp:txBody>
      <dsp:txXfrm>
        <a:off x="5047176" y="1844123"/>
        <a:ext cx="1414105" cy="1414105"/>
      </dsp:txXfrm>
    </dsp:sp>
    <dsp:sp modelId="{7F870902-B003-4D56-B2EA-06F81BEC4CA2}">
      <dsp:nvSpPr>
        <dsp:cNvPr id="0" name=""/>
        <dsp:cNvSpPr/>
      </dsp:nvSpPr>
      <dsp:spPr>
        <a:xfrm rot="5400000">
          <a:off x="3700385" y="3455214"/>
          <a:ext cx="426492" cy="32519"/>
        </a:xfrm>
        <a:custGeom>
          <a:avLst/>
          <a:gdLst/>
          <a:ahLst/>
          <a:cxnLst/>
          <a:rect l="0" t="0" r="0" b="0"/>
          <a:pathLst>
            <a:path>
              <a:moveTo>
                <a:pt x="0" y="16259"/>
              </a:moveTo>
              <a:lnTo>
                <a:pt x="426492" y="162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5400000">
        <a:off x="3902969" y="3460812"/>
        <a:ext cx="21324" cy="21324"/>
      </dsp:txXfrm>
    </dsp:sp>
    <dsp:sp modelId="{871901C1-28CE-40F4-8158-CEEC595F8497}">
      <dsp:nvSpPr>
        <dsp:cNvPr id="0" name=""/>
        <dsp:cNvSpPr/>
      </dsp:nvSpPr>
      <dsp:spPr>
        <a:xfrm>
          <a:off x="3206579" y="3684720"/>
          <a:ext cx="1414105" cy="141410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Control Migratorio (seguridad)</a:t>
          </a:r>
          <a:endParaRPr lang="es-CR" sz="1600" b="1" kern="1200" dirty="0"/>
        </a:p>
      </dsp:txBody>
      <dsp:txXfrm>
        <a:off x="3206579" y="3684720"/>
        <a:ext cx="1414105" cy="1414105"/>
      </dsp:txXfrm>
    </dsp:sp>
    <dsp:sp modelId="{1B26DF9E-E79D-4475-824E-94E43D0C8FDF}">
      <dsp:nvSpPr>
        <dsp:cNvPr id="0" name=""/>
        <dsp:cNvSpPr/>
      </dsp:nvSpPr>
      <dsp:spPr>
        <a:xfrm rot="10800000">
          <a:off x="2780087" y="2534916"/>
          <a:ext cx="426492" cy="32519"/>
        </a:xfrm>
        <a:custGeom>
          <a:avLst/>
          <a:gdLst/>
          <a:ahLst/>
          <a:cxnLst/>
          <a:rect l="0" t="0" r="0" b="0"/>
          <a:pathLst>
            <a:path>
              <a:moveTo>
                <a:pt x="0" y="16259"/>
              </a:moveTo>
              <a:lnTo>
                <a:pt x="426492" y="162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500" kern="1200"/>
        </a:p>
      </dsp:txBody>
      <dsp:txXfrm rot="10800000">
        <a:off x="2982671" y="2540513"/>
        <a:ext cx="21324" cy="21324"/>
      </dsp:txXfrm>
    </dsp:sp>
    <dsp:sp modelId="{F95FB765-45C1-4C8F-BA69-645EFCB07480}">
      <dsp:nvSpPr>
        <dsp:cNvPr id="0" name=""/>
        <dsp:cNvSpPr/>
      </dsp:nvSpPr>
      <dsp:spPr>
        <a:xfrm>
          <a:off x="1365982" y="1844123"/>
          <a:ext cx="1414105" cy="1414105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1600" b="1" kern="1200" dirty="0" smtClean="0"/>
            <a:t>Integración</a:t>
          </a:r>
          <a:endParaRPr lang="es-CR" sz="1600" b="1" kern="1200" dirty="0"/>
        </a:p>
      </dsp:txBody>
      <dsp:txXfrm>
        <a:off x="1365982" y="1844123"/>
        <a:ext cx="1414105" cy="141410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5018A5-DEEA-4B6E-9A6A-F0BE2BE3E815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D815B-460E-45F9-A039-72B82A84029D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63BE1-A7FB-4595-8F1B-17ACFF8B1835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9AE58-9683-4EA8-B7F9-8CCC4EA7BEC5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R" dirty="0" smtClean="0"/>
              <a:t>Estar</a:t>
            </a:r>
            <a:r>
              <a:rPr lang="es-CR" baseline="0" dirty="0" smtClean="0"/>
              <a:t> al día con la CCSS</a:t>
            </a:r>
          </a:p>
          <a:p>
            <a:r>
              <a:rPr lang="es-CR" baseline="0" dirty="0" smtClean="0"/>
              <a:t>Regularizar situación migratoria</a:t>
            </a:r>
            <a:endParaRPr lang="es-C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9B8FAF-7EA3-4FD8-8977-0A13DE55B102}" type="slidenum">
              <a:rPr lang="es-CR" smtClean="0"/>
              <a:pPr/>
              <a:t>6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xmlns="" val="3377202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contenido: Énfas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latinLnBrk="0" hangingPunct="1">
              <a:defRPr kumimoji="0" lang="es-ES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258050E-B668-4FA7-85AD-C750C80A6E9B}" type="datetimeFigureOut">
              <a:rPr kumimoji="0" lang="en-US"/>
              <a:pPr/>
              <a:t>11/11/2015</a:t>
            </a:fld>
            <a:endParaRPr kumimoji="0"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latinLnBrk="0" hangingPunct="1">
              <a:defRPr kumimoji="0" lang="es-ES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kumimoji="0"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es-ES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40D5ECE-8B49-45CD-BE81-EF81920D1969}" type="slidenum">
              <a:rPr kumimoji="0"/>
              <a:pPr/>
              <a:t>‹Nº›</a:t>
            </a:fld>
            <a:endParaRPr kumimoji="0" lang="es-E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es-ES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es-ES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es-ES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es-ES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es-ES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Haga clic para modificar el estilo de texto del patrón</a:t>
            </a:r>
          </a:p>
          <a:p>
            <a:pPr lvl="1" eaLnBrk="1" latinLnBrk="0" hangingPunct="1"/>
            <a:r>
              <a:rPr lang="en-US" smtClean="0"/>
              <a:t>Segundo nivel</a:t>
            </a:r>
          </a:p>
          <a:p>
            <a:pPr lvl="2" eaLnBrk="1" latinLnBrk="0" hangingPunct="1"/>
            <a:r>
              <a:rPr lang="en-US" smtClean="0"/>
              <a:t>Tercer nivel</a:t>
            </a:r>
          </a:p>
          <a:p>
            <a:pPr lvl="3" eaLnBrk="1" latinLnBrk="0" hangingPunct="1"/>
            <a:r>
              <a:rPr lang="en-US" smtClean="0"/>
              <a:t>Cuarto nivel</a:t>
            </a:r>
          </a:p>
          <a:p>
            <a:pPr lvl="4" eaLnBrk="1" latinLnBrk="0" hangingPunct="1"/>
            <a:r>
              <a:rPr lang="en-US" smtClean="0"/>
              <a:t>Quinto nivel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48F58-1CA4-49D6-9951-35FF28C67914}" type="datetimeFigureOut">
              <a:rPr lang="es-CR" smtClean="0"/>
              <a:pPr/>
              <a:t>11/11/2015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CB409-5C45-44AC-A452-AB553A26AF3C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28794" cy="115727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8155632" cy="2729464"/>
          </a:xfrm>
        </p:spPr>
        <p:txBody>
          <a:bodyPr>
            <a:normAutofit/>
          </a:bodyPr>
          <a:lstStyle/>
          <a:p>
            <a:pPr algn="ctr"/>
            <a:r>
              <a:rPr lang="es-CR" sz="5400" b="1" dirty="0" smtClean="0">
                <a:solidFill>
                  <a:schemeClr val="tx1"/>
                </a:solidFill>
              </a:rPr>
              <a:t>La integración desde una perspectiva migratoria</a:t>
            </a:r>
            <a:endParaRPr lang="es-CR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CR" b="1" dirty="0" smtClean="0">
                <a:solidFill>
                  <a:schemeClr val="tx2"/>
                </a:solidFill>
              </a:rPr>
              <a:t>Beneficiarios del Fondo Social Migratorio</a:t>
            </a:r>
            <a:endParaRPr lang="es-CR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42910" y="2714620"/>
            <a:ext cx="7772400" cy="13620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R" sz="6600" dirty="0" smtClean="0">
                <a:solidFill>
                  <a:schemeClr val="tx2"/>
                </a:solidFill>
              </a:rPr>
              <a:t>Logros y retos</a:t>
            </a:r>
            <a:endParaRPr lang="es-CR" sz="6600" dirty="0">
              <a:solidFill>
                <a:schemeClr val="tx2"/>
              </a:solidFill>
            </a:endParaRPr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43042" cy="105155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 smtClean="0">
                <a:solidFill>
                  <a:schemeClr val="tx2"/>
                </a:solidFill>
              </a:rPr>
              <a:t>Logros</a:t>
            </a:r>
            <a:endParaRPr lang="es-CR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b="1" dirty="0" smtClean="0"/>
              <a:t>Programa Migramóvil:</a:t>
            </a:r>
          </a:p>
          <a:p>
            <a:pPr algn="just">
              <a:buNone/>
            </a:pPr>
            <a:r>
              <a:rPr lang="es-CR" dirty="0" smtClean="0"/>
              <a:t>   Consiste en visitar comunidades con alta presencia de personas migrantes y refugiadas y brindarles de forma personalizada los servicios migratorios.</a:t>
            </a:r>
          </a:p>
          <a:p>
            <a:pPr algn="just">
              <a:buNone/>
            </a:pPr>
            <a:endParaRPr lang="es-CR" dirty="0" smtClean="0"/>
          </a:p>
          <a:p>
            <a:pPr algn="just">
              <a:buNone/>
            </a:pPr>
            <a:r>
              <a:rPr lang="es-CR" b="1" dirty="0" smtClean="0"/>
              <a:t>   En el I semestre del año 2015, se atendieron aproximadamente 1.017 personas</a:t>
            </a:r>
            <a:endParaRPr lang="es-CR" b="1" dirty="0"/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4"/>
            <a:ext cx="1785918" cy="114299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R" sz="6000" b="1" dirty="0" smtClean="0">
                <a:solidFill>
                  <a:schemeClr val="tx2"/>
                </a:solidFill>
              </a:rPr>
              <a:t>Logros</a:t>
            </a:r>
            <a:endParaRPr lang="es-CR" sz="6000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b="1" dirty="0" smtClean="0"/>
              <a:t>Atención de la población indígena extranjera</a:t>
            </a:r>
          </a:p>
          <a:p>
            <a:pPr algn="just">
              <a:buNone/>
            </a:pPr>
            <a:r>
              <a:rPr lang="es-CR" dirty="0" smtClean="0"/>
              <a:t>   Creación en el Reglamento de Extranjería el Título V </a:t>
            </a:r>
            <a:r>
              <a:rPr lang="es-CR" b="1" dirty="0" smtClean="0"/>
              <a:t>“Tratamiento de las poblaciones indígenas”.</a:t>
            </a:r>
          </a:p>
          <a:p>
            <a:pPr algn="just">
              <a:buNone/>
            </a:pPr>
            <a:endParaRPr lang="es-CR" b="1" dirty="0" smtClean="0"/>
          </a:p>
          <a:p>
            <a:pPr algn="just">
              <a:buNone/>
            </a:pPr>
            <a:r>
              <a:rPr lang="es-CR" dirty="0" smtClean="0"/>
              <a:t>   Mayoritariamente se atiende población Ngäbe – </a:t>
            </a:r>
            <a:r>
              <a:rPr lang="es-CR" b="1" dirty="0" smtClean="0"/>
              <a:t>Buglé (panameños) y miskitos (nicaragüenses y hondureños)</a:t>
            </a:r>
            <a:endParaRPr lang="es-CR" b="1" dirty="0"/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85897" cy="114298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CR" sz="6000" b="1" dirty="0" smtClean="0">
                <a:solidFill>
                  <a:schemeClr val="tx2"/>
                </a:solidFill>
              </a:rPr>
              <a:t>Logros</a:t>
            </a:r>
            <a:endParaRPr lang="es-CR" sz="6000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b="1" dirty="0" smtClean="0">
                <a:solidFill>
                  <a:schemeClr val="tx2"/>
                </a:solidFill>
              </a:rPr>
              <a:t>Uso de los recursos del Fondo Social</a:t>
            </a:r>
            <a:r>
              <a:rPr lang="es-CR" dirty="0" smtClean="0">
                <a:solidFill>
                  <a:schemeClr val="tx2"/>
                </a:solidFill>
              </a:rPr>
              <a:t>:</a:t>
            </a:r>
          </a:p>
          <a:p>
            <a:pPr lvl="1" algn="just">
              <a:buFont typeface="Wingdings" pitchFamily="2" charset="2"/>
              <a:buChar char="§"/>
            </a:pPr>
            <a:r>
              <a:rPr lang="es-CR" dirty="0" smtClean="0"/>
              <a:t>Proyecto de compra de carpas – Programa Migramóvil.</a:t>
            </a:r>
          </a:p>
          <a:p>
            <a:pPr lvl="1" algn="just">
              <a:buFont typeface="Wingdings" pitchFamily="2" charset="2"/>
              <a:buChar char="§"/>
            </a:pPr>
            <a:r>
              <a:rPr lang="es-CR" dirty="0" smtClean="0"/>
              <a:t>Repatriación de personas extranjeras recluidas en Centros Penales a su país de origen/residencia</a:t>
            </a:r>
          </a:p>
          <a:p>
            <a:pPr lvl="1" algn="just">
              <a:buFont typeface="Wingdings" pitchFamily="2" charset="2"/>
              <a:buChar char="§"/>
            </a:pPr>
            <a:r>
              <a:rPr lang="es-CR" dirty="0" smtClean="0"/>
              <a:t>Construcción de una oficina sanitaria en Peñas Blancas</a:t>
            </a:r>
          </a:p>
          <a:p>
            <a:pPr lvl="1" algn="just">
              <a:buFont typeface="Wingdings" pitchFamily="2" charset="2"/>
              <a:buChar char="§"/>
            </a:pPr>
            <a:r>
              <a:rPr lang="es-CR" dirty="0" smtClean="0"/>
              <a:t>Incorporación de la población migrante y refugiada a las Asociaciones de Desarrollo.</a:t>
            </a:r>
            <a:endParaRPr lang="es-CR" dirty="0"/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85918" cy="114299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 smtClean="0">
                <a:solidFill>
                  <a:schemeClr val="tx2"/>
                </a:solidFill>
              </a:rPr>
              <a:t>Logros </a:t>
            </a:r>
            <a:endParaRPr lang="es-CR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07209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CR" b="1" dirty="0" smtClean="0"/>
              <a:t>Apoyo a iniciativas orientadas a la integración de la población refugiada:</a:t>
            </a:r>
          </a:p>
          <a:p>
            <a:pPr algn="just">
              <a:buNone/>
            </a:pPr>
            <a:endParaRPr lang="es-CR" b="1" dirty="0" smtClean="0"/>
          </a:p>
          <a:p>
            <a:pPr lvl="1" algn="just">
              <a:buFont typeface="Courier New" pitchFamily="49" charset="0"/>
              <a:buChar char="o"/>
            </a:pPr>
            <a:r>
              <a:rPr lang="es-CR" b="1" dirty="0" smtClean="0"/>
              <a:t>Proyecto - Vivir la integración: </a:t>
            </a:r>
            <a:r>
              <a:rPr lang="es-MX" dirty="0" smtClean="0"/>
              <a:t>pretende motivar a que empresas desarrollen programas de RSE, que apoyen la integración de las personas refugiadas en Costa Rica. El sector privado puede unirse a esta iniciativa por medio de diversas acciones, ya sea: </a:t>
            </a:r>
          </a:p>
          <a:p>
            <a:pPr lvl="1" algn="just">
              <a:buNone/>
            </a:pPr>
            <a:endParaRPr lang="es-MX" dirty="0" smtClean="0"/>
          </a:p>
          <a:p>
            <a:pPr lvl="2" algn="just">
              <a:buFont typeface="Courier New" pitchFamily="49" charset="0"/>
              <a:buChar char="o"/>
            </a:pPr>
            <a:r>
              <a:rPr lang="es-MX" dirty="0" smtClean="0"/>
              <a:t>1. Considerando a las personas refugiadas en sus procesos de contratación de personal; </a:t>
            </a:r>
          </a:p>
          <a:p>
            <a:pPr lvl="2" algn="just">
              <a:buNone/>
            </a:pPr>
            <a:endParaRPr lang="es-MX" dirty="0" smtClean="0"/>
          </a:p>
          <a:p>
            <a:pPr lvl="2" algn="just">
              <a:buFont typeface="Courier New" pitchFamily="49" charset="0"/>
              <a:buChar char="o"/>
            </a:pPr>
            <a:r>
              <a:rPr lang="es-MX" dirty="0" smtClean="0"/>
              <a:t>2. Apoyando procesos de capacitación para fortalecer  el perfil de </a:t>
            </a:r>
            <a:r>
              <a:rPr lang="es-MX" dirty="0" err="1" smtClean="0"/>
              <a:t>empleabilidad</a:t>
            </a:r>
            <a:r>
              <a:rPr lang="es-MX" dirty="0" smtClean="0"/>
              <a:t> de las personas refugiadas; </a:t>
            </a:r>
          </a:p>
          <a:p>
            <a:pPr lvl="2" algn="just">
              <a:buNone/>
            </a:pPr>
            <a:endParaRPr lang="es-MX" dirty="0" smtClean="0"/>
          </a:p>
          <a:p>
            <a:pPr lvl="2" algn="just">
              <a:buFont typeface="Courier New" pitchFamily="49" charset="0"/>
              <a:buChar char="o"/>
            </a:pPr>
            <a:r>
              <a:rPr lang="es-MX" dirty="0" smtClean="0"/>
              <a:t>3. Desarrollando procesos de sensibilización y comunicación; </a:t>
            </a:r>
          </a:p>
          <a:p>
            <a:pPr lvl="2" algn="just">
              <a:buNone/>
            </a:pPr>
            <a:endParaRPr lang="es-MX" dirty="0" smtClean="0"/>
          </a:p>
          <a:p>
            <a:pPr lvl="2" algn="just">
              <a:buFont typeface="Courier New" pitchFamily="49" charset="0"/>
              <a:buChar char="o"/>
            </a:pPr>
            <a:r>
              <a:rPr lang="es-MX" dirty="0" smtClean="0"/>
              <a:t>4. Uniendo a las personas refugiadas emprendedoras en sus cadenas de valor; entre otros.</a:t>
            </a:r>
            <a:endParaRPr lang="es-CR" b="1" dirty="0" smtClean="0"/>
          </a:p>
          <a:p>
            <a:pPr lvl="1" algn="just">
              <a:buNone/>
            </a:pPr>
            <a:endParaRPr lang="es-CR" b="1" dirty="0" smtClean="0"/>
          </a:p>
          <a:p>
            <a:pPr lvl="1" algn="just">
              <a:buFont typeface="Courier New" pitchFamily="49" charset="0"/>
              <a:buChar char="o"/>
            </a:pPr>
            <a:endParaRPr lang="es-CR" b="1" dirty="0"/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85918" cy="114299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 smtClean="0">
                <a:solidFill>
                  <a:schemeClr val="tx2"/>
                </a:solidFill>
              </a:rPr>
              <a:t>Logros </a:t>
            </a:r>
            <a:endParaRPr lang="es-CR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072098"/>
          </a:xfrm>
        </p:spPr>
        <p:txBody>
          <a:bodyPr>
            <a:normAutofit/>
          </a:bodyPr>
          <a:lstStyle/>
          <a:p>
            <a:pPr lvl="1" algn="just">
              <a:buNone/>
            </a:pPr>
            <a:endParaRPr lang="es-CR" b="1" dirty="0" smtClean="0"/>
          </a:p>
          <a:p>
            <a:pPr lvl="1" algn="just">
              <a:buFont typeface="Courier New" pitchFamily="49" charset="0"/>
              <a:buChar char="o"/>
            </a:pPr>
            <a:r>
              <a:rPr lang="es-CR" b="1" dirty="0" smtClean="0"/>
              <a:t>Proyecto - Modelo de graduación: </a:t>
            </a:r>
            <a:r>
              <a:rPr lang="es-CR" dirty="0" smtClean="0"/>
              <a:t>Este modelo tiene como objetivo identificar a personas refugiadas y costarricenses vulnerables y en condición de dependencia, para que,  a través de una serie de intervenciones puedan llegar a ser autosuficientes.  </a:t>
            </a:r>
          </a:p>
          <a:p>
            <a:pPr lvl="1" algn="just">
              <a:buFont typeface="Courier New" pitchFamily="49" charset="0"/>
              <a:buChar char="o"/>
            </a:pPr>
            <a:endParaRPr lang="es-CR" b="1" dirty="0"/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14480" cy="109727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 smtClean="0">
                <a:solidFill>
                  <a:schemeClr val="tx2"/>
                </a:solidFill>
              </a:rPr>
              <a:t>INTEGRACIÓN </a:t>
            </a:r>
            <a:endParaRPr lang="es-CR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1857388"/>
          </a:xfrm>
        </p:spPr>
        <p:txBody>
          <a:bodyPr>
            <a:normAutofit/>
          </a:bodyPr>
          <a:lstStyle/>
          <a:p>
            <a:pPr lvl="1" algn="just">
              <a:buNone/>
            </a:pPr>
            <a:endParaRPr lang="es-CR" b="1" dirty="0" smtClean="0"/>
          </a:p>
          <a:p>
            <a:pPr lvl="1" algn="just">
              <a:buNone/>
            </a:pPr>
            <a:r>
              <a:rPr lang="es-CR" sz="4000" b="1" dirty="0" smtClean="0"/>
              <a:t>VÍCTIMAS DE TRATA DE PERSONAS</a:t>
            </a:r>
            <a:endParaRPr lang="es-CR" sz="4000" b="1" dirty="0"/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14480" cy="1097276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71670" y="214290"/>
            <a:ext cx="6829444" cy="1143000"/>
          </a:xfrm>
        </p:spPr>
        <p:txBody>
          <a:bodyPr>
            <a:normAutofit/>
          </a:bodyPr>
          <a:lstStyle/>
          <a:p>
            <a:r>
              <a:rPr lang="es-CR" sz="3200" dirty="0" smtClean="0">
                <a:solidFill>
                  <a:schemeClr val="tx2"/>
                </a:solidFill>
              </a:rPr>
              <a:t>MODELO DE INTEGRACIÓN A VÍCTIMAS DE TRATA DE PERSONAS</a:t>
            </a:r>
            <a:endParaRPr lang="es-CR" sz="3200" dirty="0">
              <a:solidFill>
                <a:schemeClr val="tx2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4 Imagen" descr="bander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714480" cy="1097276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 smtClean="0">
                <a:solidFill>
                  <a:schemeClr val="tx2"/>
                </a:solidFill>
              </a:rPr>
              <a:t>Retos</a:t>
            </a:r>
            <a:endParaRPr lang="es-CR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CR" dirty="0" smtClean="0"/>
              <a:t>Brindar más servicios migratorios en las Migramóviles que se realicen.</a:t>
            </a:r>
          </a:p>
          <a:p>
            <a:pPr algn="just">
              <a:buNone/>
            </a:pPr>
            <a:endParaRPr lang="es-CR" dirty="0" smtClean="0"/>
          </a:p>
          <a:p>
            <a:pPr algn="just"/>
            <a:r>
              <a:rPr lang="es-CR" dirty="0" smtClean="0"/>
              <a:t>Ejecución de recursos del Fondo Social Migratorio, mediante proyectos que garanticen la integración de la población migrante y refugiada a los servicios migratorios, de salud, educación, asociaciones de desarrollo, seguridad pública y adaptación social.</a:t>
            </a:r>
          </a:p>
          <a:p>
            <a:pPr algn="just"/>
            <a:endParaRPr lang="es-CR" dirty="0" smtClean="0"/>
          </a:p>
          <a:p>
            <a:pPr algn="just"/>
            <a:endParaRPr lang="es-CR" dirty="0"/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43042" cy="10515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785786" y="1785926"/>
            <a:ext cx="7772400" cy="2197099"/>
          </a:xfrm>
        </p:spPr>
        <p:txBody>
          <a:bodyPr>
            <a:noAutofit/>
          </a:bodyPr>
          <a:lstStyle/>
          <a:p>
            <a:pPr algn="ctr"/>
            <a:r>
              <a:rPr lang="es-CR" sz="3200" b="1" dirty="0" smtClean="0"/>
              <a:t>Ley General de Migración y Extranjería</a:t>
            </a:r>
            <a:endParaRPr lang="es-CR" sz="3200" b="1" dirty="0"/>
          </a:p>
        </p:txBody>
      </p:sp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1142976" y="4071942"/>
            <a:ext cx="7123113" cy="1071569"/>
          </a:xfrm>
        </p:spPr>
        <p:txBody>
          <a:bodyPr>
            <a:normAutofit/>
          </a:bodyPr>
          <a:lstStyle/>
          <a:p>
            <a:pPr algn="ctr"/>
            <a:r>
              <a:rPr lang="es-CR" sz="2800" b="1" dirty="0" smtClean="0">
                <a:solidFill>
                  <a:schemeClr val="accent1">
                    <a:lumMod val="75000"/>
                  </a:schemeClr>
                </a:solidFill>
              </a:rPr>
              <a:t>Integración Social de las personas migrantes y refugiadas</a:t>
            </a:r>
            <a:endParaRPr lang="es-C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71670" cy="124300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b="1" dirty="0" smtClean="0"/>
              <a:t>Gracias por su atención</a:t>
            </a:r>
            <a:endParaRPr lang="es-CR" b="1" dirty="0"/>
          </a:p>
        </p:txBody>
      </p:sp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>
          <a:xfrm>
            <a:off x="539552" y="1643051"/>
            <a:ext cx="7955161" cy="1785950"/>
          </a:xfrm>
        </p:spPr>
        <p:txBody>
          <a:bodyPr>
            <a:normAutofit/>
          </a:bodyPr>
          <a:lstStyle/>
          <a:p>
            <a:pPr algn="ctr"/>
            <a:r>
              <a:rPr lang="es-CR" sz="3200" b="1" dirty="0" smtClean="0">
                <a:solidFill>
                  <a:schemeClr val="tx1"/>
                </a:solidFill>
              </a:rPr>
              <a:t>Carmen Muñoz Quesada</a:t>
            </a:r>
          </a:p>
          <a:p>
            <a:pPr algn="ctr"/>
            <a:r>
              <a:rPr lang="es-CR" sz="3200" b="1" dirty="0" smtClean="0">
                <a:solidFill>
                  <a:schemeClr val="tx1"/>
                </a:solidFill>
              </a:rPr>
              <a:t>Viceministra de Gobernación y Policía</a:t>
            </a:r>
          </a:p>
          <a:p>
            <a:pPr algn="ctr"/>
            <a:r>
              <a:rPr lang="es-CR" sz="3200" b="1" u="sng" dirty="0" smtClean="0"/>
              <a:t>cmquesada@mgp.go.cr</a:t>
            </a:r>
            <a:r>
              <a:rPr lang="es-CR" sz="3200" b="1" dirty="0" smtClean="0"/>
              <a:t> </a:t>
            </a:r>
            <a:endParaRPr lang="es-CR" sz="3200" b="1" dirty="0"/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571604" cy="10058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00166" y="274638"/>
            <a:ext cx="7186634" cy="1143000"/>
          </a:xfrm>
        </p:spPr>
        <p:txBody>
          <a:bodyPr/>
          <a:lstStyle/>
          <a:p>
            <a:pPr algn="ctr"/>
            <a:r>
              <a:rPr lang="es-CR" b="1" dirty="0" smtClean="0">
                <a:solidFill>
                  <a:schemeClr val="accent1">
                    <a:lumMod val="75000"/>
                  </a:schemeClr>
                </a:solidFill>
              </a:rPr>
              <a:t>Legislación migratoria	</a:t>
            </a:r>
            <a:endParaRPr lang="es-CR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R" dirty="0" smtClean="0">
                <a:solidFill>
                  <a:schemeClr val="tx1"/>
                </a:solidFill>
              </a:rPr>
              <a:t>La DGME es la </a:t>
            </a:r>
            <a:r>
              <a:rPr lang="es-CR" b="1" dirty="0" smtClean="0">
                <a:solidFill>
                  <a:schemeClr val="tx1"/>
                </a:solidFill>
              </a:rPr>
              <a:t>Institución encargada de la ejecución de la Política Migratoria </a:t>
            </a:r>
            <a:r>
              <a:rPr lang="es-CR" dirty="0" smtClean="0">
                <a:solidFill>
                  <a:schemeClr val="tx1"/>
                </a:solidFill>
              </a:rPr>
              <a:t>como órgano desconcentrado del Ministerio de Gobernación y Policía.</a:t>
            </a:r>
          </a:p>
          <a:p>
            <a:pPr algn="just"/>
            <a:endParaRPr lang="es-CR" dirty="0" smtClean="0"/>
          </a:p>
          <a:p>
            <a:pPr algn="just"/>
            <a:r>
              <a:rPr lang="es-CR" dirty="0" smtClean="0">
                <a:solidFill>
                  <a:schemeClr val="tx1"/>
                </a:solidFill>
              </a:rPr>
              <a:t>En la Ley 8764, se da </a:t>
            </a:r>
            <a:r>
              <a:rPr lang="es-CR" b="1" dirty="0" smtClean="0">
                <a:solidFill>
                  <a:schemeClr val="tx1"/>
                </a:solidFill>
              </a:rPr>
              <a:t>un cambio en el manejo del fenómeno migratorio</a:t>
            </a:r>
            <a:r>
              <a:rPr lang="es-CR" dirty="0" smtClean="0">
                <a:solidFill>
                  <a:schemeClr val="tx1"/>
                </a:solidFill>
              </a:rPr>
              <a:t>, basando éste en cuatro pilares a saber,</a:t>
            </a:r>
            <a:endParaRPr lang="es-CR" dirty="0">
              <a:solidFill>
                <a:schemeClr val="tx1"/>
              </a:solidFill>
            </a:endParaRPr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000232" cy="120013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 descr="data:image/jpeg;base64,/9j/4AAQSkZJRgABAQAAAQABAAD/2wCEAAkGBhQSEBQUEhQWFBQWFhUYFxgXGBcYFhgYFxUXFxYUFhcXGyYeGBojGRQXHy8gIycpLCwsFR4xNTAqNSYrLCkBCQoKDgwOFA8PFCkcFRwpKSkpKSkpKTUpNSkpKSkpKSksKSkpKSksKSkpNSkpKSkqKSkpKSkpKSkpKSkpKSkpKf/AABEIAMIBAwMBIgACEQEDEQH/xAAcAAAABwEBAAAAAAAAAAAAAAAAAgMEBQYHAQj/xABGEAABAwIDBQUEBgcGBgMAAAABAAIRAyEEEjEFBkFRYQcicYGREzKhsRRCUsHR8CMkYnKCsuEVM1OSs/EWF0ODotJjk+L/xAAZAQEBAQEBAQAAAAAAAAAAAAAAAQIDBAX/xAAhEQEBAQACAgICAwAAAAAAAAAAARECAyExBEESYQUiUf/aAAwDAQACEQMRAD8AaUt56rj7rB6pw3b9Wfq+n9VF4GhEKQpYZMibT3CbZquMOjpA/qpL6a+2nooejSj8dIUjh26J4NpYYypJkiPBHdtFwAk36BJPYfiiup8U8LtCtjqgNnmOVk1dtSsPrz6JSqITbLJTIDf2zW+2Ub+1q3+IfD7gkPYC64WQ28/erho1batXhVfPj9yRG16wJBqv6GYRXUxIiRzTaswB0XTP0mlqe3K3Gq+wj3j6pLF7VxOXM2tUjlmTZtGR5pF1TI7pOv3JkNL/ANt4oMIdVqTeDnv0kymbd4MSB/f1T/GdUMfXBmBpOluOhUc5yYbUmd4cSIIr1SerzHzSX/EeJNhXqG/B7h96jXOXHO/qpi7Uj/b+In+/qg8vaOKWxW8le2WtVFhPfdcxdQ9J4Gs+SMX36JkPKRpbx4qD+sVf858kBvTip/v6tv2z8k0rUB9Q5gfUdCEk1tirkPKTZvbiRANaob87npfgnLt8MSTHtnCOQufHnyVfIgg+aPmh0yPNMhqYdvli2n+9J6GPwQp784vU1DE8goOu7j1XDU7sATeVchtPsV2i41ptUHmwJIdpmO+2w/8AbH4qCxwTegyZb+fFYsNqyf8AM/G/ap//AFj8V0dqWM/+I/wf/pVWqyCRySZCQXAdqOK4tpf5T/7JxgO0yq6o0VQxrCe84NcSB0E81R062dTBdJvGnlrZUeitj1potIP2v5iupnu26cLT8HfzuQWPyramYejpwFvzCk8Ky0pvh2EdE/pU+Z8ltycdh5cL6p5Sw2UWSlGjx/PiukkAx/ugL+CRfXHPRDJJsSksTTvzkfHwRTPaGObSbme4ATAPMqOO8rPasYGg5nQXZ2y2AbwJnzKqW+W0PaV8odLGWHKbk/gofCEte3KLzAglpkiBcXUVrjKU8iOY0PVcFMQY/N0rg8OW02NJuGgHxSop2LdCL/0WhGnDJtVpiR6dPFH27tpmGaCQXOJ7rBN+fe4BVmjvqc4D6bQyeGo4DUXCamJdzQ2b35H8U3eS4QdPC6d1nZm2gyZkEEacOiaOrwfwsqEa9PK2LGb2I9COCjniSVKVW5phonW8T5KNq6xF1UNKw4pJ7z+eicPmZv8AkJtUqLNacFS0o1KtJ4f7pAm6cYajJtE+nzUCwflPmE6Dw8wxrieQ5nkITJxM6dCrp2X0v1ipLfqG51BzD0sggK+7eIDJfTcIOtrdCBfkovEVGl3dJaB71iYPMrfHU5BB0WS78bvDD13OpmG1JtEwCZd0InlzUaxSqmIIJ1MnrPRW3cvc44yk6qamUB2UCJm0mb2uqrXYC5txeRcxEGBPJap2T2wThyqu8pHPimoqO8/Z5WoNNSmfaMAJI0cALnjdUmYNvwXpOs0EEG4OvgvPu8GzDQxNSl9l0DlBuCFSwzqsLwX8eMc+ccE1yWlKyZjjof69U4GzjE6WkLKGeQnS6WwdIE6kG/yS9CgRMTPLmE6weCa4ibONwLX8lfobTukZwVH90/zFdSe6J/UqMiDDuP7bkFza1GUaR8VXN+NrPollJjoc4EmNQLQPirbgQCRe3IrOd/qf68+5jKzX90acgurH2mOz7eaq+qaNZxcCDlJ1B8fMq+Rw4rL+zdv6+2wux/yFwtb9neCtFMfo/DgTbn6qM3vxH0fCvcDDiIaeOYgjXyVjZhbkfnRZj2m7Yz1hQae7SjN1eRxPQFYIo7irHuJsn22La5120xnPyaPUquNatL7P9n+zwz6lianhwtF/BIq0vbcjrqmG1saKDHVKhHdGnEngAPNSoIInjFwsy383hbiKwpMu2nYkfWdz8Bp5K0V7aG2H1i5zyS431sL+63kE1w9MvqNbqXED1KK5isG6OwjVqe0+rTh2mpkCPQyoLK7B+zaGzAAAHgOabV2A97gFJ4w5ifSITDFEUyQRI+I69VtCNNzS0ie+NOE87pnXBJl1yfWOco8gk2mef51RKji+44KoaYxsAQeJ5z58gop9a0KZxOGOUEnykExwlQ+IaJWasJucnWDf3rx58E1CUZzhRTvGOBFj3geFyQfmrf2b7YDcUKTw7M9jgHnu5ssQ1zTx5GeCpszpw0gwfVS2ycZ7HF4au7vnM3OGlrQJOUG3G95HzSkbaVUe0PBOdhw9urHCbSIPPpKt0zdNNp4MVaL6Z0e0t9QRKmtsIxTKTnNDQ6Ll0+9mtw5arSuywRhXjLlGexv3rXKzLalIioaYs5kjNmPe1iTz81pHZXis2HqCW2cLDUGDMjgpfaLo9Yz2q0MuOB+1Tafi4fctmcsn7YGAYigeJpEHyeY+aq30ojKhF9OItrwiQpSliw6nEXL9SNGxaDyCimVYjQxoDfql/bagjKNWgGYPLwUYSNPD+0qspUg5z326jrPKArm/sryUs7ahNVoJjQE9CDLbJz2ZbsAN+lVB3zLWW+rbvTzMlX6s+Gk8ACfgtRYru5Tv1CjNzDtbn33alBF3SxYODpluk1I0/wAR64uf4hxhQPDn9xVA7QaTPpMl3fyt4WAi15+5aNhSL2j71m/aK3LiyAfebTPUQCFus/aK3Sx3scXSfNs2U+DrErbaNK566Lz8y0EOvwjgtr3P2mcRhabySXRlJIIkgxPVal0qT2pixSo1ahMZGOdI6NPNefsRXL3uc4kucSSTrdbJ2jYzJgHgEAvIYOdzf4BYwSsUhbDUc094AxaePTotj2DQayiymBGVo5SbSfmsg2YM1RrMocHOAgkgeoC2zDM9mzM+AWgAkSWiON7gQtKru++3/YUMtKoG1i4Ai2bKQZi1tBdZSAZlWPejaz8ZWNRoIps7rfxPImVBZrEEarIFFhc4Ad48hxWj7IwfsKbGR3zckHjEemiqu5WFD8QM85G3dA11yj1hXTFNcYgWA5gO6+K1Epq1ozkEmBeNDKR2g4OfMGZuCPiPFFqguvqfjp+dVGf2q2HEODncQCCfILWhTFUw2bcUzFN0aGNZHwlOqQL2zwJS2IcMobyv+eaIgsUwSDJ6800pUH1HZWNc917NaXHqYAmFLY7LkA46zHXmrX2U1GD6S2wecgaQBmg5hZStRnT8OWuhwLSJBabEeIOiUYt52juzRxFH2dZmf9s2qA8w8XWUb27ovwL5Bz0XE5Hcf3X8jfzUEANZ6JZuJLW+6HGLcIcCHNMRBgjQolOqBw+H3pGpjIeJNvDTl4qjeN3tqDEYWlVH12jhFx3XCPEJ8VTeyvaAfgjTBBNOo+3EB5LhI9VcSsNxi+++DNHG1g4EB8OpnXWJI6TPgpvsikPxAJ4NMeevxUn2mbID2U6xkZZab2vcH1lRPZW6a9Q2tTI1k++2CVaz9tKKzDtip97Du6Pb8QVqBWd9sNH9DRdyeR6tJj4KtVlQUpu9sh2JxLKTSLu48hr81GZVpXY/sN2ariXe7Hs2+Mtc4+lvNSMNLoUBTY1jbBoAHkobfPaRoYKs8e9lDR4uIE/FTrlmHaxtsl9PDNIIHfcOZkgD4StRpKbk4pv0Cjr9f/UeupDc6oTgqRj/ABOMf9V/CEFjWFlwTIhUvtTwQDqNUcQ5pPhED5q9NHHio/fHACtgaogEtbmb0LRwKoxVq0nssxkU6zZJhzSBwiDp5rN4V97MMYG1n0tc7Q4eLf8AdXiJLtVbNOjplzGehi0RrxWaYrDGm8td63vImRIHNX3tMqOL2Uz7o6xqOKp1XZrzcyRBMmY7o0DiO9ZZWHG5uC9pjaDTpmzHwaJV/wB/94BRoOY0tz1O6BxDSLuj4XVe7NcPT9pUeTLwwxGjACJzX1PQGyrW3tqnE131HXkw2eDRYW8p81Q1w9YTDtNY4E8jx/2SbKUn3h0kgE+qIFYNy9je3ry5s02d51rT9VvjxQT+72yjQw8us+pcjlpDZ8k82gYuXAwLkXNje/BSmLHcJBsB3uh/34rOd4d4DWMNGVkXj6xnXp4LSRzbW8BlzKR7hN3DU9B06phsvD53i5A6RMjhJUe5PNmg52kCbzAHLrw1WdVbcCS9t7ZbW0kWAKLWo5R3jx58SU5pVS0jKAdJBAievojYlls3M3HnrHmtsoitTiCOcDl4Jxu7tY4TG06zx3SS1/LK+xd5C/klpGVzRq3mPkfzooSvScLPJtzF7/nVStR6FY8EAgyCAQRoQbghNdp7PZXpup1Bma4R+BHIhVrs320KmH9g5+d9O41/uz7gve2it5WWmDb17tVcFUIcC6kScjxoRqAeTo1Cr9d1wQvQu3tjsxNB9J4HeacpInK6DDh4ErAts7Iq4Wq6lVBaRpycPtNPEGVfaYnOz3bbqOOY1vu1iGPBgDo4Hpf1W1leaWmLjXgvQG623Bi8JTqixjK4ftN7rvWJ81Fhbbezvb4epStLmkCftfVPqs+7MDGMqNiIpuB8Q9tlp5VA2ZgXYfbL2wMlQuLegLQ4wfGbK30VfnKhdrtP9UpHlVHxY/8ABX1VztA2V7fAVBxZDx/DM/AlSKxHB0C97WD3nHKJ5mwXoHdzYrcLhmUmxIEuI+s4xLrnwWX9l2wPbYkVnDu0jIPDNFh11lbGUjJKtUgEkwAJ9F562xth1bFVKwJBc8kdBoPgtl3+2qKGBqH6zhkbeDLjEjwF1hdFs8YP3LQ1zc3CB2CpOn3vaHXnVeUFzcqgfoFGw+vxP+I9dWMRZqXqk9s1smFrOiYpuPwK7RfZRW9eMLcG9tw94LQBcxxgJ9FY8Oac4eoWuGQ5XcCCQR1kItRuVxkeSUwOM9nUa9ouDMjXylag7tfElxbJc4gXc8uM8dCShU21Uc3K45xAaJjugcgFKbTwYdhjUzNnWDAcSdON/BVytSAiHB3dk9OiyH2z9sPw4qNZlIqNyk3017sG11HBGLOoPgfx4rhKBak2SB4LXtnYGlgcKJIAAl7zYFx5nxssl2djDRqNqBodlOh0lSG2d6auJzAy1jiDlBsP2fW91qCQ23vkahcymXCmTJ7oBzDkOWiq1S5OsdV2Rw1QaJUJHAAYHGwjqrbsLZQotzO95/T3QDOnUom6mxf+rUEEWpiDy949L8eSnHYcutMEOIJPCeNhqeS3x423wzeWezd1USQCJdF9AEGng4TlMG9jwjy1Vswez6VOlDWD9p7hcnnJsEQV6AaGOYBGpi2mpJ5ldp02uV7YpuPaGxGh/JBUfXpks06E9ZMT8NFdq+yqFSDAjgWGwtrKrmM2c+g7Mx0hpuCLxOsREdVOXVyhx7eNpvu3iTTqh2bK5jRc1C3QjK3SHDhEcea17Y22WYinLSMzYDwDIDuh4gxZY62qWuLwSwjvNhoMHwPAzxS+7e9D8JVzAlzHe+y3e/8AVw4LjjvGzuCht493KWMpFlQQfqvHvMPAjmOnFPdl7VZiKTalMy06ji08Wu5EJcrHpt5427sWphazqVQXGh4OadHN5j5LTuyfaOfC1KZMupv0/ZcLeVlN707q08bSyu7r2zkfxaTrI4gxcdFB9nW7dfCVcQKzYb3Q1w91xnVp1IhEXkhI/Q2Z/aZRniM3GOSXQVUWEHMkQbj7ijIKhvhMEykwMpsaxo0DRA/N0ugVyURlXbBtAmrRo/VDM+mpJc0X8As+pUribA8fJXjthZ+t0jwNEfB7lQ2u5q1lrm5r2fQqXvH+8v8A916CY7nlv0KnGaJqf6r0FBdqKqO/m1i1oYHZDexy5nNtJZx1Ks2Lxgo0n1HEAMBN/CwWP7ybwPxdbO/QCGgCABb8FC+yrMC/Etc8Oz1Gt92wdA0dbUDiVG0auQ+BFjzCTbiyGloJAP51SbHXugc4nEZy5179Z9eCZyjOKIoFXVpsABOvW9tdPJFy8URBwQSmDoCq7IbcAOXW1zp8U0r0Ax5bOYAkSBEjnBTvZL3OcWNcGFwMmLkEe780nicM4SYbA66A6eK0G+HYeMxYExPkrzu/udBbVeC6btY4RFtSD8ime6ux3ZPauaMsy2b3HEg2Vtp+5qBl689YVkSiOLg4jLmOYA8MvpwUhXpsp0iAZ00AIcZuJN+OutlF4VjvbTUMwHGftd2R4lOmY1ghskuiSwAONuF7SvZ0cNlrzd3LMguMx008rSG25yRwcCD0VUrVT7SJOUc+PL5JWrXLnkGwmJOovqQp3dzZVGpUcL1CNHi7AL+8JBBPCy+rw6+Px+N5W6+fy53v5TjmUw2fjctzJ9LjiBwBCNUcX9+4bmIE8hznVTO1d38O3LlZUBJdDWGScou4h5sONlG4XA5M3fJabgEQP94Xl7vk9XHjeU8W/wCu/X8bnbl8z9K7tSiGGxlpGvzFuSjcQ8GzdInQD1jVWTeGlIZA0Lh0IN5sq3lgwPKF8vlPL6HH0mN1d5Tg6suDiwjvtHHlY2stZwePZWptqUzma4SD8weRGhCxCt3mg8QINuPBW7s23hJq/R3ABrmktt9Zuo8wfgudjrGjgIwC61qELKhCELsIFUFQQRUBkUoyK5UZn2x4S1Cp+8w/FwCy8arf98NjDFYSpTiXRmZ+824j4jzWBuBMwNNbfNWstO3Kf+o0rDWpz/xXriS3NqH6FTvxq/6r0EQv2mbS9nSpM+25xP8ADEeV1m1aqHXiPCfM3Vp7TsQTiw3g1ojXiATZVIXWIDB5QBGUosJfDUwTxnhHPqgScIQCetIbObho3nwM8vJNQgI43QzSivRmtVB2PLTIT6iw1ntGjjYQDJvqTwTNjJVu3F2eyo97yJcyzQfduLmeasKs+EGRoa2QbAeAR8TWmAwTrMC0xw5rmNo3LRHL8B4SlsLgX5O4ItrNrajTVbZNsBTLicxiZBiZ04I2B2cCSMkgEOkCHgnWOicOwoDe9IeJPeOojhaNeHKUrh+60PbN5EcOcW5Lv19l4yxy58JbLYj9o7uvqFz6QBAMFpJDwB9YjiConB7QrUhDHZYcTEDWIk2ur3gnl7G5iHNkmwIPgT0Vf2hsIZnXykzlAg5iSbyYtppdfT+N8mWfhz8x835HRZ/bh4pxsDeDuO9rL6maxMQZOkDQiOSdbQxLakZWZReRbjqZVVZTcCWnu8DoRIOtlN0XiA4u4XFuC8H8j8azlvH1fp7/AIHyJeGcvcR+8FOG0wNTJPwiPiq7XEEOGo6fcpbG1S9+Y2HAchwCYYikCF5XoRNSSBNp4eGqX2ZtI0MQyrE5HAiOIHD0R2Ye9wuVKTiTlEcgs1qNswmIFSm17TLXNBHmEsozdqnlwlFsRDBbreVJrGOjiBQRSUxARShmXCUAlAoIqo4VhG/Oxvo+NqtiGuOdn7rv6yt3lZ92ubHL6NOu0XpnK7wcbf8AkfirENNy6n6jStxq/wCq9BPNzdmPGCpS2D+kOvOq8/egs6zlZltDEVH1CaubNJPemb34pBql978cKuMqPAi4B8rW6KKY6fvQFLkthmlxAGvTgiVGToICFMRB5HVMEvXbUayHva4TlPF0G8Gbwo2qwBxAMgcV2riiSZ/I1RXQRafuQE14p1jMO0OApvFQQCSJF4uO9CbNppQNjTldUHw9TKbiVfNycMIqPaSGki3AnoqMAxujg4EX0BU7u9vBSw9dxaHim9t2kg3kREHWRxskF/qm5t4IhrOaLZmTYt+/kjYPFsrND2ODgfIjoQnVUEkk6Hnw8FpkydTeRqecG46QisbAgieJCXqVIHw8k1e6Z8PjKsueYWbDzDbQhsMeLxZwv16Qm+ODWyAG3OtuOpATdrDlhI5ieS9HX33jdxw59M5T2O+nTbBaQYHK9+PRM8XiZiOfn0krjnWPSx8QEg6raZ/rzTt7+XZ7Ovp48PRKo7U8LhN8pm4jj6pR5JPQ/eladHu8Pv8ANee13gtOhMzrqPJGp0MxOUd4XPle3BB4PDhEn7072Ps99aq1ozNcLlw0gaymrF92BVLsNTJ4g/MqRSdCmGtDRoAjkrDoBKISjIpQFlCVxBAFwoFcBQdTTamBFak+m7Rwi/PUH1ATtFJQVzYdOqyg1j2nM0vBgWtUdogrlggMgtz+ZXVfA8uOrZjJJJ5k/BBgSdMJZhUYLBq5mg2XWoVGICZiTJv4pUDuzaJ80iTZFf8AkoFaQ8Eeo51MkSD1EEeRSFJpKNisOWOhwgiLTp6IDYtzSSWgN0gC8WvfiUnToylMFgn1n5WaxNzA9Uu9gBIEBw1AuBaIk8UBMLXcx2pg6gGJUu2u6nD82V1yAXm5I436hQPsiDoR8PJSmFa7Ke/EwDaTzM8AgfYHebEuzNFTWSZiG2gATwsl9g7z1nPDahNQQZMd6YJAkJrhKLmiIDWuP1gSXSI4eR8U6OOZhs7QDGaTMTJ5GI+auiys2pTeQ0uyui7XW+aLVcRYEz08bqi7Q22ajyYbpHHNH2SQYhWjYGNdUpAuggAQRYCwBZfVwi/ims1LYLY78Q8tp66mbATxJ8irds7cukxv6X9K7zDfADj5pTc4MGHJbrmcHeI0HhqptzlbWuMNaOyKLPcpMb4NCMMGyZDGz4BLZlwlZaEFFv2R6BdyxpZDMuSg6uFAopKKBKKV1BAVcC6VwlACigrpKLKAxKSe5dc9IOKCYwB/Rjz/AJigibPP6Mef8xXEHl+mLJWmEizxS1NGCrdEsKeawsYsEkwcFKbL2Ua2aGyA06ET6cUERlgiR18Um6mSTF4Vm2fuHiarzDHFvBxgA/5irXsnstd7Mmu/I4n6kGBEQeEqCkbOfTY0HMczpBa2ZA/eIsT0nVHfh5cf0UDWYklv7P2jZaXhezmgwQX1HjiJaAfGGz8VJbK3Yw+HM0qYDvtEkujkCdFRmmD3BxFZrSxhpBwOYvc0CCbQ0d7TgQrFsfsyYwTXquc+QYZZscjmbJV8BskKgMq4K3iNwsM4uJ9oTIN36dBbRFp7g4cGR7QQZPeEE6RBGis4EpE2PyVwV3F7lU35i59QhxtBHdEQMtuEJvjNzGtoljL8i4ib63ggq3O7oI8xyTV1WJEAzHkmDGdubt1KHeDHez0M5SQRr7ujVJbjUHH2pIIYAA08MxJsPgtIxLRE2B0P9VH5YEDy6DokiI0YipSqAse9hgiWmJ/e56qZo7012i5a421FhwtCiqtMZ/EI7xA9FoPnb9VxPcpmDydPmc2qSxe/1eAWspt5ggnrNioplIS62t0lWoWOiYbT7/mHihqyj/lfpx0epfA9ojDapTIMGS27Z1AE39VUX0b6cCkXsiIt/VTDWi7O31w1UCX+ycTGR9neolvxU22qDcEEdL/JYzUoSTpYTP3JCg2ow5qbnMIvLTl8J5pi/k26UCVmOzt/MTS/vYrN62d5EferLhe0LCuAzl1M/tNJA82hZxrVnc5FzJhhtt0atmVWOPIG/oU5bUB0I9UwKFyKSuZkSo5RQc5JOKM4pFzkE3s0/om/xfzFBE2Yf0Tf4v5igg8xVCA5wBkAwDzA+SXotmFZv+X+JLC40oeXE5ZbFyTzU3utuS4VQcQwsiI90j4EowrbNlw1piQcsk8yYgc1pewNy6Io/WBLmlxBgmBwMaX4Jdm6WGLxJdDXZg0kZNZ0IVnOKpgABwgaJQShhwxoDdBa9z5lKOErhxDI94Lv0hn2h6qYohCSMSlHVW/aCRq1gNHBWRCVSy6Aje1aeICQqVABYhXyA5kH8wiZhKKK7TqUSo8cCnkK4irBtpp+fVNalORrdLGs0DWT4JKo6wiFYGlTKBdR9Um5HNPq1MkHuyTI+CZHCPLQADIA/MKoZPfDgT+eK7VcTobfgl8TsqoYytPHiOXiiHZNa3dNovI8+KqGc68fHxTeq6bTb8FIN2LWuCy3ORPzXP8Ah2r9kDzCCNqVZPKQmFPaLCS2RmGuvDkpevulXdYQ2QROa/lCYYPs8rteXFzTrxJN9CmqaVKxINhLk2qVOWv9NFYau5Ff6r2NPGQ4/JBu4dbU1WXEWa77yppisVHRqdRfX4pBrC6wVxZuA761Sf4T6apxS3Ej6/8A4hFxQshJE6j1SwxjmOa9hc1zOtxdXqluAwavcfRdHZ3S4ueZ6j8FBP7u7X+kYanUJGYgh0faBg/cn5cozZOxBh2FlMnKTJm99OSeGkftLONDuckXPXTT6lJPaOvqrip7Zbv0Tf4v5igk9lEexb4u/mKCYhilKS4gtMlWBEqNQQQFLRyQyjkuIKqK5oQyiUEFCiloRsqCCRfoVA6oILTLpQGqCCDq60rqCg6NEZiCCg6gggqOOXGoIKjpXEEFGo5K6CggooyKSggiA5EKCCKb1ExxLyNCuIIJfY1Q+wbc/W4/tuQQQRX/2Q=="/>
          <p:cNvSpPr>
            <a:spLocks noChangeAspect="1" noChangeArrowheads="1"/>
          </p:cNvSpPr>
          <p:nvPr/>
        </p:nvSpPr>
        <p:spPr bwMode="auto">
          <a:xfrm>
            <a:off x="0" y="-896938"/>
            <a:ext cx="2466975" cy="184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26628" name="AutoShape 10" descr="data:image/jpeg;base64,/9j/4AAQSkZJRgABAQAAAQABAAD/2wCEAAkGBhQSEBQUEhQWFBQWFhUYFxgXGBcYFhgYFxUXFxYUFhcXGyYeGBojGRQXHy8gIycpLCwsFR4xNTAqNSYrLCkBCQoKDgwOFA8PFCkcFRwpKSkpKSkpKTUpNSkpKSkpKSksKSkpKSksKSkpNSkpKSkqKSkpKSkpKSkpKSkpKSkpKf/AABEIAMIBAwMBIgACEQEDEQH/xAAcAAAABwEBAAAAAAAAAAAAAAAAAgMEBQYHAQj/xABGEAABAwIDBQUEBgcGBgMAAAABAAIRAyEEEjEFBkFRYQcicYGREzKhsRRCUsHR8CMkYnKCsuEVM1OSs/EWF0ODotJjk+L/xAAZAQEBAQEBAQAAAAAAAAAAAAAAAQIDBAX/xAAhEQEBAQACAgICAwAAAAAAAAAAARECAyExBEESYQUiUf/aAAwDAQACEQMRAD8AaUt56rj7rB6pw3b9Wfq+n9VF4GhEKQpYZMibT3CbZquMOjpA/qpL6a+2nooejSj8dIUjh26J4NpYYypJkiPBHdtFwAk36BJPYfiiup8U8LtCtjqgNnmOVk1dtSsPrz6JSqITbLJTIDf2zW+2Ub+1q3+IfD7gkPYC64WQ28/erho1batXhVfPj9yRG16wJBqv6GYRXUxIiRzTaswB0XTP0mlqe3K3Gq+wj3j6pLF7VxOXM2tUjlmTZtGR5pF1TI7pOv3JkNL/ANt4oMIdVqTeDnv0kymbd4MSB/f1T/GdUMfXBmBpOluOhUc5yYbUmd4cSIIr1SerzHzSX/EeJNhXqG/B7h96jXOXHO/qpi7Uj/b+In+/qg8vaOKWxW8le2WtVFhPfdcxdQ9J4Gs+SMX36JkPKRpbx4qD+sVf858kBvTip/v6tv2z8k0rUB9Q5gfUdCEk1tirkPKTZvbiRANaob87npfgnLt8MSTHtnCOQufHnyVfIgg+aPmh0yPNMhqYdvli2n+9J6GPwQp784vU1DE8goOu7j1XDU7sATeVchtPsV2i41ptUHmwJIdpmO+2w/8AbH4qCxwTegyZb+fFYsNqyf8AM/G/ap//AFj8V0dqWM/+I/wf/pVWqyCRySZCQXAdqOK4tpf5T/7JxgO0yq6o0VQxrCe84NcSB0E81R062dTBdJvGnlrZUeitj1potIP2v5iupnu26cLT8HfzuQWPyramYejpwFvzCk8Ky0pvh2EdE/pU+Z8ltycdh5cL6p5Sw2UWSlGjx/PiukkAx/ugL+CRfXHPRDJJsSksTTvzkfHwRTPaGObSbme4ATAPMqOO8rPasYGg5nQXZ2y2AbwJnzKqW+W0PaV8odLGWHKbk/gofCEte3KLzAglpkiBcXUVrjKU8iOY0PVcFMQY/N0rg8OW02NJuGgHxSop2LdCL/0WhGnDJtVpiR6dPFH27tpmGaCQXOJ7rBN+fe4BVmjvqc4D6bQyeGo4DUXCamJdzQ2b35H8U3eS4QdPC6d1nZm2gyZkEEacOiaOrwfwsqEa9PK2LGb2I9COCjniSVKVW5phonW8T5KNq6xF1UNKw4pJ7z+eicPmZv8AkJtUqLNacFS0o1KtJ4f7pAm6cYajJtE+nzUCwflPmE6Dw8wxrieQ5nkITJxM6dCrp2X0v1ipLfqG51BzD0sggK+7eIDJfTcIOtrdCBfkovEVGl3dJaB71iYPMrfHU5BB0WS78bvDD13OpmG1JtEwCZd0InlzUaxSqmIIJ1MnrPRW3cvc44yk6qamUB2UCJm0mb2uqrXYC5txeRcxEGBPJap2T2wThyqu8pHPimoqO8/Z5WoNNSmfaMAJI0cALnjdUmYNvwXpOs0EEG4OvgvPu8GzDQxNSl9l0DlBuCFSwzqsLwX8eMc+ccE1yWlKyZjjof69U4GzjE6WkLKGeQnS6WwdIE6kG/yS9CgRMTPLmE6weCa4ibONwLX8lfobTukZwVH90/zFdSe6J/UqMiDDuP7bkFza1GUaR8VXN+NrPollJjoc4EmNQLQPirbgQCRe3IrOd/qf68+5jKzX90acgurH2mOz7eaq+qaNZxcCDlJ1B8fMq+Rw4rL+zdv6+2wux/yFwtb9neCtFMfo/DgTbn6qM3vxH0fCvcDDiIaeOYgjXyVjZhbkfnRZj2m7Yz1hQae7SjN1eRxPQFYIo7irHuJsn22La5120xnPyaPUquNatL7P9n+zwz6lianhwtF/BIq0vbcjrqmG1saKDHVKhHdGnEngAPNSoIInjFwsy383hbiKwpMu2nYkfWdz8Bp5K0V7aG2H1i5zyS431sL+63kE1w9MvqNbqXED1KK5isG6OwjVqe0+rTh2mpkCPQyoLK7B+zaGzAAAHgOabV2A97gFJ4w5ifSITDFEUyQRI+I69VtCNNzS0ie+NOE87pnXBJl1yfWOco8gk2mef51RKji+44KoaYxsAQeJ5z58gop9a0KZxOGOUEnykExwlQ+IaJWasJucnWDf3rx58E1CUZzhRTvGOBFj3geFyQfmrf2b7YDcUKTw7M9jgHnu5ssQ1zTx5GeCpszpw0gwfVS2ycZ7HF4au7vnM3OGlrQJOUG3G95HzSkbaVUe0PBOdhw9urHCbSIPPpKt0zdNNp4MVaL6Z0e0t9QRKmtsIxTKTnNDQ6Ll0+9mtw5arSuywRhXjLlGexv3rXKzLalIioaYs5kjNmPe1iTz81pHZXis2HqCW2cLDUGDMjgpfaLo9Yz2q0MuOB+1Tafi4fctmcsn7YGAYigeJpEHyeY+aq30ojKhF9OItrwiQpSliw6nEXL9SNGxaDyCimVYjQxoDfql/bagjKNWgGYPLwUYSNPD+0qspUg5z326jrPKArm/sryUs7ahNVoJjQE9CDLbJz2ZbsAN+lVB3zLWW+rbvTzMlX6s+Gk8ACfgtRYru5Tv1CjNzDtbn33alBF3SxYODpluk1I0/wAR64uf4hxhQPDn9xVA7QaTPpMl3fyt4WAi15+5aNhSL2j71m/aK3LiyAfebTPUQCFus/aK3Sx3scXSfNs2U+DrErbaNK566Lz8y0EOvwjgtr3P2mcRhabySXRlJIIkgxPVal0qT2pixSo1ahMZGOdI6NPNefsRXL3uc4kucSSTrdbJ2jYzJgHgEAvIYOdzf4BYwSsUhbDUc094AxaePTotj2DQayiymBGVo5SbSfmsg2YM1RrMocHOAgkgeoC2zDM9mzM+AWgAkSWiON7gQtKru++3/YUMtKoG1i4Ai2bKQZi1tBdZSAZlWPejaz8ZWNRoIps7rfxPImVBZrEEarIFFhc4Ad48hxWj7IwfsKbGR3zckHjEemiqu5WFD8QM85G3dA11yj1hXTFNcYgWA5gO6+K1Epq1ozkEmBeNDKR2g4OfMGZuCPiPFFqguvqfjp+dVGf2q2HEODncQCCfILWhTFUw2bcUzFN0aGNZHwlOqQL2zwJS2IcMobyv+eaIgsUwSDJ6800pUH1HZWNc917NaXHqYAmFLY7LkA46zHXmrX2U1GD6S2wecgaQBmg5hZStRnT8OWuhwLSJBabEeIOiUYt52juzRxFH2dZmf9s2qA8w8XWUb27ovwL5Bz0XE5Hcf3X8jfzUEANZ6JZuJLW+6HGLcIcCHNMRBgjQolOqBw+H3pGpjIeJNvDTl4qjeN3tqDEYWlVH12jhFx3XCPEJ8VTeyvaAfgjTBBNOo+3EB5LhI9VcSsNxi+++DNHG1g4EB8OpnXWJI6TPgpvsikPxAJ4NMeevxUn2mbID2U6xkZZab2vcH1lRPZW6a9Q2tTI1k++2CVaz9tKKzDtip97Du6Pb8QVqBWd9sNH9DRdyeR6tJj4KtVlQUpu9sh2JxLKTSLu48hr81GZVpXY/sN2ariXe7Hs2+Mtc4+lvNSMNLoUBTY1jbBoAHkobfPaRoYKs8e9lDR4uIE/FTrlmHaxtsl9PDNIIHfcOZkgD4StRpKbk4pv0Cjr9f/UeupDc6oTgqRj/ABOMf9V/CEFjWFlwTIhUvtTwQDqNUcQ5pPhED5q9NHHio/fHACtgaogEtbmb0LRwKoxVq0nssxkU6zZJhzSBwiDp5rN4V97MMYG1n0tc7Q4eLf8AdXiJLtVbNOjplzGehi0RrxWaYrDGm8td63vImRIHNX3tMqOL2Uz7o6xqOKp1XZrzcyRBMmY7o0DiO9ZZWHG5uC9pjaDTpmzHwaJV/wB/94BRoOY0tz1O6BxDSLuj4XVe7NcPT9pUeTLwwxGjACJzX1PQGyrW3tqnE131HXkw2eDRYW8p81Q1w9YTDtNY4E8jx/2SbKUn3h0kgE+qIFYNy9je3ry5s02d51rT9VvjxQT+72yjQw8us+pcjlpDZ8k82gYuXAwLkXNje/BSmLHcJBsB3uh/34rOd4d4DWMNGVkXj6xnXp4LSRzbW8BlzKR7hN3DU9B06phsvD53i5A6RMjhJUe5PNmg52kCbzAHLrw1WdVbcCS9t7ZbW0kWAKLWo5R3jx58SU5pVS0jKAdJBAievojYlls3M3HnrHmtsoitTiCOcDl4Jxu7tY4TG06zx3SS1/LK+xd5C/klpGVzRq3mPkfzooSvScLPJtzF7/nVStR6FY8EAgyCAQRoQbghNdp7PZXpup1Bma4R+BHIhVrs320KmH9g5+d9O41/uz7gve2it5WWmDb17tVcFUIcC6kScjxoRqAeTo1Cr9d1wQvQu3tjsxNB9J4HeacpInK6DDh4ErAts7Iq4Wq6lVBaRpycPtNPEGVfaYnOz3bbqOOY1vu1iGPBgDo4Hpf1W1leaWmLjXgvQG623Bi8JTqixjK4ftN7rvWJ81Fhbbezvb4epStLmkCftfVPqs+7MDGMqNiIpuB8Q9tlp5VA2ZgXYfbL2wMlQuLegLQ4wfGbK30VfnKhdrtP9UpHlVHxY/8ABX1VztA2V7fAVBxZDx/DM/AlSKxHB0C97WD3nHKJ5mwXoHdzYrcLhmUmxIEuI+s4xLrnwWX9l2wPbYkVnDu0jIPDNFh11lbGUjJKtUgEkwAJ9F562xth1bFVKwJBc8kdBoPgtl3+2qKGBqH6zhkbeDLjEjwF1hdFs8YP3LQ1zc3CB2CpOn3vaHXnVeUFzcqgfoFGw+vxP+I9dWMRZqXqk9s1smFrOiYpuPwK7RfZRW9eMLcG9tw94LQBcxxgJ9FY8Oac4eoWuGQ5XcCCQR1kItRuVxkeSUwOM9nUa9ouDMjXylag7tfElxbJc4gXc8uM8dCShU21Uc3K45xAaJjugcgFKbTwYdhjUzNnWDAcSdON/BVytSAiHB3dk9OiyH2z9sPw4qNZlIqNyk3017sG11HBGLOoPgfx4rhKBak2SB4LXtnYGlgcKJIAAl7zYFx5nxssl2djDRqNqBodlOh0lSG2d6auJzAy1jiDlBsP2fW91qCQ23vkahcymXCmTJ7oBzDkOWiq1S5OsdV2Rw1QaJUJHAAYHGwjqrbsLZQotzO95/T3QDOnUom6mxf+rUEEWpiDy949L8eSnHYcutMEOIJPCeNhqeS3x423wzeWezd1USQCJdF9AEGng4TlMG9jwjy1Vswez6VOlDWD9p7hcnnJsEQV6AaGOYBGpi2mpJ5ldp02uV7YpuPaGxGh/JBUfXpks06E9ZMT8NFdq+yqFSDAjgWGwtrKrmM2c+g7Mx0hpuCLxOsREdVOXVyhx7eNpvu3iTTqh2bK5jRc1C3QjK3SHDhEcea17Y22WYinLSMzYDwDIDuh4gxZY62qWuLwSwjvNhoMHwPAzxS+7e9D8JVzAlzHe+y3e/8AVw4LjjvGzuCht493KWMpFlQQfqvHvMPAjmOnFPdl7VZiKTalMy06ji08Wu5EJcrHpt5427sWphazqVQXGh4OadHN5j5LTuyfaOfC1KZMupv0/ZcLeVlN707q08bSyu7r2zkfxaTrI4gxcdFB9nW7dfCVcQKzYb3Q1w91xnVp1IhEXkhI/Q2Z/aZRniM3GOSXQVUWEHMkQbj7ijIKhvhMEykwMpsaxo0DRA/N0ugVyURlXbBtAmrRo/VDM+mpJc0X8As+pUribA8fJXjthZ+t0jwNEfB7lQ2u5q1lrm5r2fQqXvH+8v8A916CY7nlv0KnGaJqf6r0FBdqKqO/m1i1oYHZDexy5nNtJZx1Ks2Lxgo0n1HEAMBN/CwWP7ybwPxdbO/QCGgCABb8FC+yrMC/Etc8Oz1Gt92wdA0dbUDiVG0auQ+BFjzCTbiyGloJAP51SbHXugc4nEZy5179Z9eCZyjOKIoFXVpsABOvW9tdPJFy8URBwQSmDoCq7IbcAOXW1zp8U0r0Ax5bOYAkSBEjnBTvZL3OcWNcGFwMmLkEe780nicM4SYbA66A6eK0G+HYeMxYExPkrzu/udBbVeC6btY4RFtSD8ime6ux3ZPauaMsy2b3HEg2Vtp+5qBl689YVkSiOLg4jLmOYA8MvpwUhXpsp0iAZ00AIcZuJN+OutlF4VjvbTUMwHGftd2R4lOmY1ghskuiSwAONuF7SvZ0cNlrzd3LMguMx008rSG25yRwcCD0VUrVT7SJOUc+PL5JWrXLnkGwmJOovqQp3dzZVGpUcL1CNHi7AL+8JBBPCy+rw6+Px+N5W6+fy53v5TjmUw2fjctzJ9LjiBwBCNUcX9+4bmIE8hznVTO1d38O3LlZUBJdDWGScou4h5sONlG4XA5M3fJabgEQP94Xl7vk9XHjeU8W/wCu/X8bnbl8z9K7tSiGGxlpGvzFuSjcQ8GzdInQD1jVWTeGlIZA0Lh0IN5sq3lgwPKF8vlPL6HH0mN1d5Tg6suDiwjvtHHlY2stZwePZWptqUzma4SD8weRGhCxCt3mg8QINuPBW7s23hJq/R3ABrmktt9Zuo8wfgudjrGjgIwC61qELKhCELsIFUFQQRUBkUoyK5UZn2x4S1Cp+8w/FwCy8arf98NjDFYSpTiXRmZ+824j4jzWBuBMwNNbfNWstO3Kf+o0rDWpz/xXriS3NqH6FTvxq/6r0EQv2mbS9nSpM+25xP8ADEeV1m1aqHXiPCfM3Vp7TsQTiw3g1ojXiATZVIXWIDB5QBGUosJfDUwTxnhHPqgScIQCetIbObho3nwM8vJNQgI43QzSivRmtVB2PLTIT6iw1ntGjjYQDJvqTwTNjJVu3F2eyo97yJcyzQfduLmeasKs+EGRoa2QbAeAR8TWmAwTrMC0xw5rmNo3LRHL8B4SlsLgX5O4ItrNrajTVbZNsBTLicxiZBiZ04I2B2cCSMkgEOkCHgnWOicOwoDe9IeJPeOojhaNeHKUrh+60PbN5EcOcW5Lv19l4yxy58JbLYj9o7uvqFz6QBAMFpJDwB9YjiConB7QrUhDHZYcTEDWIk2ur3gnl7G5iHNkmwIPgT0Vf2hsIZnXykzlAg5iSbyYtppdfT+N8mWfhz8x835HRZ/bh4pxsDeDuO9rL6maxMQZOkDQiOSdbQxLakZWZReRbjqZVVZTcCWnu8DoRIOtlN0XiA4u4XFuC8H8j8azlvH1fp7/AIHyJeGcvcR+8FOG0wNTJPwiPiq7XEEOGo6fcpbG1S9+Y2HAchwCYYikCF5XoRNSSBNp4eGqX2ZtI0MQyrE5HAiOIHD0R2Ye9wuVKTiTlEcgs1qNswmIFSm17TLXNBHmEsozdqnlwlFsRDBbreVJrGOjiBQRSUxARShmXCUAlAoIqo4VhG/Oxvo+NqtiGuOdn7rv6yt3lZ92ubHL6NOu0XpnK7wcbf8AkfirENNy6n6jStxq/wCq9BPNzdmPGCpS2D+kOvOq8/egs6zlZltDEVH1CaubNJPemb34pBql978cKuMqPAi4B8rW6KKY6fvQFLkthmlxAGvTgiVGToICFMRB5HVMEvXbUayHva4TlPF0G8Gbwo2qwBxAMgcV2riiSZ/I1RXQRafuQE14p1jMO0OApvFQQCSJF4uO9CbNppQNjTldUHw9TKbiVfNycMIqPaSGki3AnoqMAxujg4EX0BU7u9vBSw9dxaHim9t2kg3kREHWRxskF/qm5t4IhrOaLZmTYt+/kjYPFsrND2ODgfIjoQnVUEkk6Hnw8FpkydTeRqecG46QisbAgieJCXqVIHw8k1e6Z8PjKsueYWbDzDbQhsMeLxZwv16Qm+ODWyAG3OtuOpATdrDlhI5ieS9HX33jdxw59M5T2O+nTbBaQYHK9+PRM8XiZiOfn0krjnWPSx8QEg6raZ/rzTt7+XZ7Ovp48PRKo7U8LhN8pm4jj6pR5JPQ/eladHu8Pv8ANee13gtOhMzrqPJGp0MxOUd4XPle3BB4PDhEn7072Ps99aq1ozNcLlw0gaymrF92BVLsNTJ4g/MqRSdCmGtDRoAjkrDoBKISjIpQFlCVxBAFwoFcBQdTTamBFak+m7Rwi/PUH1ATtFJQVzYdOqyg1j2nM0vBgWtUdogrlggMgtz+ZXVfA8uOrZjJJJ5k/BBgSdMJZhUYLBq5mg2XWoVGICZiTJv4pUDuzaJ80iTZFf8AkoFaQ8Eeo51MkSD1EEeRSFJpKNisOWOhwgiLTp6IDYtzSSWgN0gC8WvfiUnToylMFgn1n5WaxNzA9Uu9gBIEBw1AuBaIk8UBMLXcx2pg6gGJUu2u6nD82V1yAXm5I436hQPsiDoR8PJSmFa7Ke/EwDaTzM8AgfYHebEuzNFTWSZiG2gATwsl9g7z1nPDahNQQZMd6YJAkJrhKLmiIDWuP1gSXSI4eR8U6OOZhs7QDGaTMTJ5GI+auiys2pTeQ0uyui7XW+aLVcRYEz08bqi7Q22ajyYbpHHNH2SQYhWjYGNdUpAuggAQRYCwBZfVwi/ims1LYLY78Q8tp66mbATxJ8irds7cukxv6X9K7zDfADj5pTc4MGHJbrmcHeI0HhqptzlbWuMNaOyKLPcpMb4NCMMGyZDGz4BLZlwlZaEFFv2R6BdyxpZDMuSg6uFAopKKBKKV1BAVcC6VwlACigrpKLKAxKSe5dc9IOKCYwB/Rjz/AJigibPP6Mef8xXEHl+mLJWmEizxS1NGCrdEsKeawsYsEkwcFKbL2Ua2aGyA06ET6cUERlgiR18Um6mSTF4Vm2fuHiarzDHFvBxgA/5irXsnstd7Mmu/I4n6kGBEQeEqCkbOfTY0HMczpBa2ZA/eIsT0nVHfh5cf0UDWYklv7P2jZaXhezmgwQX1HjiJaAfGGz8VJbK3Yw+HM0qYDvtEkujkCdFRmmD3BxFZrSxhpBwOYvc0CCbQ0d7TgQrFsfsyYwTXquc+QYZZscjmbJV8BskKgMq4K3iNwsM4uJ9oTIN36dBbRFp7g4cGR7QQZPeEE6RBGis4EpE2PyVwV3F7lU35i59QhxtBHdEQMtuEJvjNzGtoljL8i4ib63ggq3O7oI8xyTV1WJEAzHkmDGdubt1KHeDHez0M5SQRr7ujVJbjUHH2pIIYAA08MxJsPgtIxLRE2B0P9VH5YEDy6DokiI0YipSqAse9hgiWmJ/e56qZo7012i5a421FhwtCiqtMZ/EI7xA9FoPnb9VxPcpmDydPmc2qSxe/1eAWspt5ggnrNioplIS62t0lWoWOiYbT7/mHihqyj/lfpx0epfA9ojDapTIMGS27Z1AE39VUX0b6cCkXsiIt/VTDWi7O31w1UCX+ycTGR9neolvxU22qDcEEdL/JYzUoSTpYTP3JCg2ow5qbnMIvLTl8J5pi/k26UCVmOzt/MTS/vYrN62d5EferLhe0LCuAzl1M/tNJA82hZxrVnc5FzJhhtt0atmVWOPIG/oU5bUB0I9UwKFyKSuZkSo5RQc5JOKM4pFzkE3s0/om/xfzFBE2Yf0Tf4v5igg8xVCA5wBkAwDzA+SXotmFZv+X+JLC40oeXE5ZbFyTzU3utuS4VQcQwsiI90j4EowrbNlw1piQcsk8yYgc1pewNy6Io/WBLmlxBgmBwMaX4Jdm6WGLxJdDXZg0kZNZ0IVnOKpgABwgaJQShhwxoDdBa9z5lKOErhxDI94Lv0hn2h6qYohCSMSlHVW/aCRq1gNHBWRCVSy6Aje1aeICQqVABYhXyA5kH8wiZhKKK7TqUSo8cCnkK4irBtpp+fVNalORrdLGs0DWT4JKo6wiFYGlTKBdR9Um5HNPq1MkHuyTI+CZHCPLQADIA/MKoZPfDgT+eK7VcTobfgl8TsqoYytPHiOXiiHZNa3dNovI8+KqGc68fHxTeq6bTb8FIN2LWuCy3ORPzXP8Ah2r9kDzCCNqVZPKQmFPaLCS2RmGuvDkpevulXdYQ2QROa/lCYYPs8rteXFzTrxJN9CmqaVKxINhLk2qVOWv9NFYau5Ff6r2NPGQ4/JBu4dbU1WXEWa77yppisVHRqdRfX4pBrC6wVxZuA761Sf4T6apxS3Ej6/8A4hFxQshJE6j1SwxjmOa9hc1zOtxdXqluAwavcfRdHZ3S4ueZ6j8FBP7u7X+kYanUJGYgh0faBg/cn5cozZOxBh2FlMnKTJm99OSeGkftLONDuckXPXTT6lJPaOvqrip7Zbv0Tf4v5igk9lEexb4u/mKCYhilKS4gtMlWBEqNQQQFLRyQyjkuIKqK5oQyiUEFCiloRsqCCRfoVA6oILTLpQGqCCDq60rqCg6NEZiCCg6gggqOOXGoIKjpXEEFGo5K6CggooyKSggiA5EKCCKb1ExxLyNCuIIJfY1Q+wbc/W4/tuQQQRX/2Q=="/>
          <p:cNvSpPr>
            <a:spLocks noChangeAspect="1" noChangeArrowheads="1"/>
          </p:cNvSpPr>
          <p:nvPr/>
        </p:nvSpPr>
        <p:spPr bwMode="auto">
          <a:xfrm>
            <a:off x="0" y="-896938"/>
            <a:ext cx="2466975" cy="184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26629" name="AutoShape 12" descr="data:image/jpeg;base64,/9j/4AAQSkZJRgABAQAAAQABAAD/2wCEAAkGBxQQEhUUEBQVFBUXFRQSFBQVFBcUFxUUFBUXGBUWGBgYHCggHRolGxQUITEhJSkrLi4uFx8zODMsNygtLisBCgoKDg0OGxAQGywkICQsLCwsLDQsLzQsLDQsLCwsLCwsLCwsLCwsLCwsLCwsLCwsLCwsLCwsLCwsLCwsLCwsLP/AABEIAPMA0AMBEQACEQEDEQH/xAAaAAEAAgMBAAAAAAAAAAAAAAAAAQIDBAUG/8QAPBAAAQMCAwUGBAUDAgcAAAAAAQACEQMhBBIxBUFRcZEGE2GBofAiscHRFDJC4fEHFmIzUiMkgpKTlKL/xAAcAQEAAQUBAQAAAAAAAAAAAAAABgEDBAUHAgj/xAA5EQACAgECBQIDBwMDBAMBAAAAAQIDBAURBhIhMUETURRhcSIyQlKBkbEVI6EkM8EWYtHwU4LhNP/aAAwDAQACEQMRAD8A6al5yoKgLMatVq+f8FjOxd30RutC0x6jlqr8K6suKrgIBIHCTHTRcttzr7LfUlLqdnq07Gqq9GEFy7bbFHeHv3ZdN0TUPisRWT7ro/0OP8RaWsLOdVa6Pql9fBOW+v2la6XFWOr/AE+Xp7m0hwVlSx/VUuu2+xUhSeqyNkVOHVMh91M6bHXNbNEK6WgqeQWFJ3+13Qrx6kF5L3oWtbqL/YOpkagjmCEjOL7NFHVOK3kmv0Kr30ZbCqG9whQIAgCAIAgJa0nQE+S8ynFd2e41ykt0mQvR5CFAgCAIAgCpuV26ktaTordl9dS3m0vqXqaLLny1xbfyLgQCCL2+qivFMo3YUZwe63JnwZGdOfOFi2bj2ZVc7Oq9jLTNtNCT1b9wFJdGyZQxMiCf4d0RDiDEhPNxbJLpzbP/AIMSjfVku22Jdccvkp5wpqLknjTfbsc0420tQksuC79JFFNjngTuDtdsNu18DgcI/C5c9SrTonM3MMpo1XacZY1RyUXK5x+Z0CmShhxm/CONszttjWvH42nSqUSQ15a3KWA2LheCBMkHhuV+eHKMd0YlWpU2S5JbHV7QbN7rEtp0hIqgupsECC0w4DgLg+ErIxMpcj5/Bq9U0xxtTpXSRnHZojK2pWpMe78rCbnle/kj1JJ9I7lY8PWuO8ppP2Ofjdlvo1G06kAuIDXC4NwPSdFlV5cLIOS8Guv022m2Nc/L23Om/ss5pAdWpjNZsyC53AA6nksb+px/KzY/9PWfnRpbN2K+uC8OYKYzDvJlpykgkeEg3V2zPriui3fsY1Gi3WN7tJe5mrdnn5DUpVKdZomSx06axEgrxDUYSezWxcv0G6EXKMlLY1dkbJfifyQGiJcdL7hxKv5GXCldepiYWmW5T6dF7m2/s64tLqNSnWykhwY6SCBpab+Cx4ajFvZrYzbdAtjFyjJS2N3sxTdUwuIbTjM7M1smBmNOBJ3XWPqMtrItexn6DUnRZGXv/wAGlhOy7yyBXpPqNAD2tdMO3gnUX4hXo6kkkpRZi28Pze7jNfQ5+D2e+q802j4hIdNg2LGfNZlmTCEOdmopwLrbXUl1Xc6f9tEuLG16RqASac/EOY1GovCxP6nH8rNr/wBPWbdJrf2OczZdQ1jRgZxrJgR/ungsp5UFX6ng1q0293ejt1Oj/bfxZO/pd5H+nPxaTpM+ixf6nH8rNn/09P8A+RHIxuFdReWPEOEaaEHQg8FnVXRsjzRNLk4lmPPkn3MKu9jHMhJAjzjmNfkuW8SZsr8tw36R6HZeE9Ohj4MbNvtS67ksE2tpI+qxcHJk6LMd9mui+Zm6jiwjk1ZS6OL6v5NbfyUC1BvDJRMH3uv9FstLm/X5PzLl/c1Gt1p43qfkal+xjIWDbFwm4vwzZ0zU61JeUWZr6dbLJ07IdGTCa9zC1XFWViTrkvBjIXZIyUlujgcouLcX3QXo8nR7d0nOwWz8jXOjE0ScoJgfh64kxukjqtBW/wDUv6k7lFvTdl+UxbP2Y+s9rcrokZiQQA3fc+C2uRfCMH1Irh4d1lyXK+/U6lfbFJ+26VEOBNLC1Wu/xq1XMc1k6ZsjDbX4gtAk3FtE6lyRlFPv4OP2pxlOniqja+xBXc4/DX/OK7YGUg90bwQC3cfJeoJyXcpbNQfbc2u0O0cSRg21cKzDtOIpZf8AmW1XwGkFpYGCIkSQToF7o6OW3sY2bGMoQ5vDRyv6p4H8TtGhTc4923Cl+XdndVeCY4w0DyV3Cr55NFrVsp0Upruemx5azZdIU8GMdTY2m11AG8NsXBuV2Yh1yPPcseyLjY4mXjWxtx42L2Od2T2m8l7sDsdtCwD3OrCg10XDZ7q5EndZUsj7s90zUt+mxVr62L2LiW4e1c1K4Labsxg4guLWEC80zAIAncvU9+dcx4o5VCSh7nE7M9i8Sxjjg6z8K7KGveczc0XyxB09Fl5Cqiku7NXhW5Vtkntsvmei7KuczZ2LIqZnhtUioDq4UycwPO6t5v4PoZGlPra9vxf8Hn/6SbGFGtTqgkudReDrcOym/RXMihRoTMfEzpWZkoeD1PZLEF2I2mxrgKgxFTuydw+INPIOI6rFt3dcPY2VMYRyZ7d3seH7K9kMQysx9TO3FNq53vM2dml7i7QtMnwIPiszlqVG7ZqrMjIeZyQi9tz2228fVO1G08H3TqrMNmqMe7KIc85QTrMX8Fh1yj6bjI2eTVL1oWQ7+TlDGUcTie6x2yKtOuXsb39GT8QJ/wCIKrMj2skSHAm2q8qLS3T6F9yi5bNGLbOymYPFmmypUeH0xUAq1HVXMGZwyhziSW2tK2enz3i0RviCvaSmY1s/BGzJUMnyb6NC5BrMHHOsT9zuugTU9Oqa9iGGD6dbKzp01HJhv77fuZGrQ58Se3dLf9upLxB9et15zqfRyJw9mz1puR8RiV2vykQ1e9OmoZVcn7o86tW54VsfeLDp3rJ12hU5s0uz6mHw5kO/T62+66P9CFqE9nubxrfoxV1536rsWlXetiVy+RwXW6HTnWQfu3+5VZ5rDDjO0m0qTmtwzqXdtAADqYJt4ytXfg7z3RJ8HWYwpUJ90a2L7T7WqtyCoynP6mU2hw5G8Lx8D1Mh61BGlsTYfcNc5znGq45jUzHPmmQ7NrM3mZWdVixjHlZpsvVJ22qS8HR/uTatL4W1WVAJhz6bS4id5EfJYUsB79Db165Fx2fc5+Hp4uviBiMZWL3M/wBNp/Ky8w1osL+ZgTor9GG477mHmauppcvg2jWxOIxRrYotOVndMytDfgzF1+JlxuvWPjelNtFnUdRjkUxj5NmpjMXhzmwVbLN3U3APY4xEwdDyhMnEVr3RTTdUeOuWXY0dpbb2rimd2+sKbTIeaTRTJabEZhceULFjg9TaS1uvYy4GnXwbGnCVSx4ADhEseBoHNNjv8Vl24inBJdzV4urOq5yfZmDa219q4umaNSsKbHWeaTRTc5p1bmF4PgsRYDTNq9br2bRsd7icPhDh8K5oDwW1MzQ4kOblMcLLIuxOdL3Rr8LVvTnPfs+ps7NrVcLSaaBAqNZlEjMOnkr9mPz1cjMGjMdWU7V2Ofs5mJHeVjVNPEPe6r3lOG/E/wDNa4jwMhWYYv8Aa5GZt+qbZKth2Nqt2n2vlLO8p6ZQ8Um5h43tPksX+ns2UdcgzQ2LsytRc+u6s84l5zGsTLs3M9I0sFl14cVBxZrMnWJTtjKPZHQd2o2sBl7ykbQHd03NpGbmsN4DT2Nktbg0n2NHY2Ard6+viqrqtV+rnGTA0A3ADcBYLOxsb0zU6nqXxOyXg7SzDSlyLD3of4XMOKKfTzd/dbnYeDb1Zp6X5XsAY6rQUy5bIy9miUXw56pR90/4Jd9x0/Yhb3iOpevG1fjimRnhK1vGnRL8Emiq0EJuMlJeCUWQU4OL8lnD525G6knEG1sKspdpR2Inwu3RO/Ek+sZNr6MqoyS8O3dF0fhTJ9TGdXmLOTcb4np5iu8SX8FVKyFG3V2c9lEVnRkdABm8kwLeSxlkVuz013M6en3RoV7+6zWY2SANSQB5rIk0luYcIuTUfc2NpYB+HcG1IDiMwAM2mFZovjct4mVl4NuK0rPJqq+YiCHkIVCqAqdygTcqED7hAEATcBEAnQBAFUBUY2LN08/n/CgvGFa/tz/Q6PwFa/7tfjuFBzo5dxsB4z1AB+QUi1WXq4WPZ8tiLaND0dQyavdqX7lFHSUlwZHIfX9yt/Xb62lyrfeD3X0fQjFtPw2sxtX3bFs/qii0BJyRvHH5j2VIOHM34fLSb6S6EW4twPisFyivtQ6lF1I4yel2lsmri9nUadBzWuz0nkvcWjK17i4SAbxuWgsnyZLZO8Wn1dPjH5GGh2XrNc0k07OafzHcR/isyWfBxa2Zpa9EujYpbruYO1Le82thabpyuokETGtUrCxbJQjJx9jealjxtdcZ+5o7eayjinUKYjKxj7mfzT9lssO+VsftdyN6vgwxrFydmbXaLDUsPTwpaDmrODTJJ/QHFWKMqbslFszMrS6o0Qsgvbc2e0ztn7PDHYk1JfIZTYS57ojM7XQTx3rHWZdLombCWjYsUpNPbYna9DA4ai3FVajhRcG5Gi5qOcJaG75Ikx4ar1HOu25fJ5lomMnz9dvY1toUsO7BsxmGLhTJaCH6/E4Mg8HBxiJV3GzJ+pyWGJn6RTGn1KdycFhaDaJq1y95AJFCgDUqkTA+BnxTJHADevWVmTjPkiWtN0mq6v1LHv8AI3dm7NoYuk51OlicORMd+wsJj/FxNp81jxzrYy+09zYT0THlB8qaZq7CwmHrYR9es7K1uYuqZoa1rAC5x3Wur2RmWQkuUxNP0mq2uXqd0ynZ/E7P2i59PCmqHtbnBeCJbIGcTNpc2xg30Vr4y+HWXYy/6NiWJxjumRsHZQxBqF78rKTnMc4GPiaSDciABElZV+a4wTj3Zq8PR/VtkrH0iYdlbX2XjK3cUXVQ4khlQyGPI3NJm5vEgSsRZV6XN4Nq9Iw5PkW6ZuYTYObEvoPcQGtDwRALmnTWw3zyWVLO2qU0uprK9F/1Tqm+i6/UpjK+Bo1XUq1PFUQDl/EPpvFGSLRU06iFiLMufXdG0lo+J93ZnGdXpPe4Yeq2qwH4XtMggieoW2x7fVgpPuRnPxPhrXBdUZmkD9IdxkuF/CCFB9S4myI3uNPSK/ydB0fhDFniqeSt5S6/QFsC2lj8wV41rMWbp9V3nfZ/seuH8D+napdj+Nk19Nyih5PSx08gfWPqpFdHn0eEvaTRFMecoa/ZB9pQT/Yqo6SsvSbJAOhWx0ye1jg+0k1/4NRrFe9MbF3hJP8ATfqVha+UeVtextYy5oqS8kKsZOL3XgOKkmn2YqC/OD9/WV17Scr4nEhZ58nCdcw/hM6ypdt919Gbfb7D95sak06Gthwf/IVhXR5spr5klw7OTT1JeInk9n9lGNq0iDpUpno4FbGeLFQb+RoatVm7Uvme27WVm09r4R7zDRRLieA73VazGg3GaXsSHPmoSrk35NjbfZmpWxbsTTfTNJ9JjJJjLkm/Agzx3L3iZCpTTMfVcGWVycj6Gr/UVoA2cGmQKxAPEd1Yrxj9bWzJzIqGLsvGxp/1OwzamNwOYSBSxBj/AKqSuYEFKzqWNXulDETXyLf1Gw4dg9nNIt+IpiPAYeqvNUV67T9z3ba1g83yMnaSmGbDIbYCpRj/ANqmvVq2yehbwp8+Bu/ZnYp9+/Z4Gy30m4gAAmoJh2jjF4dvBcCLaKzk83qvmMnTfTePFw7mx2ToYtheMfi2V6xa0iixtNvdNvLjka0kk2kiPhCsz28IzK3L8TPJ7Dpn+3sY1wIcKWJaQdQQyCCr1y3cd/YxsRqPP9Td/plhGU6gyiD3BE83Uz9Fm5sEqYte5pNKulPNmn7P+UY+yGJpVGY7CV35BWr4trSXBshzntcATaQBPVYVlb5IyN3TdGN86/Jn2B2C/Cmn3xphlJzX5wYzFjgWm+lwDdZEsqHpcqXU18MC95fqTl9k0G7Vo7S2nX7vEvosp02UaVekQ0VKjS41MrjaPigccp8Fjw51W+m6NhkRrlfHeWz8Hf2Lhdr0K0YnE0K+GmXVHsDH92BoBTa0A+LpVnaO3TuZHNPm67bHmtqY/D1MfXbhMha0NFR1P8pqic8RYkfCDG8FbbTpPk2ZGOIKkpxkvJleLndc/Ncku353udloSUFt22LtEtPh66SPmtljzcsC2Hs0/wCEafKgoanTZ+ZOP+GzGtUb1F2xHjeOUT9FIdPTt0+6v26oiuqyjRqmNb77xbKKOEqJaYKv41np2xn7NGPmVerROHumHa+yr+oVenkSX6/v1MXSbvVxIP26fs9iFgmyDtPT36roXCGRzUyq9nv+5y7jvE5ciF6/Etn+hycfscVarahcfhg5ZMSPDRSmWPGU+byRKnUJ10urwzpwr+3TYwE9nuczB7HFOq6oXFxda5JgcFYqojCTaM+/UJ3VqD8GpiOzIc4lr3NB/SHHLfURorbw4uXMZFesWKCgy2E7OCnUFTO4xoC4kDkDovUMSMZbnm7VrLK/TZs4bY4ZXNYuJJmxMxPCdF6hRGE3JFm7UJ20qt+BW2QHVxVLiY0bNuGnJVdEefnKrUZ+h6XgbT2QK72uLiA0g5ZMGL6c1SzHjKSkUx9QnTU612ZG1NitrEEOcx0RLSWyBxhLseNnVnrE1KzHTSNL+1xBmo/Mf1ZjPX3orfwcWtjI/rNqlvEzV+z4dTZTzOhvAxN9/FenjRaSfgtV6rZGcpe50sVg89Lu5ItEgwequ2VKceUw6cqdVvqxNSjsNgomi4ZmmSZvJN15jTFV8penn2O71l3NCp2XzS01Hlp1aXEj1Vn4OBm/1qxrqdHDbEpMpGmG2OvisiNEVHYwLM6ydnPv2OfU7LzI71+U2LS4kEcI4LG+DinuZy1qzydPY+yGYVsMGuqyKqYwWxr8rMsyHvI6jtfXr/K5DqVfp5U4+zO4aPd62FXP3RanoeQ+cfVZGmLnjbX7x/jqY2sv05U2+0tv36GNak3hZrrHyPQ/ZSLhuz/Uup9pRaIrxbU3hxtj3hJMhwutJk1elbKD8MkOJcrqIWLyiFYMgvV3Rw9+pW11J+pGu380f46Gn0iPpu6n8sun69f+Si1JuSQNeU9FJuFbuTN5X2aZEONMb1cDnXeLRRdORyBhCgTYqEAVAgm5QJuVfUKq6AIUCAShUIUCbAIAgCAIC53e9JXMOKKfTzW15SZ2Pgy71NOSf4W0WYffIg/RYehf/wBaXumv3Rm8Sr/QuS8OL/ZplSPstZdHlslH2bNzRPnqjL3SYbrdXcG505ELF4Zj6jQsjFsqflA7p5Hy9hbjiTHVeV6ke01uaLhHLlbhelPvB7EKPbkrJmyuyucq1B+OxjQx1G6Vi/F3IVgySW+K2OlW+nl1y+Zq9bp9bBth8ii7EnucFa26BVKBAAF5lJRW7PUYuT2j3L91/k3qbei0NnEuDFuPM+nyJNXwjqU4pqK6/MFo4yfDT1WqzOLa0tqI7/Nm50/ge5vmyZbfJEPA3e7/AMLc6Fqcs6hyn3Xc0HEejx03IUIfdfVFVvCOhAEAQBAEAQBAEAQF4t5kKA8YVbWQn7nTeArW67a342f7ksMH3vUVwb/QyIWezJrqON8RjTq90w/U8161BbZM2vL3/fqeNKk5YkN/C2/boVWHubAsTMnkfoVK9UksnS6b/K6Mg+jxli61kY/iX2kVUSJwEAQBeoycXuvB5nFSTT8kP19eq7FpeUsnGjYvbqcG1jDlh5k6n79CFsDVhAWZx4fVaDiTK9DDaXeXQk/CeEsnUIt9o9QuVs7QFQFj+U8x6g/ZTbg+1886/luc949pXpVW/PYxqeo5kFUBAEAQBAEAQBAEBdu/qojxbTzY0Z+z/knHA+Ry5kqvzL+CFzo6uuxeq6YO+BPO/wCyv32eo1L5GPjVelFx+e/7lFjmQTmtHvisz4yz4f4f8O+5g/AU/FfFbfb22IWIzOCoAgCqgTEjl8lNOE83lsljyfR9Uc/4303nqjlRXVdGUU+OY7BU3Bfd6+W5c/4tzFK2NMfHc6hwPgOFMsiX4u36EKHE+CoC36Tzb8nKY8Hp/ETf/b/yQPjx/wClrX/d/wAGNdCXuct6BVKBAEAQBAEAQBAEBelv5H7/AEWj4ir58CaXjqSLha1V6lW356fuQuUHbQqAIAqjYIAqAIAgJbr6eR1WZg5DoyITXhowdSxlk4s6n5T/APwoQuyVzU4KS8o4HZW65uD7ptEtCt5F8aKpWS7JF3DxpZF0KorrJ7FnGfpy3LjmXkSvulZLyzvWFiQxaI0xXZIhY5lhB1BNo810ThLGcKJWvz2OVccZfqZUKU/urqVKlyIKFUBAEAQBAEAQBAEBLTCs3Vq2twflbF/HudNsbF3i0yxHvwXG8yh0XyrfhnfsHJjk48Lo/iSZCxTKCAIAgCAIAgCqCzgDEa6Eacip7ofENUaVTe9muzOZcR8L3u934sd1LuiNNPP9lqNc16WZvVX0h/JvuHeGo4KV9vWb/wAEKMsl4VASAr9FMrrI1x7ssZWRHHqlbLtFblXeC7Jh46x6Y1rwjgedlPJyJ3PyyFkmIEKBAEAQBAEAQBAEAVNivcvuHT31XNeKsX0srnXaS/ydb4Ky/WwnU31g9v0IUXJmFQBAEAQBAEAQBAEAQBASTbmp1wvpaa+Kn+hzbjPWpJ/BV/8A2KKdI5yEAQBAEAQBAEAQBAEAQFm6HyKiXFuPzY0bF+Fk34HyeTMlU395fwFzlnWAqAIAgCAIAgCAIAgCAs0SQFeoqdtka15exZyLlTVKyXZJsq8yflyXY8HGjj0Rrj4RwTUcuWXkzuk+rZVZaMEIAgCAIAgCAKjAQqFVAIUCAtS1526rXatT62JOHy3/AGNromQ6M6ua99v36ALjrO9bhUAQBAEAQBAEAQBAEBZp4+I6iJWw0yyMMyuUuykjWaxXKzBtjHu4v+DGuxRkmtzgrjtuvYQvRQJuNghQhWrLq61zTaRdqoste0ItssWrU2cQ4MHtz7/Q3lPC2p2rdV7fUnJabdRPTVK+IcCf49hbwvqdb/22/oSaR4t/72n0BlJ8RYEV9/crHhbUm0vTAaN56fcrVZPF1EV/Zi39ehucXgXKk/781H6dSfhvZ3h8Qt/83WsjxfdzbuC2+ptpcB0cvSx7/Qq5vDRTHTNSqzqueHT5EE1fSbtNu9Ozrv2ZVbI1IQEtMXVu6PNBx90XKZ8k4z9mmWJXFciPLbKPs2fQmLPnphL3SIVkvhAEAQBAEAQBAEAQBVi9nuikkmtmSTO6/P8AZSininLrgobLoQ6/grCsslPdrd79wCOA85KtW8UZ1i2TS+hdp4M0+t7tN/VgkHcJ4i3p1XvH4pzK3tPaSLeZwXg29a94v/BJI3CI43nnuXjI4nzbd0mo/QuYvBun07OScn8+xBM6rSXZV1z3sk2SSjDox1tVFIhY5k9SUCITcoFQqFUE7j5H6fVS3hG2SyZQXZog3HVUXiQn5Uv+Ci6McpCAhCpkI981x/WavTzbI/M7toF3rYFc/l/HQhas3AQBAEAQBAEAQBAEAQBAEAQBAEAQBVATYBVUW3sijaj1ZY0yNbe+qz6tLyrH0g/1NZkazhU/esX6dX/gs6i6IjfqTHz0Uz0irE0yDlbYuZnP9etztYsjGmpqC7b9N/3MZYfZB+S3+JqmJlNqqe7IxmaRmYcea6GyKrYmrCoC406j31XOeLcbkyFb+ZHV+B8v1MSVL/CyFEicBAEAQBAEAQBAEAQBAEAQBAEBK9Ri5PZLc8ymord9ES1smPlc9AttjaHl3deXlXu+xo8viPBx/sqXNL2XVkhoEz0m/jMSrssHBoltbbu/PKWIalqWTHmpo5V45i2YXs3wnMfWVkqeix6OM3/79TDcOIWm1KC/9+hDXgftboTJVv8AqWHjy5sWrr7svf0fUMqHLmX9PKitigdGluX3WBl6vl5L+3L9un8GywdBwcNf24dfd9f5IWt3Nwlt2LMEkDjbqszAyHRkRsXhmDqeKsrFnU/KMa7OfP4VGgWYdR5+Y/kqOcT4vrYblt1j1JZwfm+hnqDfSfQLl52MIAgCAIAgCAIAgCAIAgCAIAgMjKsDQeOt/VZ2NnTx/wDbS+u3U1+XptWU/wC45be2/T9ipdyHIAL3fqmXctpze3tuW8bRcHHe9dS399iqwGzaLoFTcBNwEAQEt/fos7TsZ5GTCr3NfquZHExZ2t9kUXZTgAQEtMFWcmtWVSg/KMjFtdV0Jrw0WhcXvrddkoPw2j6Ax7VbVGa8pMhWS+EAQBAEAQBAEAQBAEAQBAEAQBAEAQBX6aLLny1pssX5FWPFztkkvmWgDV1t+UZjHnA9VvauGslrmtagvmRm7i/DjJwpTm/kSWgag8pbPmNVR6Thwe08lfoisNd1C2O8MSS+rKvO6I03zPmpjo2m4dMPVofM35IFr2rZ2TZ6WQuVL8JRSAjIQEIVMrr38ully3iTE9DMbXaXU7LwnnfE4EYt9YdCqjpKQgCAIAgCAIAgCAIAgCAIAgCAKoJy2ndxWfh6bkZctqo7/M1ufq2Lgw5rpbfLyAJNhPv+FJ6OGKKVz5dm3yIbk8ZZF8/Twat/myzhGpB8Bpylebdaw8GLrwoJv3PVPD2fqMlbqFjS/KQ4+XJRnL1HJypc1k39CYYGk4uHHlqgvrsVWDubLbYmLHmplwlktWyp8NbkA46xIuiGQl1T2/cougnLwgCAs3go1xLg/EY3PFdYks4R1P4XM9Ob+zLp+oXMdjsa6hUAQBAEAQBAEAQBAEAQBAEAQEtdBBGoMjfovUXs9yjW/QVDmMuuffBZsNSyYLaEtjW2aNh2PecNxO70WPbfZZ9+Tf1MyrFpqW1cUvoiFZZfCBhNgHCBz+SnnCWFKKlkSXfojmnHGownKGLB9urKqbnOwgCALzJJppnuMmnuu5cmb9R9eS5pr2iyxbHbWvsP/B1zhjiCGZWqLXtNf5IUZJgFQBAEAQBAEAQBAEAQBAEAQBAEAQBVRQtEazyUk07hu/Kgpt8qZEtV4txsKx1RXNJEF43DrdSbE4VxanvY+ZkQzeM8y5ctSUEUJUlhXGEVGK2REZ2Ssk5Te7YVwthAEAQEtMaK1bVC2LhNbpl2m6dU1OD2aLwDprw+xXOdY4esx5Oylbx/g6toXFdWVFVZD5Z/yVUYaafUmaafYKjAQqFQBAEAQBAEAQBAEAQAqqBICu102WPaCbLNuTVVHmskkvmSwCRqRvgx6lSCrQIxr58q1Q+Xki13E8p2enh0uz5+CXHUCPnPnFldxMrSsOzflc37ljNw9bzqmuZQT8IxubHzCn2Fl1ZVSsqfQ5nn4F2Fa6rlsyFlmEEAQBAEAQBCoVOVNbMJtPdFhUPHrf5rAv0vEu+/WmbLH1nOx/8Absa/X/yTm425KN6rwzV6Tsx+jXglmi8YX+sq8t7xfnyQFAZJp7M6fFprdPoFTYqFQBAEAQBAEAQBAFUFhH3tPRbXDvwalvZW5P6rY0efjalfLam2MI/JdSc/8nw3Rosi7XbNuXHgoL5LqYuPw1VvzZU5WP5voVJnVaWds5veT3JFVRXVHlhFJELwe/AdoOZ+QXQOD5S9Kafbc5jx5GHrVy87FVMzn4QBAEAQBAEAQBAFTbcqXJmNfHmuY8S6f8PkepFfZkdf4R1RZWJ6Un9qBCjZLwqAIAgCAIAgCAIAqjYIAgCqot9EjzKcYreT2LllpJA8xPH8uq2uJouXkNcsGk/Jpc7iDBxYtymm14Xko908h7J810vS8COFQql38nIdY1Oeo5Lul28L2KrZGqCAIAgCAIAgCAIAgLMdx0Ov0PVarWNPWbjuC790bvQdTen5cbfHZgrkttU6pOE1s0dvouhdBTg90wrRdCAIAgCAIAgCqkyjaS3C9+nL2Z5dkF3a/cktIuQRvk2keCv04d9r2hBv9DGyNQxqFvZYkvqRI5qUadwpOf2sl7L2RC9U41hD7OIt/m+wc8nh5WUuxdIxMZfYivqyD5uuZuY/7k3t7Loiq2KSXY1TbYXo8hAEAQBAEAQBAEAQBAFTyVRZr+MnhfRR/WNBrzVzR+zP39yT6FxLdpz5J/ah7e30Jhc7zNOvxZuNkX9fB1TT9Wxc2ClVJb+3khYJs0EDCBssGrLpwb7vuQbMDI1PFx/9yxL9epAjeei32PwnlWbObUURrJ42w691WnL+Cc4g/DyJJt5LfUcJ4sF/cbZGsrjfMs3VSUUV7wrcVaRhV/drRH7td1C371rJdVcbFxI1iTqs6OPVHtFGDPLvn96bf6mOFdUUuyLDbfclVKBAEAQBAEAQBAEAQBAEAQBAFTyAVST2aPaXRktVuVcLI7SW56hbOqXNBtP5G3g2B8ZgDLoNo3eCg+tYGPU3yQSOkcPanl3JKyxs3K2DY1jiBcOAFyfQlaLAx6pz+0tySZmTbCtuMvBy6zyHEC2mgA1HFT3A0vES5lWtzmep6xnTlyu17GNbyNcIrokiOznKT+02wV6R5YXmTYj13JR9ChC9AIAgCAIAgCAID//Z"/>
          <p:cNvSpPr>
            <a:spLocks noChangeAspect="1" noChangeArrowheads="1"/>
          </p:cNvSpPr>
          <p:nvPr/>
        </p:nvSpPr>
        <p:spPr bwMode="auto">
          <a:xfrm>
            <a:off x="0" y="-1571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R"/>
          </a:p>
        </p:txBody>
      </p:sp>
      <p:sp>
        <p:nvSpPr>
          <p:cNvPr id="26630" name="AutoShape 14" descr="data:image/jpeg;base64,/9j/4AAQSkZJRgABAQAAAQABAAD/2wCEAAkGBhQSERQUExQVFRUWFxcYGBcYGBoYGBgXFBQXFxcYGB0YHCYeGBwjGRUXHy8gIycpLCwsFR4xNTAqNSYsLCkBCQoKDgwOGg8PGiwkHyUsLCwpNCwsLCwvLCwvLywpLi0sLCkqLCwsLCwsLCwsLCwtLCwsLCwpLCwsLCwsKSwsLP/AABEIALcBEwMBIgACEQEDEQH/xAAcAAAABwEBAAAAAAAAAAAAAAAAAgMEBQYHAQj/xABQEAABAgMEBQUKCAwFBQEAAAABAgMABBEFEiExBgdBUWETInGBkRcyNVKSobGy0tMUI0JydJOzwRUlMzRUYsLR4eLw8XOCg6KjJDZDY2RE/8QAGgEAAgMBAQAAAAAAAAAAAAAAAwQAAgUBBv/EADYRAAEEAQIEBQQCAAMJAAAAAAEAAgMRBBIhExQxUQUiMkFxYYGRoUKxI9HxNENEU3JzssHD/9oADAMBAAIRAxEAPwDcY8+W9bVqrnZtMs7NKbbfWmiFKokXjdGGWAj0HGT6Gj/r7S+mD1lxteFzCBksxYHUBsRY3cAhvF0FW9GtZVoScwhueLi2lmhDyaKFcLyVUrhtGMbtKTQcQFDbFS1r2AmYs143RfZHKoIGIud91FNfNB9W1pFyUaKjiWkk9KeafQIniD4sqFuVGwNNlrgOncH+1GW06SrhAimo1t2eZn4Pypreu8pd+KKsqXunbSnGLJatstS7KnnVUbTSqgCrviAMEgk4mM2TFmjLWvYQXdNuvwrhwKfQIrkvrAk1zapQO/GgVxBCSaVKQrxgNkIaR6zJKSdDLy1FZoSEJvXAcirdvoKnhFm4eQ54YGGyLqvbv8LmodbVqgQ2s+0W320uNLStCgCFA4EH0RX9JtZMlIuhp5ai4aEpQm8Ug5FW7oz4QOLHllfw2NJd2A3XSQN0804m1tWfNONqKFpaUUqBoQQMwdkIaEWo47LMcobxLDaio4qKlDEk7Yb6Y2m1MWRNOMrStCmFkKSdhHm6DFZsPWDKSDMsh9SrypZnBKb10EZq3dVTGhHiyS4uljCXaz7b9FQuActSgQhJTyHkJcbUlaFAEKSagg4iKvbOtSQlZj4O44q+DRZSkqSg7lEbttK0hCLHlmcWRtJI60FckDqrfAhKXmkuJC0KCkkVBBqCDupFRf1uWeiYLBdNQq6XLpLQUMKXt1cK0pxiRY0sxIjaTXWh0UJA6q5xStbFpOsSSFMuLbUX20lSDdN1VajCLk06FAFJBByINQeyKJrn/MG/pLPpMMeGtDsuMOHuuP8ASVb7InFOJVepzSB5tsU22LcebtxDSXFcl8FK+TqbhVU4kb4tej/er+cPQIo2kX/cCPoavWMWwWhzpLH8HLjvZaVLOXkJJzIB7RCsQ9j6QMuKWwhdXGAgOChF0qGGJFDlsMLzOkDLcw3LKXR1xKlITQ4pTWprSgy2mEuE+60m6vp7Vd/Fbq1hSMCIOf01lGS+HHbpl0pU4KKwDneUwooncKw2sPWHJTTTjqHbqWgSsOC6pIG0jaDwrBOVm0a9Brbej79PypqCssCKzoxrEk59SkMrIWn5KxcJGVU44jzw/wBJNKpeRa5SYXdBNEgCqlHckDP0RHY0zZOEWHV2rdTUKtS8CKzovrEk58lLKyFjG4sXVEbxjQ9RiQndKpZl1bTjgSttrll1BoGwaVrSmezOI/GmY8xuYdQ9q3U1DqpaBFY0Z1jSc8tSGVkLT8lYuFQ3prn6eES9t26zKMqefWEITtzJJySkDEk7o4/HlZJwnNId2rdSxVqQgRW9F9YMnPlQZcIWnNCxdVTeBXEdBh7pLpVLyDXKTC7oJokAVUo7kjb6IjsaZsnBLTq7VupYq1LwIgNGNOJWfSSw5zhmhQurG402jiKxPxSSJ8Tix4II9ioDfRCBAgQNdQjJ9Dfz+0vpg9ZcaxGUaG/n9pfTB6y40sX/AGaf4b/5BUPqC0i3270rMDe04P8AYYx6RtxUvYIUjBa0KZTvqtwgkcaVjYbfcuyswTsacPYgxhFoPFqxZE0BPK36b6LUQOukP+ExiVgaf+Yz9BxVZDX4U+rVG0ZJYTXl22r5cqec4E3igDIJ2ZcYPN22p3R1ZUcShvykOpB7aAxEsa7JlCVpMq0bxNfygzFKZw2YmCdH3BQijihjuLgOHbGqcfLGh2XueK0t3B63Y+OmyHbf49lO6F6E3Ls6tZLvJLdWDS6ApN4U2g09MNtDNAm55v4RMgrcmVrUOcRcQCRewzNa57hF1ml8nZk2U4UlaD6mkZho9rXmJRpptEu2pLaLgJv1IqTXA51MAgObmMlkhPm1AdQKaLND7kLp0tItXLVu8qScm5VaqplnSK70KBNfMD1xEaJ6Ht2lyk3MgrXMuuXcSLiAe+FDid3zYZaP6SrmnbTfWgIU4wFUTWgKE3czjkIv2qxoCUleDKj1qWYHnOlxOLI06XuLASP+nU6iO5XW06h7Kk2a25LSNqyqjUMFxsE5FKh/CvXBdD9WyJuVC3iouuoKkKvH4tCRRFBtrTI7N0ahrEYT+DJs0GDSz10zhpq9T/0zH0ZrziAO8SlGM6aLyl0guvo0X+TuV3QLo9lTtA7eVK2U64T+SD6R0pPM86obaKar2ZqWSp68X30l0uXjVF4kpoK0JOZrviOWoixJum2ZdH/IiNa0SaogcGmUjoDaYJmzvxRI+E6S6Q2R2ABr8uXGgOoHss50Rtt2Ws2dbUTflg61xBobp6jWBZ2q6XfkAUg8uZcO8pUklxSbwSBWlPk0h1KWXysxbDFaBx5KRwLiVY9tIrGjWnk1Y7xlppsqQjmlCsFpTXNs5FO0bMc4bayaR0hxHU/U15F1YLQf7J26bquwrV0WoatA83LMtvpUhfJ4pWKKF00FQcsIZa7nLtnJVufaPZeMXKxrYammkvMqCkqAIORodhin66k1s9AORmGgeu9GHhOLvEWucKt+47b9EV3oVQs/XuGgofBCamv5XhTxIRsjTMWjbCXuT5L/AKdTd29exGNa0G+LxZmriQdCiqWbFDTAcOMVqZ0dZlbdQ2wgIR8FUug8apEarJ/D3slGPEWu0O3Jv2+Sh0/az7p9YPhG0f8AElvQYe6W+G5P6M9+1DKwfCNo/wCJLegw90s8OSf0Z79qE/8AiXf9r/5hX9vv/wC1ULYsX4VbLrSirkQ2044kGl4IbASK9KvPEfa2hvI2kJRolDMw2hxaa1o2CVFNTninziLhZzYNrTx3MSw7bv7od6QI/HzfCSV6yofZnSxu0NOwhBr2vSCD8jZULQRf1Vcd0WRI2pJLYSUtzAcFypVS6KHE44ih6of6QWb+EbTCXwssS0slVMQFrWRWh4kitPFiX0uFJ+x/9b7MQ40n1hMWdLtIcQXnVpJS2CBRIJopRPeiuWBOEKCfIkdE6MF0joyAfceZwu/oNrVqAu+lqq2poeiz7Ss9bHND5UlSKkgGlDSuNKKy3iENM5JU3azTN4hLkujlaZlDZKiK8aDtiPOm8zaFoSLrrQbaQ78UEg0Jwvc498cuEWhI/HKuEkfXEPPM+O5rpTcgidvd7h22/cKoo9OlqHtTRFEhPSD0uClD6ygoqTTCmZxxBr1RI6ZoNoz8rKKUeSZaU67Q4k5dpASK/rGJzWCn46yB/wDQPVTELY5vWvPk5hptI6CpNYVZkSOjbkuNvbG+j7+rSD9rXSBdfVR2kGiabMfkpxgFDa3A24ipIF7I4muIr2CJLSKWRaFqNMv1U2xKqcu1pfUVUxIx8XyYntcbdLMB8R5kjqJGEVDWLZsw04i0Ja8OTFxygrdBFQVDxTWh6oviSPyBE9z6eQ9gce+xG/3ItRwq+2ykGtBlyNpsuSyF8g4youUqUNqArS8eIBFTGrybt5tKt4BjPtXWtZE7Rh9IbeCcCO8cAzIr3p4RowEY3ifMCUMyR5mgC+43o37ojKrZdgQIEZquhGT6G/n9pfTB6y41iPPFvNWnLT02uXbmEIcfWoKS2aKoo3SCUmuB88bXhcHMMmh1BpIFWaGzgUN5qitW1r20mXsx8E0U6OSQNpK8/wDbWKHpPZ5ZsuUOXwdUuVcCrnHzmIWzLCtC0JhDk8p242a/GYE41uoTsrTE0jYLS0V+EyDzCsFOpwr8lQxR2ECHHOi8PdFDrDqdqeR07V9hZVd32UtZpaLK3VpSoJvLrnzbt70RS9Lrdl5yw3X22i0VUCUqAvc1wAkUJBGcUj8M2o00qzC0oFXxZJQq/c3BXe3afK3bYu9r6NL/AAMtlpClqbbbQlKAVFSr4KyAMTmTHBhMwpYy9wJMjdNH+IPU/O34U1aga7KxqleUs+aQPlS9B08iaRH6rnUPybAICrrV012KQog+YxZtG2uapKh8lsEH5lCDGPz65+w5p5DDZUy4oqaUUKUjnZUu5KFaFJ3CFsSHm45MdrgHag5tmr6g/wBgrrjpIK0Z62JWYVPyqWrqmEFBWQLqlLQaAUNag8NkMtUc0FSjG9KFoPSldadkMdWVhOpbJeB5V9zlna502BW4mpNOMVm2DP2JNvJl277Dy1LaJQVpBXsF3JQrShzoDSDtxo5zLhwOFgtIs7EgEOo/ex9FzURTirdpJpWt+WthkpTybA5JC01qSpNSFY0wI2RNavvzZj6M16IpdlaOviyplBQpUw8lx5wAVUVKpRNBjWmzeTF40Gl1NstIWkpWmXaCkkUIIGII2GF83hNgLIiKD6+aaAT9yutu7PZZozL37GnAMw++ryVoJjTdAp4Oy6Fg1vNNHsTdPnEVvQWxVBlbMw2pHKPzPNWkglC00qAdnGKOqftOyi7ItoJCipLa7ilG6s5tkYcdtDD8sHPOkhY4Ah+oWdiCAD+KCqDpolWOxraS0bUnSFLQJsEBNKqDd7KuG0RebXsqUtWUBcSkktBaVZLbvpvCitlNoywiu6H6F1kTKufKQsuH/wBjowx20onyYoTNv2rIoXIBo3iC0lRQoqunxFd6RQ4HGgMVEDcuZz8Z4D2OFEmvKABY+K/BUvSN1etTSlJlmwTUX3Ug8Eq/fEhrn/MG/pLPpMOdXdilhhlsj8kg3iMi4s1V05+aOa2rOcekkJabW4oPtKIQkqNATU0GyEo5mP8AFOIDsX3+1eqZSsGj/er+cPQIo2kX/cCPoavWMXnR8YL+d9winaQ2a6bbS9ya+SEoUly6bgVU4Xsq8IWwXAOks/wcuu9kxsRVLTtBO8y6uqn8Yc6VzaTb0qkZplnK/wCe/SIDWDJzUlONz0sgqQ60lK+aVJvAUIUBkCKEHeDDWwrKm3p6Xm5hK1OOpdW4bvNbQlACAad5UbDwjZbAwt5vWKMWkC99QbRFfb+kO/4/VWKzPCs9/gy33Q6t/wAPN/QlesqCyEg4m0Zx0oUG1tS4QsghKiKVCTkTDq3rPc/DKHuTXyQk1JLl03Aq8cCrKvCEtbeKd/8Ac199IVvb7pPTDwhZH+t9mIrll2ciatWbW6kL5BLaG0qFQCaCtOGPbFq0pkHFztlrQhSkN8qVqCSUoBbFLxGA64pelaZqz5wTrDZcafQArAlN9OFFXe9OAIPTDGJ/iRtijcA8xuA3rfWTX0sKrtjZ7qf02YbatKym098FlSuioAwyAqD2Qm34ZV9BPriKyZKempqWn3kLU4t5IDaUGjbKcjTEpFSc+nbFtbkHPwot24rkhKFHKUNy9fHNvZV4RaVjIYxHqBIieDR/lqsj9qA2b+qf6wvy9kfSR6oiBlHOTtl9J/8AMwlSeNwjAdh7IsunMg449Zam21rS2+FLKUkhKboxVTIcYg9YWj76mmJ6USVOy6lhQSKqLZVWtBioAk1G5RhfGcx7I4XEDWx7fgl1i/uArO6kqU1xvBUkw18p6YaCRvpUn0jtiSsjShoTj8moEKSjlCo0ukVCaAZnOM5sKenLTnGHplF1mV7xN1SUleygUSVGoFeCQImdYuj8zLrl5+VSVLSkoeABVgTUFSRiU0JB3YQR2IwFmDI4aqceuweaoX8D9rmo7uC7pjoozLWrIOyyQ2X3FBSE4JqkCqgNlQo1AjT7IcJZTXo7DSMe0YtObtCdbm5hF1EuhSGwElKbygU4BVSo4kk8BGy2cxcbSk5gY9JhPxXW0xxSO1Oa2ibv3JAv6ClZnuQnMCBAjHRE2tGZU22pSUhShSgJug4gZ0NOyM9trWu7LGj1nqA2K5QKSeg3aRf7WHxSur1hFYdZCgUrAUDmCKg9IMKy5HCfRFhNwQte2yqmNe6BlJf8g9mD930foh+tHsw0t3Vky7VUurkleLmg/enqjPLY0eflVUdQRuVmk9ByjRgkx5/T17KzoA32Wlu69kKFFSVRxcHsx1GvlKRQSZA3BwezGQwIc5ePsqcNq18a+0/oZ+sHswFa+knAyZ+sHsxkNIF2Jy7OynDatba16IR3slTocA/Zg6tfaTnJn6wezGRXI6EROWZ2XeE1ayzr1QnBMlTocA/ZhTu8pz+Bnp5QezGRBMHCI7y0fZThNWtd3lJP5mcP/YPZgL17JIoZOoOwuD2YyYNw9kbFdd/JoJG+lB2mOcCMLhYxvVaY3rzQkUTJ0G4OD2YDmvJKhQydRuLg9mKSNBZimISOFSfOBSOK0ImdgQR86npEAJxgaJXRG0iwrw3rySkUTJ0G4OD2YP3dh+iH63+WKMrQp4ZlsHioQVWiDwyLZ6FiIDjd/wC13hNV6TrzAylKf6g9mOnXoDnKf8g9mM7d0deTm2T0UV6DDF6WUjBSSnpBEFbHA7YEflTgtWpDXqP0Q/Wfywm3rtQmtJICudHBj/tjLbkEIgnLR9lzhBaudeiaU+B4buUHswDr3Sf/AMn/ACfyxkqkQAiOcvH2U4bVrQ17py+CH6z+WB3dkjD4J1cp/LGT0jhETl4+ynDatVa14NprdkqVzo4B+xBu7smlPgeG7lB7MZMQY4BHeWj7LvCatb7vI/RD9aPZjg18pGUmR/qfyxkkcMTlo+ynCatYVrzbKrxkudv5QV9WFO74P0Q/Wj2YyG7Hbsc5ZnZc4TVrHdybvXvgXO38oK+rGmaLW78MlWpi5c5QE3a1pRRGdOEeWimPR+q0fiqV+ar7RULzxNYLCFIwNGytcCBAhNBTK2V0ZUej1hFdCqxM6Uu3ZVw7rvrpinydpVjJzXVIPhamGy4yfqpikJvyyVpKVAKScwQCIQTOwumYBhQFMFpCoukGrBCqqllXD4isUHoOafPFAtSwnpdV11so3E5HoIwMb6FQR5hKwUqSFA5gioPUY1MfxKSPZ3mH7/KE6MFeeKRzZGv2rqzl3alqrKv1cU+SfuIilWtq8mma3U8qnejPrSceysbUPiEMm10fqhFpCq6cYVAjj0spBopKkncoFJ88P7KsN1/vAab6ejfDuoVaE9waLKYhFTgKnzxYrK0JdcAU4Q0j9bvuzZFk0fsBDOKE8o5kVHJPR/CLAqWCec6rHZsA6N0CdIkX5JOzFXpbRZpsDkkBavGcxP8AlScB0kRMmzUJSgrOW1WZpkEprTqpshw2lxSqoF1JGahTshwizkA1WSpW84/wHVGSeLK8luwR7jYwB+56piJBBJutKI77P0AYQ7Zs7m1+Dq6yMDuxMSkq4SLrYK6dQHScocGz36d80nhzlROW825XOa22aolTJwoxTiafugwaXlyaT14eikKTz8y2D8WHUjag1I/ynGI2X0wFOcKHaKxU4z9VN3C6MlundOrqq85qnQQYK4y0rBac9hEOmrbaVtoeMGKAe9IO3mwIsc07o7ZWuHVVyd0IlnCSE3D+oaebERCTGrbO492pB9BjQFMJNDTsw/jCDkic0kjhnBG5Ejejla1lloaFPtAkALA2pP3ERALQQaEUI3xs7rboOQUOBp6YqGkcolw0U3yazlhmeGwiDszng+YWFagVRY4qFnpcpJBGIwMJRrRyNkbqadlwgtO6AgpUIMRCahBFwLkCBSOhMRWXCIEdMcAiKIVj0bqu8FSvzVfaKjzmRHozVd4Klfmq+0XCmX6B8oE3pVqgQIEZqVUBp05dkHjwR9oiMvkbYoaVjS9YhpZz/wDk+1RGJFcZeYzU8fC2cA/4Z+VdmrVG2Hrc4N8UJmfIh/L2tvwjPMZCf2V2RNGF0Ttd8VRm1q7ajgYeN2oIrZC4Y7ViTOmHCZwKwMQCJ0bIQnJ9aUgtI5RQOKa4kfq1wrwMHga6R4Z3S0+mNheR0U9azaVsuVSlVEKxUAcSMKVGdYq0h3obHNbSkBRHy1DMV2Cu7OHM3az6wlsoCK4rxrcGwE5VO7ZCzbKlIAbApWlejMx6eGJsLdLV5qaV0xspE2qU1bZArlUDAcIfSlngC+sle3HIdW2EOXQykIBTXEqiIt3SVCW1VURTKmfZXGEsjI0u0jdPY+Pqbaty7QCRicOJiq2lpQnlACqiSoBRrsrEBLvzs2n4trm0wUvAdIAhfuUvOpCnHztN1IpQ50Fc4YjyGUAgS4z7J2V3b0iBF1JASMABhh0Qdm3bpwPVjGbPMPyZCF1Ukd6sjEjcTlXphxL6TAKooY+KRQ9J3CCjKjugCq8tKBZpaU7agu8onfiP3xEz6GZsEOIuq2OJoFDp39Biqq0lK+8NMTgKAHprD6z7TvCmJVt6Yu2Rr9ghOY9m6YThcl13FkFJ7xwd6qm+uSuESMtb5RSpBrkBt6IUeUl0KadAUk5janjXYd0VWdbVKquLxbJ5ru/gdx4QWjprqUEOaHfRX+V0jOBNBhls6+MSrFqBQrgK7IzmUnbxAJB3GuFOHHhEq3Nc6iHKqpUgbKdGAjH0bnffstnUNttu/VW1+0EjMkdfbEBbrgWk0oTtxxpXZxiNftVRJBNDviOtKdGAzOdf7ZQNxpGY2yAFHOrSFXVXtwP3GGE3IEYgYboeT7NUgkY1GNf6whFpSroFTgcf7xcPkxiHit+oUZI15LBZUbBYl3rOBGGB80RbjRSaEYxuY+UycbdeyjmFqRrBga7IBEcu9MNKq4eiAIMEwEpiKLhj0Xqu8FSvzVfaLjzxHonVl4Llvmq9dUKZfpHygTHZWiBAgRmpZVbWc7dsuYO4N/bIjCmJ4EYHq2xuOtYfimZ6G/tm486JEFbhsnbZ2KfxZSxuysPKCDDhEE3MEZEw5anztFYVk8Llb6SCtBuQ09VLtzRTEgmcqmqSOiINufSc8IcXdqcYzJcd7DTxSMHNPQqZlbSNaHCDMaYtNqUFG6oGlD5qcIgn3yBXIjGkNEvJXiQFdIBjVwYAzelheJzGqtTrWlbb790qIRmf1uETlraVBKbrZAAAAphQD0RnMxKhxd1NE03Cggi7KJXdBokYVqTBcqYMBYDul8OEyEPI2/tTE5pMmhoq8eH74Z2YC+8lbveA4DPHYTwicsPRdlJClgrO0RMWrok0rnNqU0umxJKeGI2xjBzR6VuEHoVOWTbLaMNm2kWqTnEOAEZD0xiEw89KmqkhaR8pJz6lRfdFrfbcbSsGgIxGWIzyg0cb61AbJaZzL0k7q7u2e2sfGICknOorWKfpHqkacClSy+TWcQlVVIPAE4o844RYPw2imezEjKHMva1Ugk4bzDeO/wAxZ1CTmZTQ4rE35GYlFFuYbuZ0VXmH5qh33mMMF2stK8F0GGQN49Azod5jb5vk30LbeSFpVsI7KbjxjEtLtFVyLt8FS23a3FnMY94qm30wwwWaQHO2JUrKW8Adw6SolVMSTtiQfUHmgly7RVTTbXhupGftOGtQYkGLUIzVDwDr9qWe8ANsXaJNyCmV89a+T2EZdcS1nzKUp+KJxzIVjltrlCjdqIWi65zht3boau6PXDfYosK+Qdm+hhDI0h/mC08UvdF5TspOYfJFTiaUoT58obMzNM9oiIdn7ouqQU0yBrges4w9s+cSrPP+u2M9zpH+V24WkI42edppSDbtagnDAgHf1ZQ7VJpKDWtcxQ4Yw3bfTQCg29FN3GDKfrQVoDWvbhDjG6I7fuAs+R+uUCPYlJJBwBJr5oO8ylYxHXBXHSSArZty9MKJVCMlNfqjK1YC4tqTqoaYkijiN/74RAidXQiI+YlKYjsjXw/EQ/ySbHv3UkgrdqYGBWFVJglI2EqQuVj0TqyP4rlvmq9dUeeAiPRGrMfiuW+ar11Qnl+kfKBMNlZ4ECBGallUtavgqZ6G/tm486x6L1qeCpnob+2bjzpGlieg/Kah9KMIPSCJMKCHUdAQq26U5GkJlQjqcc4q5ocKIVk5dnKoNc6GkMrOqcBmYXpDvRxgVWT8nAQuY2x7tWV4hHYB7rrUlz0oTjjUnjFmlLDNACK8MP6ERdlKSFqUSMT98WmRnBkD/XGPIZOoSEHut/GrhNLR7J5Z7YbFKU2dHWYWn5pspKS4onE0APpGfVBA6IWbm01xFTvNadcBa09AruN7kLNtJGlUJStwiny2zj10iE0a0gLai2s80nA7Af3GNhmZUOg5hPDHzxTLe1YoulbZINchSh4w5HMAwxv6JaWIucJGdUrK2ioHA045ffE3I2mVUBPCv98IoEry0vzXAVJGShiQP1uEWmScS4gUNDsI9OMdhc6E23cKk8bZRR2KtknO31XEArVuGzpOzriQtKw1OMlDzaHG1ChQCSoDeCdvREJotaHJJugC8Dzs899ducW5i0r23zemNyMNeNQWMRpJa5YBpbowZJwXTeZWTya/2FblCIMGPQOlVktPy7qXALpSSTuUBVKh+sIw6zdEpx3vJd1Q2KIugjpVSC6i00hVaZJXSHsrbCkbSKRNy2rWeK0gtBAOalKSUjpukmL3Y2rSVY579Hl/rYNjoTt64s4hVAKoEpOPTQo2wXuhNU9ZOAh/L6r5p0Xg2hk8Xf2QDSNNnrVaaRzLqaZAAAdQ2RULS01UapBomuJrnwGwRkyXC4vAWrEOO3h30VYtXQudlUFdUuJSOdcVeoN93A4b4hmrUI3xc5d6ZmgUSyQkGoLi8qHOmFT0mK7a2gszLgqNxwAVNw1IG8givZC/EMjRqKdjjZG40FHC1SVUiRl5uoziuLGUO5BzZFHxirCKxxDyD0U8mY4wa/DBtUOm3IARScBtcmJeuI/vDNKYkr0JONA4jONbDz9Hkk6ex7JeWG92polMehNWvgyW+ar11R5/Aj0Dq28GS3zVeuqNPKILAQszI6KzQIECM5Jqpa1fBUz0N/bNx51j0VrV8FTPQ39s3HnWNLE9B+U1D6UIPWCQYJhwI6MkQrehIJhSOq4CMlUGYfKFGhoFekQQAxxaCoUijhYQMiLisLfwpGzJtJJJO3EbiImRaYFaGhiiu3hiMFDPiIdyU8DmTgMo87l4pdJ8oeLk6I6d1HVXVrSVNAF4cd8OhpA0ciOnpikreSrCEnpetLpOGcKPw3tHm6JuLNjf0O60KXtsDAK6sjEvLzt/ZXI48eEZcyVClYlEaQLFMcv63QWDC93IOTnNGzVocxZbKxjQHt9EQkxoSUKvSzgB2pJqk/uiup0pUBifPCqdMVjKp641GYretLIfmnoSrG21MJpfYVfGF5CkEKAyCq0MLifmRgli6d61gDsBipK0wdMJO6TqUNoPTDAipLHIBV6TLFagqamAqn/jRgjr3+aJNdtISMKUAjKFW84dsF/DKzmY7opVE4JWjzOlQFchFen9KSa0VFLmbdGIKq8BjDZvl3j8Wig8ZWUCIRwSpS1LcJwxKjkkZmH1g6MrdIW9kMQjYOmF9HtGuT56ue4RmfQKxMzNqJbGzor54zc5xoNWr4eA3U4dU7mZ25RtshOGJyoIi7T0kbYThzt9ecVHdFUn7eKlquc5R25ARxmxQ8CVrVe3gYDqMAYG0BW6adqFuJ2CgluX1lVKVJITuqcofyzVBljCSLN5NZF69Q4HeDD1KIrNsaR8bzNtGAhZJhEJgFUATgNJyFwcuQz5TdB0mOUrWnJAMbzq3H4sl/mq9dUef0kx6A1beDZfoV66obx5Hei9ln57RoB+qs0CBAhxZCqWtXwVM9Df2zcedY9Fa1vBMz0N/bNx51jSxPQflNQ+lCDpgkdBhwJgJZJg4MJpMLoXHVcoioMiFDHExKXE3mJevO3eiElyKcFV88PiIR+DkHmnDcYDJHay8vHeXcSP7pMXtp/r74D8uTkrohcrAzFPRCjawcqRlPje11Hcf0htkbXTS8ftQcxJu53j2mEkvvJ29uMWVq7XHsh2ltByP9dcVB0bX+1Z1PFkfpVMWivakdWEHNqjalVYt6JVvIgdghf4E14qctwhgTJY44O9ftUpNpDcqFG3ye9QpR6IujUi1uSOFIXCGk0/d/CCh6CYx7D9qoN2ZMuZJCB54eM6HKP5Rw9UWJVotjbDF+190dB1Kh8vRdk9GGUUwqd5iUS802IrjtrKP94jpi1f1qncIto7qgkN7bqxzmklMjhFXnrTW6ogHDafSBCSkKWceaN22HDbV0UTA3Y7H+pHZkvYab1K7KtpQBUip3YmHzM6pXec0DDjxhFhu6DvO2FULgkWIxm9f5rUbDLObnO3b/RcW0VGqjU76QVbW6HEJus1xGB3j74UyPDb8zDv9VrRyBg01skCikEIgxmDkoUMcrGG5paaKaBB6IqUwdJpHIKpMcXeiUvx6B1aH8WS/Qr11R56ApHoTVl4LluhX2ioYx/UkM4+QfKtECBAh5ZKqWtbwTM9Df2zcec0mPRetfwTM9Df27cecgY0cX0n5TMPRKQIECHEwlUZQqhcIIg8WRBuEterHUwgDCqFxFyktAjgMdiyi6TCa2UneOiDwI4QD1VHMa/1C0gtCxkSf645w2Mw5WhHmp54kQY6pAOYrGZN4cx51NNFFZTW6QNlGi1yMxXfj++FkW0nbeHV/GFlyKTlUeeEVWbxBhV2DK3p+ku5rr9IRjaKNiyOGMF/CKFYXzxGccTZI2pB7KQp8CpklIi7WTN6gn7JZ+K13pbX3RTOg0uhSuqnpgLU4cgE9dTDlDeGyDBG/wBEMMEp/j+UvyBKYGRUrvlE9cKMyYGQ64flAAgkNtjI9SsPDtXqdt9EmGoOlO6BSD3oKAAn4caOH0BFIgQIEdTCOlUHhIGkGDkdXFx9kKFOw7oj0OYkHMbPviUBiPtSXOC05jOMzxDGEjNY6j+ldjqK6I7WEJd6sOKR5w7Jwbrkeg9WXguW6FfaKjz7HoLVn4Ml+hXrqhjH9SSzvQPlWiBAgQ8shQWnFhuTki9LtFIWsIoVEhPNcSo1IBOSTsjJO4bPePLeWv3cCBBWSuYKCuHlvRd7h0948t5a/dx3uIT3jy3lr93HYEE5qRW4zl0akZ7x5b6xfu4N3E57x5fy1+7gQI7zUi7x3odxSe8eX8tfu4HcUnvHl/LX7uBAic3Iu8d6VRqZnh8qX8tfu473Gp7x5fy1+7jkCJzci5x3Iw1Nzvjy/lr93A7jU748v5a/dwIETm5FOO5DuNTvjy/lr93He43O+PL+Wv3cCBE5uRTjvQ7jc748v5a/dx3uOTvjseWv3cCBE5uRd470Yan53xmPLX7uOHU9O+Ox5a/dx2BE5uRTjvRDqbnfGl/LX7uO9xyd8eX8tfu4ECJzcinHejdx+d8aX8tfu44dTs540v5a/YgQInNyKcd653HJ3xpfy1+7gdxyd8aX8tfu4ECJzUinHeh3HJ3xpfy1+7gdxyd8aX8tfu4ECOc1Ipx3odxyd8eX8tfu4HccnfHl/LX7uBAic1Ipx3o41PznjMeWv2IC9T04RS9L+Wv3cCBE5uRTjvUYjUbPpVULlqf4i/dw7RqZnh8uX8tfu4ECEDC0m1cZcgRxqanfGl/LV7uNS0PsdcrJtMOXbyAa3SSMVE4EgHbugQI6yJrDYVJch8opymYECBBUBf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CR"/>
          </a:p>
        </p:txBody>
      </p:sp>
      <p:pic>
        <p:nvPicPr>
          <p:cNvPr id="2663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96" y="5386595"/>
            <a:ext cx="1349100" cy="11242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26632" name="17 Imagen" descr="derechos humanos.bmp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60339"/>
            <a:ext cx="2071670" cy="1378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18 Imagen" descr="migrante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86" y="0"/>
            <a:ext cx="991910" cy="1619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11 Diagrama"/>
          <p:cNvGraphicFramePr/>
          <p:nvPr/>
        </p:nvGraphicFramePr>
        <p:xfrm>
          <a:off x="731520" y="704088"/>
          <a:ext cx="7827264" cy="5102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026" name="Picture 2" descr="http://estudiantesdefono.bligoo.cl/media/users/3/150719/images/public/261484/1339819129611-asperger.jpg?v=133981914297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7989" y="5000636"/>
            <a:ext cx="1656512" cy="165651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1143000"/>
          </a:xfrm>
        </p:spPr>
        <p:txBody>
          <a:bodyPr/>
          <a:lstStyle/>
          <a:p>
            <a:pPr algn="ctr"/>
            <a:r>
              <a:rPr lang="es-CR" b="1" dirty="0" smtClean="0">
                <a:solidFill>
                  <a:schemeClr val="tx2"/>
                </a:solidFill>
              </a:rPr>
              <a:t>Legislación migratoria</a:t>
            </a:r>
            <a:endParaRPr lang="es-CR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R" b="1" i="1" dirty="0" smtClean="0"/>
              <a:t>Artículo 3: </a:t>
            </a:r>
            <a:r>
              <a:rPr lang="es-CR" i="1" dirty="0" smtClean="0"/>
              <a:t>Integración de las personas migrantes y  refugiadas mediante el respeto de la vida humana, la diversidad culturas y de las personas, la solidaridad, la equidad de género y respeto de los derechos humanos.</a:t>
            </a:r>
          </a:p>
          <a:p>
            <a:pPr algn="just">
              <a:buNone/>
            </a:pPr>
            <a:endParaRPr lang="es-CR" dirty="0" smtClean="0">
              <a:solidFill>
                <a:schemeClr val="accent1"/>
              </a:solidFill>
            </a:endParaRPr>
          </a:p>
          <a:p>
            <a:pPr algn="just"/>
            <a:r>
              <a:rPr lang="es-CR" b="1" dirty="0" smtClean="0"/>
              <a:t>Artículo 5: </a:t>
            </a:r>
            <a:r>
              <a:rPr lang="es-CR" dirty="0" smtClean="0"/>
              <a:t> Fomentar la integración de las personas migrantes mediante el diseño de estrategias y políticas públicas.</a:t>
            </a:r>
            <a:endParaRPr lang="es-CR" b="1" dirty="0" smtClean="0"/>
          </a:p>
          <a:p>
            <a:pPr>
              <a:buNone/>
            </a:pPr>
            <a:endParaRPr lang="es-CR" dirty="0"/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928794" cy="123443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285728"/>
            <a:ext cx="8928992" cy="60007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20040" indent="-320040" algn="ctr">
              <a:spcBef>
                <a:spcPct val="0"/>
              </a:spcBef>
              <a:buSzPct val="12800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4000" b="1" dirty="0" smtClean="0">
                <a:solidFill>
                  <a:schemeClr val="tx2"/>
                </a:solidFill>
                <a:effectLst/>
              </a:rPr>
              <a:t>Legislación migratoria</a:t>
            </a:r>
          </a:p>
          <a:p>
            <a:pPr marL="45720" indent="0">
              <a:buNone/>
            </a:pPr>
            <a:endParaRPr lang="es-CR" sz="2800" b="1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</a:endParaRPr>
          </a:p>
          <a:p>
            <a:pPr marL="45720" indent="0">
              <a:buNone/>
            </a:pPr>
            <a:endParaRPr lang="es-CR" sz="2800" dirty="0" smtClean="0">
              <a:latin typeface="Calibri" pitchFamily="34" charset="0"/>
              <a:cs typeface="Calibri" pitchFamily="34" charset="0"/>
            </a:endParaRPr>
          </a:p>
          <a:p>
            <a:pPr marL="45720" indent="0" algn="just">
              <a:buNone/>
            </a:pPr>
            <a:r>
              <a:rPr lang="es-ES" sz="28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Artículo 6.</a:t>
            </a:r>
            <a:r>
              <a:rPr lang="es-ES" sz="2800" b="1" dirty="0" smtClean="0">
                <a:solidFill>
                  <a:srgbClr val="7030A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b="1" i="1" dirty="0" smtClean="0">
                <a:latin typeface="Calibri" pitchFamily="34" charset="0"/>
                <a:cs typeface="Calibri" pitchFamily="34" charset="0"/>
              </a:rPr>
              <a:t>Promueve</a:t>
            </a:r>
            <a:r>
              <a:rPr lang="es-ES" sz="2800" i="1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s-ES" sz="2800" b="1" i="1" dirty="0" smtClean="0">
                <a:latin typeface="Calibri" pitchFamily="34" charset="0"/>
                <a:cs typeface="Calibri" pitchFamily="34" charset="0"/>
              </a:rPr>
              <a:t>regula,</a:t>
            </a:r>
            <a:r>
              <a:rPr lang="es-ES" sz="2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b="1" i="1" dirty="0" smtClean="0">
                <a:latin typeface="Calibri" pitchFamily="34" charset="0"/>
                <a:cs typeface="Calibri" pitchFamily="34" charset="0"/>
              </a:rPr>
              <a:t>orienta</a:t>
            </a:r>
            <a:r>
              <a:rPr lang="es-ES" sz="2800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dirty="0">
                <a:latin typeface="Calibri" pitchFamily="34" charset="0"/>
                <a:cs typeface="Calibri" pitchFamily="34" charset="0"/>
              </a:rPr>
              <a:t>y </a:t>
            </a:r>
            <a:r>
              <a:rPr lang="es-ES" sz="2800" b="1" i="1" dirty="0" smtClean="0">
                <a:latin typeface="Calibri" pitchFamily="34" charset="0"/>
                <a:cs typeface="Calibri" pitchFamily="34" charset="0"/>
              </a:rPr>
              <a:t>ordena</a:t>
            </a:r>
            <a:r>
              <a:rPr lang="es-E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dirty="0">
                <a:latin typeface="Calibri" pitchFamily="34" charset="0"/>
                <a:cs typeface="Calibri" pitchFamily="34" charset="0"/>
              </a:rPr>
              <a:t>las </a:t>
            </a:r>
            <a:r>
              <a:rPr lang="es-ES" sz="2800" b="1" u="sng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dinámicas de inmigración y emigración</a:t>
            </a:r>
            <a:r>
              <a:rPr lang="es-ES" sz="2800" dirty="0">
                <a:latin typeface="Calibri" pitchFamily="34" charset="0"/>
                <a:cs typeface="Calibri" pitchFamily="34" charset="0"/>
              </a:rPr>
              <a:t>, en forma tal que contribuyan al </a:t>
            </a:r>
            <a:r>
              <a:rPr lang="es-ES" sz="2800" i="1" dirty="0">
                <a:latin typeface="Calibri" pitchFamily="34" charset="0"/>
                <a:cs typeface="Calibri" pitchFamily="34" charset="0"/>
              </a:rPr>
              <a:t>desarrollo nacional</a:t>
            </a:r>
            <a:r>
              <a:rPr lang="es-ES" sz="28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sz="2800" dirty="0">
                <a:latin typeface="Calibri" pitchFamily="34" charset="0"/>
                <a:cs typeface="Calibri" pitchFamily="34" charset="0"/>
              </a:rPr>
              <a:t>por medio del enriquecimiento </a:t>
            </a:r>
            <a:r>
              <a:rPr lang="es-ES" sz="2800" dirty="0" smtClean="0">
                <a:latin typeface="Calibri" pitchFamily="34" charset="0"/>
                <a:cs typeface="Calibri" pitchFamily="34" charset="0"/>
              </a:rPr>
              <a:t>económico, </a:t>
            </a:r>
            <a:r>
              <a:rPr lang="es-ES" sz="2800" dirty="0">
                <a:latin typeface="Calibri" pitchFamily="34" charset="0"/>
                <a:cs typeface="Calibri" pitchFamily="34" charset="0"/>
              </a:rPr>
              <a:t>social y cultural de la sociedad costarricense</a:t>
            </a:r>
            <a:r>
              <a:rPr lang="es-ES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45720" indent="0" algn="just">
              <a:buNone/>
            </a:pPr>
            <a:endParaRPr lang="es-ES" sz="2800" dirty="0" smtClean="0">
              <a:latin typeface="Calibri" pitchFamily="34" charset="0"/>
              <a:cs typeface="Calibri" pitchFamily="34" charset="0"/>
            </a:endParaRPr>
          </a:p>
          <a:p>
            <a:pPr marL="45720" indent="0" algn="just">
              <a:buNone/>
            </a:pPr>
            <a:r>
              <a:rPr lang="es-ES" sz="2800" dirty="0" smtClean="0">
                <a:latin typeface="Calibri" pitchFamily="34" charset="0"/>
                <a:cs typeface="Calibri" pitchFamily="34" charset="0"/>
              </a:rPr>
              <a:t>Derechos y </a:t>
            </a:r>
            <a:r>
              <a:rPr lang="es-ES" sz="2800" i="1" dirty="0" smtClean="0">
                <a:latin typeface="Calibri" pitchFamily="34" charset="0"/>
                <a:cs typeface="Calibri" pitchFamily="34" charset="0"/>
              </a:rPr>
              <a:t>deberes</a:t>
            </a:r>
            <a:r>
              <a:rPr lang="es-ES" sz="2800" dirty="0" smtClean="0">
                <a:latin typeface="Calibri" pitchFamily="34" charset="0"/>
                <a:cs typeface="Calibri" pitchFamily="34" charset="0"/>
              </a:rPr>
              <a:t> de la población migrante.</a:t>
            </a:r>
          </a:p>
          <a:p>
            <a:pPr marL="45720" indent="0" algn="just">
              <a:buNone/>
            </a:pPr>
            <a:endParaRPr lang="es-CR" sz="28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85918" cy="1142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5584021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1143000"/>
          </a:xfrm>
        </p:spPr>
        <p:txBody>
          <a:bodyPr/>
          <a:lstStyle/>
          <a:p>
            <a:pPr algn="ctr"/>
            <a:r>
              <a:rPr lang="es-CR" b="1" dirty="0" smtClean="0">
                <a:solidFill>
                  <a:schemeClr val="tx2"/>
                </a:solidFill>
              </a:rPr>
              <a:t>Legislación migratoria</a:t>
            </a:r>
            <a:endParaRPr lang="es-CR" b="1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CR" b="1" dirty="0" smtClean="0"/>
              <a:t>Artículo 13:</a:t>
            </a:r>
          </a:p>
          <a:p>
            <a:pPr algn="just"/>
            <a:r>
              <a:rPr lang="es-CR" b="1" dirty="0" smtClean="0"/>
              <a:t>Inciso 30) </a:t>
            </a:r>
            <a:r>
              <a:rPr lang="es-CR" dirty="0" smtClean="0"/>
              <a:t> Integrar a las personas migrantes a la sociedad costarricense, así como  a los nacionales que radican en el exterior.</a:t>
            </a:r>
          </a:p>
          <a:p>
            <a:pPr algn="just">
              <a:buNone/>
            </a:pPr>
            <a:endParaRPr lang="es-CR" dirty="0" smtClean="0"/>
          </a:p>
          <a:p>
            <a:pPr algn="just"/>
            <a:r>
              <a:rPr lang="es-CR" dirty="0" smtClean="0"/>
              <a:t>Inciso 34) Repatriar a los costarricenses que residen en el exterior, por razones humanitarias. Así como,  los cuerpos de costarricenses</a:t>
            </a:r>
          </a:p>
          <a:p>
            <a:endParaRPr lang="es-CR" dirty="0"/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85918" cy="114299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0"/>
            <a:ext cx="8038294" cy="107157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000" b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Legislación migratoria</a:t>
            </a:r>
            <a:endParaRPr lang="es-ES" sz="4000" b="1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571472" y="1500174"/>
            <a:ext cx="7776864" cy="36724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-1828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s-C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 31</a:t>
            </a:r>
            <a:r>
              <a:rPr kumimoji="0" lang="es-C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Las personas extranjeras gozarán de los derechos y las garantías individuales y sociales reconocidos para las personas costarricenses en la Constitución Política, salvo las limitaciones que esta establezca. </a:t>
            </a:r>
          </a:p>
          <a:p>
            <a:pPr marL="0" marR="0" lvl="0" indent="-18288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tabLst/>
              <a:defRPr/>
            </a:pPr>
            <a:r>
              <a:rPr kumimoji="0" lang="es-C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 normas relativas a los derechos fundamentales de las personas extranjeras se interpretarán conforme a los convenios en materia de derechos humanos y a los tratados y acuerdos internacionales ratificados que se encuentren vigentes</a:t>
            </a:r>
            <a:endParaRPr kumimoji="0" lang="es-CR" sz="2800" b="0" i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4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85918" cy="1142997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1143000"/>
          </a:xfrm>
        </p:spPr>
        <p:txBody>
          <a:bodyPr>
            <a:normAutofit fontScale="90000"/>
          </a:bodyPr>
          <a:lstStyle/>
          <a:p>
            <a:r>
              <a:rPr lang="es-CR" b="1" dirty="0" smtClean="0">
                <a:solidFill>
                  <a:schemeClr val="accent1"/>
                </a:solidFill>
              </a:rPr>
              <a:t>Recursos del Fondo Social Migratorio</a:t>
            </a:r>
            <a:endParaRPr lang="es-CR" b="1" dirty="0">
              <a:solidFill>
                <a:schemeClr val="accent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686320"/>
          </a:xfrm>
        </p:spPr>
        <p:txBody>
          <a:bodyPr>
            <a:normAutofit fontScale="92500"/>
          </a:bodyPr>
          <a:lstStyle/>
          <a:p>
            <a:pPr algn="just"/>
            <a:r>
              <a:rPr lang="es-CR" dirty="0" smtClean="0"/>
              <a:t>Los recursos que conforman el Fondo Social  Migratorio provienen del pago $25 por concepto de servicios migratorios</a:t>
            </a:r>
            <a:r>
              <a:rPr lang="es-CR" b="1" dirty="0" smtClean="0"/>
              <a:t> </a:t>
            </a:r>
            <a:r>
              <a:rPr lang="es-CR" sz="2000" b="1" i="1" dirty="0" smtClean="0"/>
              <a:t>(artículo 33 inciso 3) Ley General de Migración y Extranjería, N°8764) </a:t>
            </a:r>
          </a:p>
          <a:p>
            <a:pPr algn="just">
              <a:buNone/>
            </a:pPr>
            <a:endParaRPr lang="es-CR" sz="2000" b="1" i="1" dirty="0" smtClean="0"/>
          </a:p>
          <a:p>
            <a:pPr algn="just"/>
            <a:r>
              <a:rPr lang="es-CR" dirty="0" smtClean="0"/>
              <a:t>El Fondo Social Migratorio estará dirigido a apoyar el proceso de integración social de la población migrante en los servicios nacionales de migración, salud, educación, seguridad y justicia. Así como la repatriación de costarricenses.</a:t>
            </a:r>
            <a:endParaRPr lang="es-CR" dirty="0"/>
          </a:p>
        </p:txBody>
      </p:sp>
      <p:pic>
        <p:nvPicPr>
          <p:cNvPr id="4" name="3 Imagen" descr="bande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714480" cy="1097276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819</Words>
  <Application>Microsoft Office PowerPoint</Application>
  <PresentationFormat>Presentación en pantalla (4:3)</PresentationFormat>
  <Paragraphs>100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La integración desde una perspectiva migratoria</vt:lpstr>
      <vt:lpstr>Ley General de Migración y Extranjería</vt:lpstr>
      <vt:lpstr>Legislación migratoria </vt:lpstr>
      <vt:lpstr>Diapositiva 4</vt:lpstr>
      <vt:lpstr>Legislación migratoria</vt:lpstr>
      <vt:lpstr>Diapositiva 6</vt:lpstr>
      <vt:lpstr>Legislación migratoria</vt:lpstr>
      <vt:lpstr>Legislación migratoria</vt:lpstr>
      <vt:lpstr>Recursos del Fondo Social Migratorio</vt:lpstr>
      <vt:lpstr>Beneficiarios del Fondo Social Migratorio</vt:lpstr>
      <vt:lpstr>Logros y retos</vt:lpstr>
      <vt:lpstr>Logros</vt:lpstr>
      <vt:lpstr>Logros</vt:lpstr>
      <vt:lpstr>Logros</vt:lpstr>
      <vt:lpstr>Logros </vt:lpstr>
      <vt:lpstr>Logros </vt:lpstr>
      <vt:lpstr>INTEGRACIÓN </vt:lpstr>
      <vt:lpstr>MODELO DE INTEGRACIÓN A VÍCTIMAS DE TRATA DE PERSONAS</vt:lpstr>
      <vt:lpstr>Retos</vt:lpstr>
      <vt:lpstr>Gracias por su atención</vt:lpstr>
    </vt:vector>
  </TitlesOfParts>
  <Company>DGME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integración desde una perspectiva migratoria</dc:title>
  <dc:creator>nguerreror</dc:creator>
  <cp:lastModifiedBy>schavese</cp:lastModifiedBy>
  <cp:revision>37</cp:revision>
  <dcterms:created xsi:type="dcterms:W3CDTF">2015-11-03T13:31:58Z</dcterms:created>
  <dcterms:modified xsi:type="dcterms:W3CDTF">2015-11-11T14:51:23Z</dcterms:modified>
</cp:coreProperties>
</file>