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0"/>
  </p:handoutMasterIdLst>
  <p:sldIdLst>
    <p:sldId id="304" r:id="rId2"/>
    <p:sldId id="345" r:id="rId3"/>
    <p:sldId id="342" r:id="rId4"/>
    <p:sldId id="340" r:id="rId5"/>
    <p:sldId id="341" r:id="rId6"/>
    <p:sldId id="308" r:id="rId7"/>
    <p:sldId id="309" r:id="rId8"/>
    <p:sldId id="310" r:id="rId9"/>
    <p:sldId id="311" r:id="rId10"/>
    <p:sldId id="312" r:id="rId11"/>
    <p:sldId id="313" r:id="rId12"/>
    <p:sldId id="314" r:id="rId13"/>
    <p:sldId id="315" r:id="rId14"/>
    <p:sldId id="316" r:id="rId15"/>
    <p:sldId id="331" r:id="rId16"/>
    <p:sldId id="332" r:id="rId17"/>
    <p:sldId id="335" r:id="rId18"/>
    <p:sldId id="336" r:id="rId19"/>
    <p:sldId id="337" r:id="rId20"/>
    <p:sldId id="339" r:id="rId21"/>
    <p:sldId id="329" r:id="rId22"/>
    <p:sldId id="330" r:id="rId23"/>
    <p:sldId id="305" r:id="rId24"/>
    <p:sldId id="306" r:id="rId25"/>
    <p:sldId id="307" r:id="rId26"/>
    <p:sldId id="322" r:id="rId27"/>
    <p:sldId id="289" r:id="rId28"/>
    <p:sldId id="295" r:id="rId29"/>
    <p:sldId id="296" r:id="rId30"/>
    <p:sldId id="297" r:id="rId31"/>
    <p:sldId id="326" r:id="rId32"/>
    <p:sldId id="327" r:id="rId33"/>
    <p:sldId id="317" r:id="rId34"/>
    <p:sldId id="319" r:id="rId35"/>
    <p:sldId id="320" r:id="rId36"/>
    <p:sldId id="343" r:id="rId37"/>
    <p:sldId id="344" r:id="rId38"/>
    <p:sldId id="325" r:id="rId39"/>
  </p:sldIdLst>
  <p:sldSz cx="9144000" cy="6858000" type="screen4x3"/>
  <p:notesSz cx="6858000" cy="9144000"/>
  <p:defaultTextStyle>
    <a:defPPr>
      <a:defRPr lang="es-C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94D44-B30E-476B-ABAE-720AC37108AA}" type="doc">
      <dgm:prSet loTypeId="urn:microsoft.com/office/officeart/2005/8/layout/list1" loCatId="list" qsTypeId="urn:microsoft.com/office/officeart/2005/8/quickstyle/3d2" qsCatId="3D" csTypeId="urn:microsoft.com/office/officeart/2005/8/colors/colorful1#1" csCatId="colorful" phldr="1"/>
      <dgm:spPr/>
      <dgm:t>
        <a:bodyPr/>
        <a:lstStyle/>
        <a:p>
          <a:endParaRPr lang="es-CR"/>
        </a:p>
      </dgm:t>
    </dgm:pt>
    <dgm:pt modelId="{F3925812-A97C-4E85-BB55-C293818B3084}">
      <dgm:prSet phldrT="[Texto]" custT="1"/>
      <dgm:spPr/>
      <dgm:t>
        <a:bodyPr/>
        <a:lstStyle/>
        <a:p>
          <a:r>
            <a:rPr lang="es-CR" sz="1600" b="0" dirty="0" smtClean="0">
              <a:solidFill>
                <a:schemeClr val="bg1"/>
              </a:solidFill>
              <a:latin typeface="+mj-lt"/>
            </a:rPr>
            <a:t>Guinea-Ecuador-Brasil-Perú-Colombia-Panamá-Costa Rica</a:t>
          </a:r>
          <a:endParaRPr lang="es-CR" sz="1600" b="0" dirty="0">
            <a:solidFill>
              <a:schemeClr val="bg1"/>
            </a:solidFill>
            <a:latin typeface="+mj-lt"/>
          </a:endParaRPr>
        </a:p>
      </dgm:t>
    </dgm:pt>
    <dgm:pt modelId="{6C358A38-E710-46AA-A5EB-D710EE571C26}" type="parTrans" cxnId="{52FE8903-1689-4B1C-BE0C-061D05F615BF}">
      <dgm:prSet/>
      <dgm:spPr/>
      <dgm:t>
        <a:bodyPr/>
        <a:lstStyle/>
        <a:p>
          <a:endParaRPr lang="es-CR" sz="1600" b="0">
            <a:solidFill>
              <a:schemeClr val="bg1"/>
            </a:solidFill>
            <a:latin typeface="+mj-lt"/>
          </a:endParaRPr>
        </a:p>
      </dgm:t>
    </dgm:pt>
    <dgm:pt modelId="{09A4A69B-A06B-42AA-B6D1-87DF239AC86A}" type="sibTrans" cxnId="{52FE8903-1689-4B1C-BE0C-061D05F615BF}">
      <dgm:prSet/>
      <dgm:spPr/>
      <dgm:t>
        <a:bodyPr/>
        <a:lstStyle/>
        <a:p>
          <a:endParaRPr lang="es-CR" sz="1600" b="0">
            <a:solidFill>
              <a:schemeClr val="bg1"/>
            </a:solidFill>
            <a:latin typeface="+mj-lt"/>
          </a:endParaRPr>
        </a:p>
      </dgm:t>
    </dgm:pt>
    <dgm:pt modelId="{051796F3-3156-406B-B6B2-87B17FF4E102}">
      <dgm:prSet phldrT="[Texto]" custT="1"/>
      <dgm:spPr/>
      <dgm:t>
        <a:bodyPr/>
        <a:lstStyle/>
        <a:p>
          <a:r>
            <a:rPr lang="es-CR" sz="1600" b="0" dirty="0" smtClean="0">
              <a:solidFill>
                <a:schemeClr val="bg1"/>
              </a:solidFill>
              <a:latin typeface="+mj-lt"/>
            </a:rPr>
            <a:t>Kinshasa-Argentina-Brasil-Perú-Colombia-Panamá-Costa Rica</a:t>
          </a:r>
          <a:endParaRPr lang="es-CR" sz="1600" b="0" dirty="0">
            <a:solidFill>
              <a:schemeClr val="bg1"/>
            </a:solidFill>
            <a:latin typeface="+mj-lt"/>
          </a:endParaRPr>
        </a:p>
      </dgm:t>
    </dgm:pt>
    <dgm:pt modelId="{B8976479-C27B-4836-9521-356E08F6579C}" type="parTrans" cxnId="{411531A7-4928-4D77-93EF-FC639DAF9504}">
      <dgm:prSet/>
      <dgm:spPr/>
      <dgm:t>
        <a:bodyPr/>
        <a:lstStyle/>
        <a:p>
          <a:endParaRPr lang="es-CR" sz="1600" b="0">
            <a:solidFill>
              <a:schemeClr val="bg1"/>
            </a:solidFill>
            <a:latin typeface="+mj-lt"/>
          </a:endParaRPr>
        </a:p>
      </dgm:t>
    </dgm:pt>
    <dgm:pt modelId="{C5C15DEF-42FF-4F5E-AD34-E1A72BFA35E4}" type="sibTrans" cxnId="{411531A7-4928-4D77-93EF-FC639DAF9504}">
      <dgm:prSet/>
      <dgm:spPr/>
      <dgm:t>
        <a:bodyPr/>
        <a:lstStyle/>
        <a:p>
          <a:endParaRPr lang="es-CR" sz="1600" b="0">
            <a:solidFill>
              <a:schemeClr val="bg1"/>
            </a:solidFill>
            <a:latin typeface="+mj-lt"/>
          </a:endParaRPr>
        </a:p>
      </dgm:t>
    </dgm:pt>
    <dgm:pt modelId="{48E127BE-3B40-479C-824F-3CD21B3D27EA}">
      <dgm:prSet phldrT="[Texto]" custT="1"/>
      <dgm:spPr/>
      <dgm:t>
        <a:bodyPr/>
        <a:lstStyle/>
        <a:p>
          <a:r>
            <a:rPr lang="es-CR" sz="1600" b="0" dirty="0" smtClean="0">
              <a:solidFill>
                <a:schemeClr val="bg1"/>
              </a:solidFill>
              <a:latin typeface="+mj-lt"/>
            </a:rPr>
            <a:t>Costa Marfil-Perú-Colombia-Panamá-Costa Rica</a:t>
          </a:r>
          <a:endParaRPr lang="es-CR" sz="1600" b="0" dirty="0">
            <a:solidFill>
              <a:schemeClr val="bg1"/>
            </a:solidFill>
            <a:latin typeface="+mj-lt"/>
          </a:endParaRPr>
        </a:p>
      </dgm:t>
    </dgm:pt>
    <dgm:pt modelId="{751D3C21-DD24-4AD6-B282-06FEFE62F686}" type="parTrans" cxnId="{AFBD7311-7B8D-44B1-802F-EF23B04C76CD}">
      <dgm:prSet/>
      <dgm:spPr/>
      <dgm:t>
        <a:bodyPr/>
        <a:lstStyle/>
        <a:p>
          <a:endParaRPr lang="es-CR" sz="1600" b="0">
            <a:solidFill>
              <a:schemeClr val="bg1"/>
            </a:solidFill>
            <a:latin typeface="+mj-lt"/>
          </a:endParaRPr>
        </a:p>
      </dgm:t>
    </dgm:pt>
    <dgm:pt modelId="{383949C0-D48A-45F6-85CC-BBCCBBBCBF58}" type="sibTrans" cxnId="{AFBD7311-7B8D-44B1-802F-EF23B04C76CD}">
      <dgm:prSet/>
      <dgm:spPr/>
      <dgm:t>
        <a:bodyPr/>
        <a:lstStyle/>
        <a:p>
          <a:endParaRPr lang="es-CR" sz="1600" b="0">
            <a:solidFill>
              <a:schemeClr val="bg1"/>
            </a:solidFill>
            <a:latin typeface="+mj-lt"/>
          </a:endParaRPr>
        </a:p>
      </dgm:t>
    </dgm:pt>
    <dgm:pt modelId="{FFB03DFB-B37F-40AD-8FC5-17CC11181810}">
      <dgm:prSet phldrT="[Texto]" custT="1"/>
      <dgm:spPr/>
      <dgm:t>
        <a:bodyPr/>
        <a:lstStyle/>
        <a:p>
          <a:r>
            <a:rPr lang="es-CR" sz="1600" b="0" dirty="0" smtClean="0">
              <a:solidFill>
                <a:schemeClr val="bg1"/>
              </a:solidFill>
              <a:latin typeface="+mj-lt"/>
            </a:rPr>
            <a:t>Congo-Brasil-Perú-Ecuador-Colombia-Panamá-Costa Rica</a:t>
          </a:r>
          <a:endParaRPr lang="es-CR" sz="1600" b="0" dirty="0">
            <a:solidFill>
              <a:schemeClr val="bg1"/>
            </a:solidFill>
            <a:latin typeface="+mj-lt"/>
          </a:endParaRPr>
        </a:p>
      </dgm:t>
    </dgm:pt>
    <dgm:pt modelId="{96089189-780A-45FA-AB3E-97F8DA46C98C}" type="parTrans" cxnId="{6766A771-7096-4E28-88FF-F079EC1C9486}">
      <dgm:prSet/>
      <dgm:spPr/>
      <dgm:t>
        <a:bodyPr/>
        <a:lstStyle/>
        <a:p>
          <a:endParaRPr lang="es-CR" sz="1600" b="0">
            <a:solidFill>
              <a:schemeClr val="bg1"/>
            </a:solidFill>
            <a:latin typeface="+mj-lt"/>
          </a:endParaRPr>
        </a:p>
      </dgm:t>
    </dgm:pt>
    <dgm:pt modelId="{B52F1A8A-EA46-4E62-B3D3-7AA8B7026578}" type="sibTrans" cxnId="{6766A771-7096-4E28-88FF-F079EC1C9486}">
      <dgm:prSet/>
      <dgm:spPr/>
      <dgm:t>
        <a:bodyPr/>
        <a:lstStyle/>
        <a:p>
          <a:endParaRPr lang="es-CR" sz="1600" b="0">
            <a:solidFill>
              <a:schemeClr val="bg1"/>
            </a:solidFill>
            <a:latin typeface="+mj-lt"/>
          </a:endParaRPr>
        </a:p>
      </dgm:t>
    </dgm:pt>
    <dgm:pt modelId="{B3EB05D6-EE67-454D-9C92-97C14DD4DFDF}">
      <dgm:prSet phldrT="[Texto]" custT="1"/>
      <dgm:spPr/>
      <dgm:t>
        <a:bodyPr/>
        <a:lstStyle/>
        <a:p>
          <a:r>
            <a:rPr lang="es-CR" sz="1600" b="0" dirty="0" smtClean="0">
              <a:solidFill>
                <a:schemeClr val="bg1"/>
              </a:solidFill>
              <a:latin typeface="+mj-lt"/>
            </a:rPr>
            <a:t>Ghana-Ecuador-Colombia-Panamá-Costa Rica</a:t>
          </a:r>
          <a:endParaRPr lang="es-CR" sz="1600" b="0" dirty="0">
            <a:solidFill>
              <a:schemeClr val="bg1"/>
            </a:solidFill>
            <a:latin typeface="+mj-lt"/>
          </a:endParaRPr>
        </a:p>
      </dgm:t>
    </dgm:pt>
    <dgm:pt modelId="{B52A5315-FC12-49C9-A933-C04A76843635}" type="parTrans" cxnId="{C3819137-EB16-4605-ACFF-04DD8EF1CBCE}">
      <dgm:prSet/>
      <dgm:spPr/>
      <dgm:t>
        <a:bodyPr/>
        <a:lstStyle/>
        <a:p>
          <a:endParaRPr lang="es-CR" sz="1600" b="0">
            <a:solidFill>
              <a:schemeClr val="bg1"/>
            </a:solidFill>
            <a:latin typeface="+mj-lt"/>
          </a:endParaRPr>
        </a:p>
      </dgm:t>
    </dgm:pt>
    <dgm:pt modelId="{466E0EB8-1349-4D0A-8865-1C104B72557D}" type="sibTrans" cxnId="{C3819137-EB16-4605-ACFF-04DD8EF1CBCE}">
      <dgm:prSet/>
      <dgm:spPr/>
      <dgm:t>
        <a:bodyPr/>
        <a:lstStyle/>
        <a:p>
          <a:endParaRPr lang="es-CR" sz="1600" b="0">
            <a:solidFill>
              <a:schemeClr val="bg1"/>
            </a:solidFill>
            <a:latin typeface="+mj-lt"/>
          </a:endParaRPr>
        </a:p>
      </dgm:t>
    </dgm:pt>
    <dgm:pt modelId="{993A6755-547C-4674-9B4A-4C86E71495A2}">
      <dgm:prSet phldrT="[Texto]" custT="1"/>
      <dgm:spPr/>
      <dgm:t>
        <a:bodyPr/>
        <a:lstStyle/>
        <a:p>
          <a:r>
            <a:rPr lang="es-CR" sz="1600" b="0" dirty="0" smtClean="0">
              <a:solidFill>
                <a:schemeClr val="bg1"/>
              </a:solidFill>
              <a:latin typeface="+mj-lt"/>
            </a:rPr>
            <a:t>Ghana-Brasil-Ecuador-Perú-Colombia-Panamá-Costa Rica</a:t>
          </a:r>
          <a:endParaRPr lang="es-CR" sz="1600" b="0" dirty="0">
            <a:solidFill>
              <a:schemeClr val="bg1"/>
            </a:solidFill>
            <a:latin typeface="+mj-lt"/>
          </a:endParaRPr>
        </a:p>
      </dgm:t>
    </dgm:pt>
    <dgm:pt modelId="{EAFA3FDD-4419-40CD-BD8B-F0443A2BF843}" type="parTrans" cxnId="{38FD98BB-9CB3-4528-80E4-A7C13D0F6B03}">
      <dgm:prSet/>
      <dgm:spPr/>
      <dgm:t>
        <a:bodyPr/>
        <a:lstStyle/>
        <a:p>
          <a:endParaRPr lang="es-CR" sz="1600" b="0">
            <a:solidFill>
              <a:schemeClr val="bg1"/>
            </a:solidFill>
            <a:latin typeface="+mj-lt"/>
          </a:endParaRPr>
        </a:p>
      </dgm:t>
    </dgm:pt>
    <dgm:pt modelId="{87809D4B-6C5E-455F-8332-B7C561596560}" type="sibTrans" cxnId="{38FD98BB-9CB3-4528-80E4-A7C13D0F6B03}">
      <dgm:prSet/>
      <dgm:spPr/>
      <dgm:t>
        <a:bodyPr/>
        <a:lstStyle/>
        <a:p>
          <a:endParaRPr lang="es-CR" sz="1600" b="0">
            <a:solidFill>
              <a:schemeClr val="bg1"/>
            </a:solidFill>
            <a:latin typeface="+mj-lt"/>
          </a:endParaRPr>
        </a:p>
      </dgm:t>
    </dgm:pt>
    <dgm:pt modelId="{D55B0500-A33A-47F0-9173-74542743DC6A}">
      <dgm:prSet phldrT="[Texto]" custT="1"/>
      <dgm:spPr/>
      <dgm:t>
        <a:bodyPr/>
        <a:lstStyle/>
        <a:p>
          <a:r>
            <a:rPr lang="es-CR" sz="1600" b="0" dirty="0" smtClean="0">
              <a:solidFill>
                <a:schemeClr val="bg1"/>
              </a:solidFill>
              <a:latin typeface="+mj-lt"/>
            </a:rPr>
            <a:t>Nigeria-Brasil-Perú-Ecuador-Colombia-Panamá-Costa Rica</a:t>
          </a:r>
          <a:endParaRPr lang="es-CR" sz="1600" b="0" dirty="0">
            <a:solidFill>
              <a:schemeClr val="bg1"/>
            </a:solidFill>
            <a:latin typeface="+mj-lt"/>
          </a:endParaRPr>
        </a:p>
      </dgm:t>
    </dgm:pt>
    <dgm:pt modelId="{18B81151-1803-4ACD-9936-B99BC5914439}" type="parTrans" cxnId="{637CA8D9-71B0-408E-AA06-3444D79A2B88}">
      <dgm:prSet/>
      <dgm:spPr/>
      <dgm:t>
        <a:bodyPr/>
        <a:lstStyle/>
        <a:p>
          <a:endParaRPr lang="es-CR" sz="1600" b="0">
            <a:solidFill>
              <a:schemeClr val="bg1"/>
            </a:solidFill>
            <a:latin typeface="+mj-lt"/>
          </a:endParaRPr>
        </a:p>
      </dgm:t>
    </dgm:pt>
    <dgm:pt modelId="{E7F97A49-34DC-4DE9-BF07-E630B7687835}" type="sibTrans" cxnId="{637CA8D9-71B0-408E-AA06-3444D79A2B88}">
      <dgm:prSet/>
      <dgm:spPr/>
      <dgm:t>
        <a:bodyPr/>
        <a:lstStyle/>
        <a:p>
          <a:endParaRPr lang="es-CR" sz="1600" b="0">
            <a:solidFill>
              <a:schemeClr val="bg1"/>
            </a:solidFill>
            <a:latin typeface="+mj-lt"/>
          </a:endParaRPr>
        </a:p>
      </dgm:t>
    </dgm:pt>
    <dgm:pt modelId="{6B7F5474-9D6F-4AC5-BD37-01C36F651E7E}" type="pres">
      <dgm:prSet presAssocID="{53694D44-B30E-476B-ABAE-720AC37108AA}" presName="linear" presStyleCnt="0">
        <dgm:presLayoutVars>
          <dgm:dir/>
          <dgm:animLvl val="lvl"/>
          <dgm:resizeHandles val="exact"/>
        </dgm:presLayoutVars>
      </dgm:prSet>
      <dgm:spPr/>
      <dgm:t>
        <a:bodyPr/>
        <a:lstStyle/>
        <a:p>
          <a:endParaRPr lang="es-CR"/>
        </a:p>
      </dgm:t>
    </dgm:pt>
    <dgm:pt modelId="{C3385F86-1ACD-45A1-B0DD-E180A8FE80C9}" type="pres">
      <dgm:prSet presAssocID="{F3925812-A97C-4E85-BB55-C293818B3084}" presName="parentLin" presStyleCnt="0"/>
      <dgm:spPr/>
    </dgm:pt>
    <dgm:pt modelId="{B21E874F-BCB3-48AD-A718-3893AE2F895B}" type="pres">
      <dgm:prSet presAssocID="{F3925812-A97C-4E85-BB55-C293818B3084}" presName="parentLeftMargin" presStyleLbl="node1" presStyleIdx="0" presStyleCnt="7"/>
      <dgm:spPr/>
      <dgm:t>
        <a:bodyPr/>
        <a:lstStyle/>
        <a:p>
          <a:endParaRPr lang="es-CR"/>
        </a:p>
      </dgm:t>
    </dgm:pt>
    <dgm:pt modelId="{CD8DAD1F-66A0-408F-A803-FA174FABF66D}" type="pres">
      <dgm:prSet presAssocID="{F3925812-A97C-4E85-BB55-C293818B3084}" presName="parentText" presStyleLbl="node1" presStyleIdx="0" presStyleCnt="7" custScaleX="100000">
        <dgm:presLayoutVars>
          <dgm:chMax val="0"/>
          <dgm:bulletEnabled val="1"/>
        </dgm:presLayoutVars>
      </dgm:prSet>
      <dgm:spPr/>
      <dgm:t>
        <a:bodyPr/>
        <a:lstStyle/>
        <a:p>
          <a:endParaRPr lang="es-CR"/>
        </a:p>
      </dgm:t>
    </dgm:pt>
    <dgm:pt modelId="{04BC656E-2938-407B-928F-828A65C085E8}" type="pres">
      <dgm:prSet presAssocID="{F3925812-A97C-4E85-BB55-C293818B3084}" presName="negativeSpace" presStyleCnt="0"/>
      <dgm:spPr/>
    </dgm:pt>
    <dgm:pt modelId="{0F27945C-F875-4B50-92DB-409DFA53E1C0}" type="pres">
      <dgm:prSet presAssocID="{F3925812-A97C-4E85-BB55-C293818B3084}" presName="childText" presStyleLbl="conFgAcc1" presStyleIdx="0" presStyleCnt="7">
        <dgm:presLayoutVars>
          <dgm:bulletEnabled val="1"/>
        </dgm:presLayoutVars>
      </dgm:prSet>
      <dgm:spPr/>
    </dgm:pt>
    <dgm:pt modelId="{7BEB7A54-D323-4FBC-96BC-92C504CB2F70}" type="pres">
      <dgm:prSet presAssocID="{09A4A69B-A06B-42AA-B6D1-87DF239AC86A}" presName="spaceBetweenRectangles" presStyleCnt="0"/>
      <dgm:spPr/>
    </dgm:pt>
    <dgm:pt modelId="{6CBADC30-6FF6-4AD6-AAC2-B6C12F35C54E}" type="pres">
      <dgm:prSet presAssocID="{051796F3-3156-406B-B6B2-87B17FF4E102}" presName="parentLin" presStyleCnt="0"/>
      <dgm:spPr/>
    </dgm:pt>
    <dgm:pt modelId="{7FCB006D-FEF6-438D-864D-D543C40D955E}" type="pres">
      <dgm:prSet presAssocID="{051796F3-3156-406B-B6B2-87B17FF4E102}" presName="parentLeftMargin" presStyleLbl="node1" presStyleIdx="0" presStyleCnt="7"/>
      <dgm:spPr/>
      <dgm:t>
        <a:bodyPr/>
        <a:lstStyle/>
        <a:p>
          <a:endParaRPr lang="es-CR"/>
        </a:p>
      </dgm:t>
    </dgm:pt>
    <dgm:pt modelId="{93EF0194-2B2E-4683-8E7B-2C5B34AE7FBC}" type="pres">
      <dgm:prSet presAssocID="{051796F3-3156-406B-B6B2-87B17FF4E102}" presName="parentText" presStyleLbl="node1" presStyleIdx="1" presStyleCnt="7">
        <dgm:presLayoutVars>
          <dgm:chMax val="0"/>
          <dgm:bulletEnabled val="1"/>
        </dgm:presLayoutVars>
      </dgm:prSet>
      <dgm:spPr/>
      <dgm:t>
        <a:bodyPr/>
        <a:lstStyle/>
        <a:p>
          <a:endParaRPr lang="es-CR"/>
        </a:p>
      </dgm:t>
    </dgm:pt>
    <dgm:pt modelId="{4ECD9A69-B226-4311-AFE0-003F41E2B124}" type="pres">
      <dgm:prSet presAssocID="{051796F3-3156-406B-B6B2-87B17FF4E102}" presName="negativeSpace" presStyleCnt="0"/>
      <dgm:spPr/>
    </dgm:pt>
    <dgm:pt modelId="{1CE0F8BC-63EF-4B27-A701-79A91B3E0308}" type="pres">
      <dgm:prSet presAssocID="{051796F3-3156-406B-B6B2-87B17FF4E102}" presName="childText" presStyleLbl="conFgAcc1" presStyleIdx="1" presStyleCnt="7">
        <dgm:presLayoutVars>
          <dgm:bulletEnabled val="1"/>
        </dgm:presLayoutVars>
      </dgm:prSet>
      <dgm:spPr/>
    </dgm:pt>
    <dgm:pt modelId="{529604FA-993D-43E8-9505-E8221C700CFA}" type="pres">
      <dgm:prSet presAssocID="{C5C15DEF-42FF-4F5E-AD34-E1A72BFA35E4}" presName="spaceBetweenRectangles" presStyleCnt="0"/>
      <dgm:spPr/>
    </dgm:pt>
    <dgm:pt modelId="{2F1B917A-4877-471D-BDFA-481B00EB0C1F}" type="pres">
      <dgm:prSet presAssocID="{48E127BE-3B40-479C-824F-3CD21B3D27EA}" presName="parentLin" presStyleCnt="0"/>
      <dgm:spPr/>
    </dgm:pt>
    <dgm:pt modelId="{90DF7D4E-C0C2-470C-B597-81908A70A19C}" type="pres">
      <dgm:prSet presAssocID="{48E127BE-3B40-479C-824F-3CD21B3D27EA}" presName="parentLeftMargin" presStyleLbl="node1" presStyleIdx="1" presStyleCnt="7"/>
      <dgm:spPr/>
      <dgm:t>
        <a:bodyPr/>
        <a:lstStyle/>
        <a:p>
          <a:endParaRPr lang="es-CR"/>
        </a:p>
      </dgm:t>
    </dgm:pt>
    <dgm:pt modelId="{0CD9AC19-9327-4F4D-B8B1-1D32A2BC92EF}" type="pres">
      <dgm:prSet presAssocID="{48E127BE-3B40-479C-824F-3CD21B3D27EA}" presName="parentText" presStyleLbl="node1" presStyleIdx="2" presStyleCnt="7">
        <dgm:presLayoutVars>
          <dgm:chMax val="0"/>
          <dgm:bulletEnabled val="1"/>
        </dgm:presLayoutVars>
      </dgm:prSet>
      <dgm:spPr/>
      <dgm:t>
        <a:bodyPr/>
        <a:lstStyle/>
        <a:p>
          <a:endParaRPr lang="es-CR"/>
        </a:p>
      </dgm:t>
    </dgm:pt>
    <dgm:pt modelId="{3FD8AD90-32B8-4261-B475-B734C24B932A}" type="pres">
      <dgm:prSet presAssocID="{48E127BE-3B40-479C-824F-3CD21B3D27EA}" presName="negativeSpace" presStyleCnt="0"/>
      <dgm:spPr/>
    </dgm:pt>
    <dgm:pt modelId="{D9A9EE63-27F6-40A7-B993-872A3C5E1ED8}" type="pres">
      <dgm:prSet presAssocID="{48E127BE-3B40-479C-824F-3CD21B3D27EA}" presName="childText" presStyleLbl="conFgAcc1" presStyleIdx="2" presStyleCnt="7">
        <dgm:presLayoutVars>
          <dgm:bulletEnabled val="1"/>
        </dgm:presLayoutVars>
      </dgm:prSet>
      <dgm:spPr/>
    </dgm:pt>
    <dgm:pt modelId="{7A36BD06-249E-4ED5-9B37-3B5D5B931590}" type="pres">
      <dgm:prSet presAssocID="{383949C0-D48A-45F6-85CC-BBCCBBBCBF58}" presName="spaceBetweenRectangles" presStyleCnt="0"/>
      <dgm:spPr/>
    </dgm:pt>
    <dgm:pt modelId="{9AC2B55C-5CC9-447D-A7F4-07B2BFF15447}" type="pres">
      <dgm:prSet presAssocID="{FFB03DFB-B37F-40AD-8FC5-17CC11181810}" presName="parentLin" presStyleCnt="0"/>
      <dgm:spPr/>
    </dgm:pt>
    <dgm:pt modelId="{DC6325B5-2D88-4314-88D0-2B8E4D7A0AC0}" type="pres">
      <dgm:prSet presAssocID="{FFB03DFB-B37F-40AD-8FC5-17CC11181810}" presName="parentLeftMargin" presStyleLbl="node1" presStyleIdx="2" presStyleCnt="7"/>
      <dgm:spPr/>
      <dgm:t>
        <a:bodyPr/>
        <a:lstStyle/>
        <a:p>
          <a:endParaRPr lang="es-CR"/>
        </a:p>
      </dgm:t>
    </dgm:pt>
    <dgm:pt modelId="{15F5CA57-E188-45C2-95C8-494D242CF732}" type="pres">
      <dgm:prSet presAssocID="{FFB03DFB-B37F-40AD-8FC5-17CC11181810}" presName="parentText" presStyleLbl="node1" presStyleIdx="3" presStyleCnt="7">
        <dgm:presLayoutVars>
          <dgm:chMax val="0"/>
          <dgm:bulletEnabled val="1"/>
        </dgm:presLayoutVars>
      </dgm:prSet>
      <dgm:spPr/>
      <dgm:t>
        <a:bodyPr/>
        <a:lstStyle/>
        <a:p>
          <a:endParaRPr lang="es-CR"/>
        </a:p>
      </dgm:t>
    </dgm:pt>
    <dgm:pt modelId="{12397C03-6B37-4F9C-8156-50A85EB282B2}" type="pres">
      <dgm:prSet presAssocID="{FFB03DFB-B37F-40AD-8FC5-17CC11181810}" presName="negativeSpace" presStyleCnt="0"/>
      <dgm:spPr/>
    </dgm:pt>
    <dgm:pt modelId="{625899A8-03FD-4E26-8A08-72997F771CA0}" type="pres">
      <dgm:prSet presAssocID="{FFB03DFB-B37F-40AD-8FC5-17CC11181810}" presName="childText" presStyleLbl="conFgAcc1" presStyleIdx="3" presStyleCnt="7">
        <dgm:presLayoutVars>
          <dgm:bulletEnabled val="1"/>
        </dgm:presLayoutVars>
      </dgm:prSet>
      <dgm:spPr/>
    </dgm:pt>
    <dgm:pt modelId="{27EBF6FB-6443-4267-A797-C2753B18CD5E}" type="pres">
      <dgm:prSet presAssocID="{B52F1A8A-EA46-4E62-B3D3-7AA8B7026578}" presName="spaceBetweenRectangles" presStyleCnt="0"/>
      <dgm:spPr/>
    </dgm:pt>
    <dgm:pt modelId="{DE5AEEDE-366F-4E5E-94C1-DEA6C6087410}" type="pres">
      <dgm:prSet presAssocID="{B3EB05D6-EE67-454D-9C92-97C14DD4DFDF}" presName="parentLin" presStyleCnt="0"/>
      <dgm:spPr/>
    </dgm:pt>
    <dgm:pt modelId="{D8AE02BD-1833-4350-A21B-6DD491302F46}" type="pres">
      <dgm:prSet presAssocID="{B3EB05D6-EE67-454D-9C92-97C14DD4DFDF}" presName="parentLeftMargin" presStyleLbl="node1" presStyleIdx="3" presStyleCnt="7"/>
      <dgm:spPr/>
      <dgm:t>
        <a:bodyPr/>
        <a:lstStyle/>
        <a:p>
          <a:endParaRPr lang="es-CR"/>
        </a:p>
      </dgm:t>
    </dgm:pt>
    <dgm:pt modelId="{45851A42-098E-4446-81E2-CF4A03956EC0}" type="pres">
      <dgm:prSet presAssocID="{B3EB05D6-EE67-454D-9C92-97C14DD4DFDF}" presName="parentText" presStyleLbl="node1" presStyleIdx="4" presStyleCnt="7">
        <dgm:presLayoutVars>
          <dgm:chMax val="0"/>
          <dgm:bulletEnabled val="1"/>
        </dgm:presLayoutVars>
      </dgm:prSet>
      <dgm:spPr/>
      <dgm:t>
        <a:bodyPr/>
        <a:lstStyle/>
        <a:p>
          <a:endParaRPr lang="es-CR"/>
        </a:p>
      </dgm:t>
    </dgm:pt>
    <dgm:pt modelId="{6A10084B-13AC-4BC7-A49C-75659D24965D}" type="pres">
      <dgm:prSet presAssocID="{B3EB05D6-EE67-454D-9C92-97C14DD4DFDF}" presName="negativeSpace" presStyleCnt="0"/>
      <dgm:spPr/>
    </dgm:pt>
    <dgm:pt modelId="{B694D5D0-65E8-4B9A-8E91-A63724DAF0BD}" type="pres">
      <dgm:prSet presAssocID="{B3EB05D6-EE67-454D-9C92-97C14DD4DFDF}" presName="childText" presStyleLbl="conFgAcc1" presStyleIdx="4" presStyleCnt="7">
        <dgm:presLayoutVars>
          <dgm:bulletEnabled val="1"/>
        </dgm:presLayoutVars>
      </dgm:prSet>
      <dgm:spPr/>
    </dgm:pt>
    <dgm:pt modelId="{F044F6E9-D9DE-4ACF-A0E8-A5FE249CE4DF}" type="pres">
      <dgm:prSet presAssocID="{466E0EB8-1349-4D0A-8865-1C104B72557D}" presName="spaceBetweenRectangles" presStyleCnt="0"/>
      <dgm:spPr/>
    </dgm:pt>
    <dgm:pt modelId="{C2F3535B-B76C-4B2E-8154-6E6194D61966}" type="pres">
      <dgm:prSet presAssocID="{993A6755-547C-4674-9B4A-4C86E71495A2}" presName="parentLin" presStyleCnt="0"/>
      <dgm:spPr/>
    </dgm:pt>
    <dgm:pt modelId="{36D7CA5D-0CC4-4F27-A77F-BD604F9372CE}" type="pres">
      <dgm:prSet presAssocID="{993A6755-547C-4674-9B4A-4C86E71495A2}" presName="parentLeftMargin" presStyleLbl="node1" presStyleIdx="4" presStyleCnt="7"/>
      <dgm:spPr/>
      <dgm:t>
        <a:bodyPr/>
        <a:lstStyle/>
        <a:p>
          <a:endParaRPr lang="es-CR"/>
        </a:p>
      </dgm:t>
    </dgm:pt>
    <dgm:pt modelId="{1BA7D5A8-B58E-4F05-859D-02860FF326AC}" type="pres">
      <dgm:prSet presAssocID="{993A6755-547C-4674-9B4A-4C86E71495A2}" presName="parentText" presStyleLbl="node1" presStyleIdx="5" presStyleCnt="7">
        <dgm:presLayoutVars>
          <dgm:chMax val="0"/>
          <dgm:bulletEnabled val="1"/>
        </dgm:presLayoutVars>
      </dgm:prSet>
      <dgm:spPr/>
      <dgm:t>
        <a:bodyPr/>
        <a:lstStyle/>
        <a:p>
          <a:endParaRPr lang="es-CR"/>
        </a:p>
      </dgm:t>
    </dgm:pt>
    <dgm:pt modelId="{D6AF56FC-2655-49D7-9B35-089E22428104}" type="pres">
      <dgm:prSet presAssocID="{993A6755-547C-4674-9B4A-4C86E71495A2}" presName="negativeSpace" presStyleCnt="0"/>
      <dgm:spPr/>
    </dgm:pt>
    <dgm:pt modelId="{5445D8A4-3B08-47CB-8F10-1391585D5716}" type="pres">
      <dgm:prSet presAssocID="{993A6755-547C-4674-9B4A-4C86E71495A2}" presName="childText" presStyleLbl="conFgAcc1" presStyleIdx="5" presStyleCnt="7">
        <dgm:presLayoutVars>
          <dgm:bulletEnabled val="1"/>
        </dgm:presLayoutVars>
      </dgm:prSet>
      <dgm:spPr/>
    </dgm:pt>
    <dgm:pt modelId="{0E310FDC-DC9B-4207-A74F-2983DBB61682}" type="pres">
      <dgm:prSet presAssocID="{87809D4B-6C5E-455F-8332-B7C561596560}" presName="spaceBetweenRectangles" presStyleCnt="0"/>
      <dgm:spPr/>
    </dgm:pt>
    <dgm:pt modelId="{E1CCE034-EB42-4799-8CD3-6EEBAFD9B511}" type="pres">
      <dgm:prSet presAssocID="{D55B0500-A33A-47F0-9173-74542743DC6A}" presName="parentLin" presStyleCnt="0"/>
      <dgm:spPr/>
    </dgm:pt>
    <dgm:pt modelId="{60F07FB0-E37E-466D-88CD-F5C4152736DE}" type="pres">
      <dgm:prSet presAssocID="{D55B0500-A33A-47F0-9173-74542743DC6A}" presName="parentLeftMargin" presStyleLbl="node1" presStyleIdx="5" presStyleCnt="7"/>
      <dgm:spPr/>
      <dgm:t>
        <a:bodyPr/>
        <a:lstStyle/>
        <a:p>
          <a:endParaRPr lang="es-CR"/>
        </a:p>
      </dgm:t>
    </dgm:pt>
    <dgm:pt modelId="{2ECBCCB1-3C8F-4D8A-95F1-D68DF638713D}" type="pres">
      <dgm:prSet presAssocID="{D55B0500-A33A-47F0-9173-74542743DC6A}" presName="parentText" presStyleLbl="node1" presStyleIdx="6" presStyleCnt="7">
        <dgm:presLayoutVars>
          <dgm:chMax val="0"/>
          <dgm:bulletEnabled val="1"/>
        </dgm:presLayoutVars>
      </dgm:prSet>
      <dgm:spPr/>
      <dgm:t>
        <a:bodyPr/>
        <a:lstStyle/>
        <a:p>
          <a:endParaRPr lang="es-CR"/>
        </a:p>
      </dgm:t>
    </dgm:pt>
    <dgm:pt modelId="{8AB46206-E45A-4814-B13B-FDE14CB74B97}" type="pres">
      <dgm:prSet presAssocID="{D55B0500-A33A-47F0-9173-74542743DC6A}" presName="negativeSpace" presStyleCnt="0"/>
      <dgm:spPr/>
    </dgm:pt>
    <dgm:pt modelId="{96018BA9-E475-41E2-A60F-32C4D0692149}" type="pres">
      <dgm:prSet presAssocID="{D55B0500-A33A-47F0-9173-74542743DC6A}" presName="childText" presStyleLbl="conFgAcc1" presStyleIdx="6" presStyleCnt="7">
        <dgm:presLayoutVars>
          <dgm:bulletEnabled val="1"/>
        </dgm:presLayoutVars>
      </dgm:prSet>
      <dgm:spPr/>
    </dgm:pt>
  </dgm:ptLst>
  <dgm:cxnLst>
    <dgm:cxn modelId="{DB87690E-F614-4457-8176-E7A178E6DFA1}" type="presOf" srcId="{D55B0500-A33A-47F0-9173-74542743DC6A}" destId="{2ECBCCB1-3C8F-4D8A-95F1-D68DF638713D}" srcOrd="1" destOrd="0" presId="urn:microsoft.com/office/officeart/2005/8/layout/list1"/>
    <dgm:cxn modelId="{1451A473-984D-4307-A370-20D9808CBF17}" type="presOf" srcId="{993A6755-547C-4674-9B4A-4C86E71495A2}" destId="{1BA7D5A8-B58E-4F05-859D-02860FF326AC}" srcOrd="1" destOrd="0" presId="urn:microsoft.com/office/officeart/2005/8/layout/list1"/>
    <dgm:cxn modelId="{10DEACE2-A02A-480A-8795-BFF24CC13847}" type="presOf" srcId="{B3EB05D6-EE67-454D-9C92-97C14DD4DFDF}" destId="{45851A42-098E-4446-81E2-CF4A03956EC0}" srcOrd="1" destOrd="0" presId="urn:microsoft.com/office/officeart/2005/8/layout/list1"/>
    <dgm:cxn modelId="{AFBD7311-7B8D-44B1-802F-EF23B04C76CD}" srcId="{53694D44-B30E-476B-ABAE-720AC37108AA}" destId="{48E127BE-3B40-479C-824F-3CD21B3D27EA}" srcOrd="2" destOrd="0" parTransId="{751D3C21-DD24-4AD6-B282-06FEFE62F686}" sibTransId="{383949C0-D48A-45F6-85CC-BBCCBBBCBF58}"/>
    <dgm:cxn modelId="{5AA17C17-4429-4A3B-8ACC-F24B9C98B45D}" type="presOf" srcId="{993A6755-547C-4674-9B4A-4C86E71495A2}" destId="{36D7CA5D-0CC4-4F27-A77F-BD604F9372CE}" srcOrd="0" destOrd="0" presId="urn:microsoft.com/office/officeart/2005/8/layout/list1"/>
    <dgm:cxn modelId="{56BD40C6-1F24-4E37-A8C7-9B3201AC71B1}" type="presOf" srcId="{D55B0500-A33A-47F0-9173-74542743DC6A}" destId="{60F07FB0-E37E-466D-88CD-F5C4152736DE}" srcOrd="0" destOrd="0" presId="urn:microsoft.com/office/officeart/2005/8/layout/list1"/>
    <dgm:cxn modelId="{C3819137-EB16-4605-ACFF-04DD8EF1CBCE}" srcId="{53694D44-B30E-476B-ABAE-720AC37108AA}" destId="{B3EB05D6-EE67-454D-9C92-97C14DD4DFDF}" srcOrd="4" destOrd="0" parTransId="{B52A5315-FC12-49C9-A933-C04A76843635}" sibTransId="{466E0EB8-1349-4D0A-8865-1C104B72557D}"/>
    <dgm:cxn modelId="{F87DF81D-A186-46CF-BDF8-43DD34FA8B70}" type="presOf" srcId="{B3EB05D6-EE67-454D-9C92-97C14DD4DFDF}" destId="{D8AE02BD-1833-4350-A21B-6DD491302F46}" srcOrd="0" destOrd="0" presId="urn:microsoft.com/office/officeart/2005/8/layout/list1"/>
    <dgm:cxn modelId="{38FD98BB-9CB3-4528-80E4-A7C13D0F6B03}" srcId="{53694D44-B30E-476B-ABAE-720AC37108AA}" destId="{993A6755-547C-4674-9B4A-4C86E71495A2}" srcOrd="5" destOrd="0" parTransId="{EAFA3FDD-4419-40CD-BD8B-F0443A2BF843}" sibTransId="{87809D4B-6C5E-455F-8332-B7C561596560}"/>
    <dgm:cxn modelId="{874D9E30-DB68-49D9-82F7-85C269443E91}" type="presOf" srcId="{48E127BE-3B40-479C-824F-3CD21B3D27EA}" destId="{0CD9AC19-9327-4F4D-B8B1-1D32A2BC92EF}" srcOrd="1" destOrd="0" presId="urn:microsoft.com/office/officeart/2005/8/layout/list1"/>
    <dgm:cxn modelId="{4012AB1F-DA29-4F08-B8F4-2AA2DC2251C5}" type="presOf" srcId="{48E127BE-3B40-479C-824F-3CD21B3D27EA}" destId="{90DF7D4E-C0C2-470C-B597-81908A70A19C}" srcOrd="0" destOrd="0" presId="urn:microsoft.com/office/officeart/2005/8/layout/list1"/>
    <dgm:cxn modelId="{6766A771-7096-4E28-88FF-F079EC1C9486}" srcId="{53694D44-B30E-476B-ABAE-720AC37108AA}" destId="{FFB03DFB-B37F-40AD-8FC5-17CC11181810}" srcOrd="3" destOrd="0" parTransId="{96089189-780A-45FA-AB3E-97F8DA46C98C}" sibTransId="{B52F1A8A-EA46-4E62-B3D3-7AA8B7026578}"/>
    <dgm:cxn modelId="{75028230-006E-400B-9674-DADA26ADEFC2}" type="presOf" srcId="{051796F3-3156-406B-B6B2-87B17FF4E102}" destId="{93EF0194-2B2E-4683-8E7B-2C5B34AE7FBC}" srcOrd="1" destOrd="0" presId="urn:microsoft.com/office/officeart/2005/8/layout/list1"/>
    <dgm:cxn modelId="{12133EB2-3CE8-4C39-81B2-015AB22DF9D0}" type="presOf" srcId="{F3925812-A97C-4E85-BB55-C293818B3084}" destId="{CD8DAD1F-66A0-408F-A803-FA174FABF66D}" srcOrd="1" destOrd="0" presId="urn:microsoft.com/office/officeart/2005/8/layout/list1"/>
    <dgm:cxn modelId="{411531A7-4928-4D77-93EF-FC639DAF9504}" srcId="{53694D44-B30E-476B-ABAE-720AC37108AA}" destId="{051796F3-3156-406B-B6B2-87B17FF4E102}" srcOrd="1" destOrd="0" parTransId="{B8976479-C27B-4836-9521-356E08F6579C}" sibTransId="{C5C15DEF-42FF-4F5E-AD34-E1A72BFA35E4}"/>
    <dgm:cxn modelId="{37DF79F8-A20C-4500-86EB-B0B63D2C20BD}" type="presOf" srcId="{53694D44-B30E-476B-ABAE-720AC37108AA}" destId="{6B7F5474-9D6F-4AC5-BD37-01C36F651E7E}" srcOrd="0" destOrd="0" presId="urn:microsoft.com/office/officeart/2005/8/layout/list1"/>
    <dgm:cxn modelId="{7F00536D-2997-4048-A408-8CCDEA5A5298}" type="presOf" srcId="{051796F3-3156-406B-B6B2-87B17FF4E102}" destId="{7FCB006D-FEF6-438D-864D-D543C40D955E}" srcOrd="0" destOrd="0" presId="urn:microsoft.com/office/officeart/2005/8/layout/list1"/>
    <dgm:cxn modelId="{B48CDAEE-C8DF-4347-A6F0-B9C50DABDE57}" type="presOf" srcId="{FFB03DFB-B37F-40AD-8FC5-17CC11181810}" destId="{DC6325B5-2D88-4314-88D0-2B8E4D7A0AC0}" srcOrd="0" destOrd="0" presId="urn:microsoft.com/office/officeart/2005/8/layout/list1"/>
    <dgm:cxn modelId="{CF31AFF8-BEB4-4783-A89C-C681B0A9834D}" type="presOf" srcId="{FFB03DFB-B37F-40AD-8FC5-17CC11181810}" destId="{15F5CA57-E188-45C2-95C8-494D242CF732}" srcOrd="1" destOrd="0" presId="urn:microsoft.com/office/officeart/2005/8/layout/list1"/>
    <dgm:cxn modelId="{637CA8D9-71B0-408E-AA06-3444D79A2B88}" srcId="{53694D44-B30E-476B-ABAE-720AC37108AA}" destId="{D55B0500-A33A-47F0-9173-74542743DC6A}" srcOrd="6" destOrd="0" parTransId="{18B81151-1803-4ACD-9936-B99BC5914439}" sibTransId="{E7F97A49-34DC-4DE9-BF07-E630B7687835}"/>
    <dgm:cxn modelId="{52FE8903-1689-4B1C-BE0C-061D05F615BF}" srcId="{53694D44-B30E-476B-ABAE-720AC37108AA}" destId="{F3925812-A97C-4E85-BB55-C293818B3084}" srcOrd="0" destOrd="0" parTransId="{6C358A38-E710-46AA-A5EB-D710EE571C26}" sibTransId="{09A4A69B-A06B-42AA-B6D1-87DF239AC86A}"/>
    <dgm:cxn modelId="{2E3C4054-BC46-4E43-B4EF-FC1BFFA3F02B}" type="presOf" srcId="{F3925812-A97C-4E85-BB55-C293818B3084}" destId="{B21E874F-BCB3-48AD-A718-3893AE2F895B}" srcOrd="0" destOrd="0" presId="urn:microsoft.com/office/officeart/2005/8/layout/list1"/>
    <dgm:cxn modelId="{CA88997A-99B0-46A4-8B36-245154D871FC}" type="presParOf" srcId="{6B7F5474-9D6F-4AC5-BD37-01C36F651E7E}" destId="{C3385F86-1ACD-45A1-B0DD-E180A8FE80C9}" srcOrd="0" destOrd="0" presId="urn:microsoft.com/office/officeart/2005/8/layout/list1"/>
    <dgm:cxn modelId="{CB28E79E-9B57-4DAE-B773-2646FE1D5CE3}" type="presParOf" srcId="{C3385F86-1ACD-45A1-B0DD-E180A8FE80C9}" destId="{B21E874F-BCB3-48AD-A718-3893AE2F895B}" srcOrd="0" destOrd="0" presId="urn:microsoft.com/office/officeart/2005/8/layout/list1"/>
    <dgm:cxn modelId="{C7DA08CF-90B8-4A7E-9296-10CD46EDC188}" type="presParOf" srcId="{C3385F86-1ACD-45A1-B0DD-E180A8FE80C9}" destId="{CD8DAD1F-66A0-408F-A803-FA174FABF66D}" srcOrd="1" destOrd="0" presId="urn:microsoft.com/office/officeart/2005/8/layout/list1"/>
    <dgm:cxn modelId="{10051B10-CFD7-4E27-B1D6-4C720913755D}" type="presParOf" srcId="{6B7F5474-9D6F-4AC5-BD37-01C36F651E7E}" destId="{04BC656E-2938-407B-928F-828A65C085E8}" srcOrd="1" destOrd="0" presId="urn:microsoft.com/office/officeart/2005/8/layout/list1"/>
    <dgm:cxn modelId="{FC9D39CD-32BE-4B23-AB24-310012A3A57C}" type="presParOf" srcId="{6B7F5474-9D6F-4AC5-BD37-01C36F651E7E}" destId="{0F27945C-F875-4B50-92DB-409DFA53E1C0}" srcOrd="2" destOrd="0" presId="urn:microsoft.com/office/officeart/2005/8/layout/list1"/>
    <dgm:cxn modelId="{95EB875F-D888-4083-B02D-3E33842272CA}" type="presParOf" srcId="{6B7F5474-9D6F-4AC5-BD37-01C36F651E7E}" destId="{7BEB7A54-D323-4FBC-96BC-92C504CB2F70}" srcOrd="3" destOrd="0" presId="urn:microsoft.com/office/officeart/2005/8/layout/list1"/>
    <dgm:cxn modelId="{C2215F50-9D1F-48A5-8345-E7F69EE83E0B}" type="presParOf" srcId="{6B7F5474-9D6F-4AC5-BD37-01C36F651E7E}" destId="{6CBADC30-6FF6-4AD6-AAC2-B6C12F35C54E}" srcOrd="4" destOrd="0" presId="urn:microsoft.com/office/officeart/2005/8/layout/list1"/>
    <dgm:cxn modelId="{C035A143-B93D-4D39-8DCE-7E0AB934055A}" type="presParOf" srcId="{6CBADC30-6FF6-4AD6-AAC2-B6C12F35C54E}" destId="{7FCB006D-FEF6-438D-864D-D543C40D955E}" srcOrd="0" destOrd="0" presId="urn:microsoft.com/office/officeart/2005/8/layout/list1"/>
    <dgm:cxn modelId="{066C84F8-770E-4025-8942-D6F754AEA9D6}" type="presParOf" srcId="{6CBADC30-6FF6-4AD6-AAC2-B6C12F35C54E}" destId="{93EF0194-2B2E-4683-8E7B-2C5B34AE7FBC}" srcOrd="1" destOrd="0" presId="urn:microsoft.com/office/officeart/2005/8/layout/list1"/>
    <dgm:cxn modelId="{EF254E0A-01F3-41AF-B269-A9DD1D8A53BC}" type="presParOf" srcId="{6B7F5474-9D6F-4AC5-BD37-01C36F651E7E}" destId="{4ECD9A69-B226-4311-AFE0-003F41E2B124}" srcOrd="5" destOrd="0" presId="urn:microsoft.com/office/officeart/2005/8/layout/list1"/>
    <dgm:cxn modelId="{8F706CFC-F220-430F-95D0-47BC3F11D0C4}" type="presParOf" srcId="{6B7F5474-9D6F-4AC5-BD37-01C36F651E7E}" destId="{1CE0F8BC-63EF-4B27-A701-79A91B3E0308}" srcOrd="6" destOrd="0" presId="urn:microsoft.com/office/officeart/2005/8/layout/list1"/>
    <dgm:cxn modelId="{82C88DDA-A2C1-4D1A-9031-EDEC47BF4CC6}" type="presParOf" srcId="{6B7F5474-9D6F-4AC5-BD37-01C36F651E7E}" destId="{529604FA-993D-43E8-9505-E8221C700CFA}" srcOrd="7" destOrd="0" presId="urn:microsoft.com/office/officeart/2005/8/layout/list1"/>
    <dgm:cxn modelId="{15EE8714-0749-43CE-9F1E-0E2393836A3F}" type="presParOf" srcId="{6B7F5474-9D6F-4AC5-BD37-01C36F651E7E}" destId="{2F1B917A-4877-471D-BDFA-481B00EB0C1F}" srcOrd="8" destOrd="0" presId="urn:microsoft.com/office/officeart/2005/8/layout/list1"/>
    <dgm:cxn modelId="{8C1A9718-2787-4D38-87FA-AC5B7A34A656}" type="presParOf" srcId="{2F1B917A-4877-471D-BDFA-481B00EB0C1F}" destId="{90DF7D4E-C0C2-470C-B597-81908A70A19C}" srcOrd="0" destOrd="0" presId="urn:microsoft.com/office/officeart/2005/8/layout/list1"/>
    <dgm:cxn modelId="{D720EF4B-C5E6-4557-AC00-CDD6B6C20758}" type="presParOf" srcId="{2F1B917A-4877-471D-BDFA-481B00EB0C1F}" destId="{0CD9AC19-9327-4F4D-B8B1-1D32A2BC92EF}" srcOrd="1" destOrd="0" presId="urn:microsoft.com/office/officeart/2005/8/layout/list1"/>
    <dgm:cxn modelId="{98C14F68-B42D-4131-B84C-98731F0054BB}" type="presParOf" srcId="{6B7F5474-9D6F-4AC5-BD37-01C36F651E7E}" destId="{3FD8AD90-32B8-4261-B475-B734C24B932A}" srcOrd="9" destOrd="0" presId="urn:microsoft.com/office/officeart/2005/8/layout/list1"/>
    <dgm:cxn modelId="{0B454119-8223-402E-983E-E5EA18CD4D5E}" type="presParOf" srcId="{6B7F5474-9D6F-4AC5-BD37-01C36F651E7E}" destId="{D9A9EE63-27F6-40A7-B993-872A3C5E1ED8}" srcOrd="10" destOrd="0" presId="urn:microsoft.com/office/officeart/2005/8/layout/list1"/>
    <dgm:cxn modelId="{E6093DE1-BC2E-4B25-AD7E-925DFDF4C555}" type="presParOf" srcId="{6B7F5474-9D6F-4AC5-BD37-01C36F651E7E}" destId="{7A36BD06-249E-4ED5-9B37-3B5D5B931590}" srcOrd="11" destOrd="0" presId="urn:microsoft.com/office/officeart/2005/8/layout/list1"/>
    <dgm:cxn modelId="{72506BF8-B3EE-41CF-9F16-CAFC7A2B16FB}" type="presParOf" srcId="{6B7F5474-9D6F-4AC5-BD37-01C36F651E7E}" destId="{9AC2B55C-5CC9-447D-A7F4-07B2BFF15447}" srcOrd="12" destOrd="0" presId="urn:microsoft.com/office/officeart/2005/8/layout/list1"/>
    <dgm:cxn modelId="{FA153AF4-1F9B-49B3-9414-D3E33000C15A}" type="presParOf" srcId="{9AC2B55C-5CC9-447D-A7F4-07B2BFF15447}" destId="{DC6325B5-2D88-4314-88D0-2B8E4D7A0AC0}" srcOrd="0" destOrd="0" presId="urn:microsoft.com/office/officeart/2005/8/layout/list1"/>
    <dgm:cxn modelId="{0E4148BF-4491-4E2A-98D1-74BE6B1E5CA2}" type="presParOf" srcId="{9AC2B55C-5CC9-447D-A7F4-07B2BFF15447}" destId="{15F5CA57-E188-45C2-95C8-494D242CF732}" srcOrd="1" destOrd="0" presId="urn:microsoft.com/office/officeart/2005/8/layout/list1"/>
    <dgm:cxn modelId="{BFB37573-A827-4A1D-BCDB-F81429C52E65}" type="presParOf" srcId="{6B7F5474-9D6F-4AC5-BD37-01C36F651E7E}" destId="{12397C03-6B37-4F9C-8156-50A85EB282B2}" srcOrd="13" destOrd="0" presId="urn:microsoft.com/office/officeart/2005/8/layout/list1"/>
    <dgm:cxn modelId="{C586A131-8681-4146-B00C-29205938BA57}" type="presParOf" srcId="{6B7F5474-9D6F-4AC5-BD37-01C36F651E7E}" destId="{625899A8-03FD-4E26-8A08-72997F771CA0}" srcOrd="14" destOrd="0" presId="urn:microsoft.com/office/officeart/2005/8/layout/list1"/>
    <dgm:cxn modelId="{707F0587-0D4C-45A7-8C18-5FA06AB0CE75}" type="presParOf" srcId="{6B7F5474-9D6F-4AC5-BD37-01C36F651E7E}" destId="{27EBF6FB-6443-4267-A797-C2753B18CD5E}" srcOrd="15" destOrd="0" presId="urn:microsoft.com/office/officeart/2005/8/layout/list1"/>
    <dgm:cxn modelId="{57AB7B37-E7F8-4443-B21E-A770FB6542D2}" type="presParOf" srcId="{6B7F5474-9D6F-4AC5-BD37-01C36F651E7E}" destId="{DE5AEEDE-366F-4E5E-94C1-DEA6C6087410}" srcOrd="16" destOrd="0" presId="urn:microsoft.com/office/officeart/2005/8/layout/list1"/>
    <dgm:cxn modelId="{1F0D9388-B5D0-44D1-8374-83ECF0249D13}" type="presParOf" srcId="{DE5AEEDE-366F-4E5E-94C1-DEA6C6087410}" destId="{D8AE02BD-1833-4350-A21B-6DD491302F46}" srcOrd="0" destOrd="0" presId="urn:microsoft.com/office/officeart/2005/8/layout/list1"/>
    <dgm:cxn modelId="{9129A9B0-7F1F-4C2E-9D80-3787D24000FA}" type="presParOf" srcId="{DE5AEEDE-366F-4E5E-94C1-DEA6C6087410}" destId="{45851A42-098E-4446-81E2-CF4A03956EC0}" srcOrd="1" destOrd="0" presId="urn:microsoft.com/office/officeart/2005/8/layout/list1"/>
    <dgm:cxn modelId="{89415AAE-FEDE-4BD3-B9CF-54B1C2F3A38C}" type="presParOf" srcId="{6B7F5474-9D6F-4AC5-BD37-01C36F651E7E}" destId="{6A10084B-13AC-4BC7-A49C-75659D24965D}" srcOrd="17" destOrd="0" presId="urn:microsoft.com/office/officeart/2005/8/layout/list1"/>
    <dgm:cxn modelId="{8FE3A2B1-46C3-45A3-8B97-29E4687DDC9B}" type="presParOf" srcId="{6B7F5474-9D6F-4AC5-BD37-01C36F651E7E}" destId="{B694D5D0-65E8-4B9A-8E91-A63724DAF0BD}" srcOrd="18" destOrd="0" presId="urn:microsoft.com/office/officeart/2005/8/layout/list1"/>
    <dgm:cxn modelId="{B75CCEAC-F48D-41FE-938A-BB83F1402EA6}" type="presParOf" srcId="{6B7F5474-9D6F-4AC5-BD37-01C36F651E7E}" destId="{F044F6E9-D9DE-4ACF-A0E8-A5FE249CE4DF}" srcOrd="19" destOrd="0" presId="urn:microsoft.com/office/officeart/2005/8/layout/list1"/>
    <dgm:cxn modelId="{0BAB3708-02D3-448B-91FE-EC2AF4CC6BD9}" type="presParOf" srcId="{6B7F5474-9D6F-4AC5-BD37-01C36F651E7E}" destId="{C2F3535B-B76C-4B2E-8154-6E6194D61966}" srcOrd="20" destOrd="0" presId="urn:microsoft.com/office/officeart/2005/8/layout/list1"/>
    <dgm:cxn modelId="{EBBF56C3-3FBC-416B-A0AA-F419A3D216C4}" type="presParOf" srcId="{C2F3535B-B76C-4B2E-8154-6E6194D61966}" destId="{36D7CA5D-0CC4-4F27-A77F-BD604F9372CE}" srcOrd="0" destOrd="0" presId="urn:microsoft.com/office/officeart/2005/8/layout/list1"/>
    <dgm:cxn modelId="{CADFAA84-3A42-4FD3-BC22-6436FC19C33B}" type="presParOf" srcId="{C2F3535B-B76C-4B2E-8154-6E6194D61966}" destId="{1BA7D5A8-B58E-4F05-859D-02860FF326AC}" srcOrd="1" destOrd="0" presId="urn:microsoft.com/office/officeart/2005/8/layout/list1"/>
    <dgm:cxn modelId="{27290A20-E4DC-4965-AE64-DF965CDE3539}" type="presParOf" srcId="{6B7F5474-9D6F-4AC5-BD37-01C36F651E7E}" destId="{D6AF56FC-2655-49D7-9B35-089E22428104}" srcOrd="21" destOrd="0" presId="urn:microsoft.com/office/officeart/2005/8/layout/list1"/>
    <dgm:cxn modelId="{C5D0642F-5F10-41AC-BB1F-7C077CC088E6}" type="presParOf" srcId="{6B7F5474-9D6F-4AC5-BD37-01C36F651E7E}" destId="{5445D8A4-3B08-47CB-8F10-1391585D5716}" srcOrd="22" destOrd="0" presId="urn:microsoft.com/office/officeart/2005/8/layout/list1"/>
    <dgm:cxn modelId="{BD65EAC0-1EE7-4C6F-8CCD-4A483EE86A28}" type="presParOf" srcId="{6B7F5474-9D6F-4AC5-BD37-01C36F651E7E}" destId="{0E310FDC-DC9B-4207-A74F-2983DBB61682}" srcOrd="23" destOrd="0" presId="urn:microsoft.com/office/officeart/2005/8/layout/list1"/>
    <dgm:cxn modelId="{0506BEB4-AD99-42F6-843F-14E7B1DF83CE}" type="presParOf" srcId="{6B7F5474-9D6F-4AC5-BD37-01C36F651E7E}" destId="{E1CCE034-EB42-4799-8CD3-6EEBAFD9B511}" srcOrd="24" destOrd="0" presId="urn:microsoft.com/office/officeart/2005/8/layout/list1"/>
    <dgm:cxn modelId="{7CC86177-2741-46DA-A719-AC394A104B0B}" type="presParOf" srcId="{E1CCE034-EB42-4799-8CD3-6EEBAFD9B511}" destId="{60F07FB0-E37E-466D-88CD-F5C4152736DE}" srcOrd="0" destOrd="0" presId="urn:microsoft.com/office/officeart/2005/8/layout/list1"/>
    <dgm:cxn modelId="{138F3FD1-93FE-4F29-AE15-D3F9BDF37772}" type="presParOf" srcId="{E1CCE034-EB42-4799-8CD3-6EEBAFD9B511}" destId="{2ECBCCB1-3C8F-4D8A-95F1-D68DF638713D}" srcOrd="1" destOrd="0" presId="urn:microsoft.com/office/officeart/2005/8/layout/list1"/>
    <dgm:cxn modelId="{F2D81CF1-A1DC-48AD-A671-A154474E3CE8}" type="presParOf" srcId="{6B7F5474-9D6F-4AC5-BD37-01C36F651E7E}" destId="{8AB46206-E45A-4814-B13B-FDE14CB74B97}" srcOrd="25" destOrd="0" presId="urn:microsoft.com/office/officeart/2005/8/layout/list1"/>
    <dgm:cxn modelId="{6601AAB9-2C1F-4B13-954D-76B3C4054B9D}" type="presParOf" srcId="{6B7F5474-9D6F-4AC5-BD37-01C36F651E7E}" destId="{96018BA9-E475-41E2-A60F-32C4D0692149}" srcOrd="26"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C949F-84EE-4176-B4DC-682D45177B9F}" type="doc">
      <dgm:prSet loTypeId="urn:microsoft.com/office/officeart/2005/8/layout/hierarchy3" loCatId="list" qsTypeId="urn:microsoft.com/office/officeart/2005/8/quickstyle/3d2" qsCatId="3D" csTypeId="urn:microsoft.com/office/officeart/2005/8/colors/colorful1#2" csCatId="colorful"/>
      <dgm:spPr/>
      <dgm:t>
        <a:bodyPr/>
        <a:lstStyle/>
        <a:p>
          <a:endParaRPr lang="es-CR"/>
        </a:p>
      </dgm:t>
    </dgm:pt>
    <dgm:pt modelId="{6195F09F-0857-4015-9666-03A3CB9BE61E}">
      <dgm:prSet/>
      <dgm:spPr/>
      <dgm:t>
        <a:bodyPr/>
        <a:lstStyle/>
        <a:p>
          <a:pPr rtl="0"/>
          <a:r>
            <a:rPr lang="es-CR" dirty="0" smtClean="0"/>
            <a:t>Religión</a:t>
          </a:r>
          <a:endParaRPr lang="es-CR" dirty="0"/>
        </a:p>
      </dgm:t>
    </dgm:pt>
    <dgm:pt modelId="{0D668DA6-0581-4E3E-A34F-2EF776FD6B61}" type="parTrans" cxnId="{5342C1CF-D605-4BC9-92E3-033B415CC51F}">
      <dgm:prSet/>
      <dgm:spPr/>
      <dgm:t>
        <a:bodyPr/>
        <a:lstStyle/>
        <a:p>
          <a:endParaRPr lang="es-CR"/>
        </a:p>
      </dgm:t>
    </dgm:pt>
    <dgm:pt modelId="{190FAC2C-CEB9-47E5-A6F4-AE5A5B732AB0}" type="sibTrans" cxnId="{5342C1CF-D605-4BC9-92E3-033B415CC51F}">
      <dgm:prSet/>
      <dgm:spPr/>
      <dgm:t>
        <a:bodyPr/>
        <a:lstStyle/>
        <a:p>
          <a:endParaRPr lang="es-CR"/>
        </a:p>
      </dgm:t>
    </dgm:pt>
    <dgm:pt modelId="{0E0B2E03-B139-4002-8DC7-8047BC148A7D}">
      <dgm:prSet/>
      <dgm:spPr/>
      <dgm:t>
        <a:bodyPr/>
        <a:lstStyle/>
        <a:p>
          <a:pPr rtl="0"/>
          <a:r>
            <a:rPr lang="es-CR" dirty="0" smtClean="0"/>
            <a:t>Guerras</a:t>
          </a:r>
          <a:endParaRPr lang="es-CR" dirty="0"/>
        </a:p>
      </dgm:t>
    </dgm:pt>
    <dgm:pt modelId="{434D077D-9500-41A1-AAC2-9E581F10C7C6}" type="parTrans" cxnId="{919BCA94-CAC0-4440-82B9-BD4A6ED9302B}">
      <dgm:prSet/>
      <dgm:spPr/>
      <dgm:t>
        <a:bodyPr/>
        <a:lstStyle/>
        <a:p>
          <a:endParaRPr lang="es-CR"/>
        </a:p>
      </dgm:t>
    </dgm:pt>
    <dgm:pt modelId="{B26101DF-46BE-48D8-952A-F1E73021C279}" type="sibTrans" cxnId="{919BCA94-CAC0-4440-82B9-BD4A6ED9302B}">
      <dgm:prSet/>
      <dgm:spPr/>
      <dgm:t>
        <a:bodyPr/>
        <a:lstStyle/>
        <a:p>
          <a:endParaRPr lang="es-CR"/>
        </a:p>
      </dgm:t>
    </dgm:pt>
    <dgm:pt modelId="{808C36A9-EE8C-4D44-A19A-E30EA226CDD3}">
      <dgm:prSet/>
      <dgm:spPr/>
      <dgm:t>
        <a:bodyPr/>
        <a:lstStyle/>
        <a:p>
          <a:pPr rtl="0"/>
          <a:r>
            <a:rPr lang="es-CR" dirty="0" smtClean="0"/>
            <a:t>Crisis Económica</a:t>
          </a:r>
          <a:endParaRPr lang="es-CR" dirty="0"/>
        </a:p>
      </dgm:t>
    </dgm:pt>
    <dgm:pt modelId="{5B7E6F6C-7734-4CD9-B0EB-9D02DAFD0731}" type="parTrans" cxnId="{F0C989AE-B7E8-4D55-91B7-5792562683A6}">
      <dgm:prSet/>
      <dgm:spPr/>
      <dgm:t>
        <a:bodyPr/>
        <a:lstStyle/>
        <a:p>
          <a:endParaRPr lang="es-CR"/>
        </a:p>
      </dgm:t>
    </dgm:pt>
    <dgm:pt modelId="{520CE7A1-4D59-41C5-8E58-BE4EA73FCE83}" type="sibTrans" cxnId="{F0C989AE-B7E8-4D55-91B7-5792562683A6}">
      <dgm:prSet/>
      <dgm:spPr/>
      <dgm:t>
        <a:bodyPr/>
        <a:lstStyle/>
        <a:p>
          <a:endParaRPr lang="es-CR"/>
        </a:p>
      </dgm:t>
    </dgm:pt>
    <dgm:pt modelId="{214FC1AC-1485-474F-8A16-B4E305E8F6CF}" type="pres">
      <dgm:prSet presAssocID="{6E6C949F-84EE-4176-B4DC-682D45177B9F}" presName="diagram" presStyleCnt="0">
        <dgm:presLayoutVars>
          <dgm:chPref val="1"/>
          <dgm:dir/>
          <dgm:animOne val="branch"/>
          <dgm:animLvl val="lvl"/>
          <dgm:resizeHandles/>
        </dgm:presLayoutVars>
      </dgm:prSet>
      <dgm:spPr/>
      <dgm:t>
        <a:bodyPr/>
        <a:lstStyle/>
        <a:p>
          <a:endParaRPr lang="es-CR"/>
        </a:p>
      </dgm:t>
    </dgm:pt>
    <dgm:pt modelId="{6DA7849C-CAA4-4207-A8B3-32D89B8D7663}" type="pres">
      <dgm:prSet presAssocID="{6195F09F-0857-4015-9666-03A3CB9BE61E}" presName="root" presStyleCnt="0"/>
      <dgm:spPr/>
    </dgm:pt>
    <dgm:pt modelId="{0081B6BB-103E-4F28-9956-9899F78AD054}" type="pres">
      <dgm:prSet presAssocID="{6195F09F-0857-4015-9666-03A3CB9BE61E}" presName="rootComposite" presStyleCnt="0"/>
      <dgm:spPr/>
    </dgm:pt>
    <dgm:pt modelId="{29F4ACCC-6276-4265-8A54-91790E4CA5DB}" type="pres">
      <dgm:prSet presAssocID="{6195F09F-0857-4015-9666-03A3CB9BE61E}" presName="rootText" presStyleLbl="node1" presStyleIdx="0" presStyleCnt="3"/>
      <dgm:spPr/>
      <dgm:t>
        <a:bodyPr/>
        <a:lstStyle/>
        <a:p>
          <a:endParaRPr lang="es-CR"/>
        </a:p>
      </dgm:t>
    </dgm:pt>
    <dgm:pt modelId="{29B3101B-0A40-452E-9EE9-17DF3B15EF68}" type="pres">
      <dgm:prSet presAssocID="{6195F09F-0857-4015-9666-03A3CB9BE61E}" presName="rootConnector" presStyleLbl="node1" presStyleIdx="0" presStyleCnt="3"/>
      <dgm:spPr/>
      <dgm:t>
        <a:bodyPr/>
        <a:lstStyle/>
        <a:p>
          <a:endParaRPr lang="es-CR"/>
        </a:p>
      </dgm:t>
    </dgm:pt>
    <dgm:pt modelId="{24FD63D9-281F-4F86-AF57-A73B9C795836}" type="pres">
      <dgm:prSet presAssocID="{6195F09F-0857-4015-9666-03A3CB9BE61E}" presName="childShape" presStyleCnt="0"/>
      <dgm:spPr/>
    </dgm:pt>
    <dgm:pt modelId="{C096A12F-011B-412F-AF38-FDC51B8ABAB8}" type="pres">
      <dgm:prSet presAssocID="{0E0B2E03-B139-4002-8DC7-8047BC148A7D}" presName="root" presStyleCnt="0"/>
      <dgm:spPr/>
    </dgm:pt>
    <dgm:pt modelId="{F7E75F81-CA75-42B0-958D-FF80476C859D}" type="pres">
      <dgm:prSet presAssocID="{0E0B2E03-B139-4002-8DC7-8047BC148A7D}" presName="rootComposite" presStyleCnt="0"/>
      <dgm:spPr/>
    </dgm:pt>
    <dgm:pt modelId="{5CF4636B-00FD-43D8-963B-FBA2972A02D4}" type="pres">
      <dgm:prSet presAssocID="{0E0B2E03-B139-4002-8DC7-8047BC148A7D}" presName="rootText" presStyleLbl="node1" presStyleIdx="1" presStyleCnt="3"/>
      <dgm:spPr/>
      <dgm:t>
        <a:bodyPr/>
        <a:lstStyle/>
        <a:p>
          <a:endParaRPr lang="es-CR"/>
        </a:p>
      </dgm:t>
    </dgm:pt>
    <dgm:pt modelId="{D9DF7EB6-4A22-4B69-B49E-592BB0DBA587}" type="pres">
      <dgm:prSet presAssocID="{0E0B2E03-B139-4002-8DC7-8047BC148A7D}" presName="rootConnector" presStyleLbl="node1" presStyleIdx="1" presStyleCnt="3"/>
      <dgm:spPr/>
      <dgm:t>
        <a:bodyPr/>
        <a:lstStyle/>
        <a:p>
          <a:endParaRPr lang="es-CR"/>
        </a:p>
      </dgm:t>
    </dgm:pt>
    <dgm:pt modelId="{1A5742ED-12FB-4818-8546-1481BB5BF72C}" type="pres">
      <dgm:prSet presAssocID="{0E0B2E03-B139-4002-8DC7-8047BC148A7D}" presName="childShape" presStyleCnt="0"/>
      <dgm:spPr/>
    </dgm:pt>
    <dgm:pt modelId="{15E086E5-EE8B-4B7B-9F37-447C5D22284B}" type="pres">
      <dgm:prSet presAssocID="{808C36A9-EE8C-4D44-A19A-E30EA226CDD3}" presName="root" presStyleCnt="0"/>
      <dgm:spPr/>
    </dgm:pt>
    <dgm:pt modelId="{EBD609A1-0301-4557-8CFF-299ECEFE603D}" type="pres">
      <dgm:prSet presAssocID="{808C36A9-EE8C-4D44-A19A-E30EA226CDD3}" presName="rootComposite" presStyleCnt="0"/>
      <dgm:spPr/>
    </dgm:pt>
    <dgm:pt modelId="{CD98B091-5ACA-4083-B3CD-652A21446463}" type="pres">
      <dgm:prSet presAssocID="{808C36A9-EE8C-4D44-A19A-E30EA226CDD3}" presName="rootText" presStyleLbl="node1" presStyleIdx="2" presStyleCnt="3"/>
      <dgm:spPr/>
      <dgm:t>
        <a:bodyPr/>
        <a:lstStyle/>
        <a:p>
          <a:endParaRPr lang="es-CR"/>
        </a:p>
      </dgm:t>
    </dgm:pt>
    <dgm:pt modelId="{BED14947-E786-42CF-8766-3F750F14824D}" type="pres">
      <dgm:prSet presAssocID="{808C36A9-EE8C-4D44-A19A-E30EA226CDD3}" presName="rootConnector" presStyleLbl="node1" presStyleIdx="2" presStyleCnt="3"/>
      <dgm:spPr/>
      <dgm:t>
        <a:bodyPr/>
        <a:lstStyle/>
        <a:p>
          <a:endParaRPr lang="es-CR"/>
        </a:p>
      </dgm:t>
    </dgm:pt>
    <dgm:pt modelId="{EBDB8E9C-F44E-414D-BF61-142FAED1F5D7}" type="pres">
      <dgm:prSet presAssocID="{808C36A9-EE8C-4D44-A19A-E30EA226CDD3}" presName="childShape" presStyleCnt="0"/>
      <dgm:spPr/>
    </dgm:pt>
  </dgm:ptLst>
  <dgm:cxnLst>
    <dgm:cxn modelId="{E884BA99-0873-4D22-B343-A61C4F87BC30}" type="presOf" srcId="{0E0B2E03-B139-4002-8DC7-8047BC148A7D}" destId="{5CF4636B-00FD-43D8-963B-FBA2972A02D4}" srcOrd="0" destOrd="0" presId="urn:microsoft.com/office/officeart/2005/8/layout/hierarchy3"/>
    <dgm:cxn modelId="{1E23BF66-EF74-4782-B309-5CA62A8ED78F}" type="presOf" srcId="{6195F09F-0857-4015-9666-03A3CB9BE61E}" destId="{29F4ACCC-6276-4265-8A54-91790E4CA5DB}" srcOrd="0" destOrd="0" presId="urn:microsoft.com/office/officeart/2005/8/layout/hierarchy3"/>
    <dgm:cxn modelId="{3EBD8209-F4F9-4372-ABA1-E89560774647}" type="presOf" srcId="{808C36A9-EE8C-4D44-A19A-E30EA226CDD3}" destId="{BED14947-E786-42CF-8766-3F750F14824D}" srcOrd="1" destOrd="0" presId="urn:microsoft.com/office/officeart/2005/8/layout/hierarchy3"/>
    <dgm:cxn modelId="{919BCA94-CAC0-4440-82B9-BD4A6ED9302B}" srcId="{6E6C949F-84EE-4176-B4DC-682D45177B9F}" destId="{0E0B2E03-B139-4002-8DC7-8047BC148A7D}" srcOrd="1" destOrd="0" parTransId="{434D077D-9500-41A1-AAC2-9E581F10C7C6}" sibTransId="{B26101DF-46BE-48D8-952A-F1E73021C279}"/>
    <dgm:cxn modelId="{5342C1CF-D605-4BC9-92E3-033B415CC51F}" srcId="{6E6C949F-84EE-4176-B4DC-682D45177B9F}" destId="{6195F09F-0857-4015-9666-03A3CB9BE61E}" srcOrd="0" destOrd="0" parTransId="{0D668DA6-0581-4E3E-A34F-2EF776FD6B61}" sibTransId="{190FAC2C-CEB9-47E5-A6F4-AE5A5B732AB0}"/>
    <dgm:cxn modelId="{7EEB3E2B-22AD-4301-9DC8-FBE35E44E3F8}" type="presOf" srcId="{6E6C949F-84EE-4176-B4DC-682D45177B9F}" destId="{214FC1AC-1485-474F-8A16-B4E305E8F6CF}" srcOrd="0" destOrd="0" presId="urn:microsoft.com/office/officeart/2005/8/layout/hierarchy3"/>
    <dgm:cxn modelId="{78DCB321-4695-4F80-8148-CFECA55372B4}" type="presOf" srcId="{6195F09F-0857-4015-9666-03A3CB9BE61E}" destId="{29B3101B-0A40-452E-9EE9-17DF3B15EF68}" srcOrd="1" destOrd="0" presId="urn:microsoft.com/office/officeart/2005/8/layout/hierarchy3"/>
    <dgm:cxn modelId="{9A5E5190-EDF6-4092-9D6F-2AEB2789D42F}" type="presOf" srcId="{808C36A9-EE8C-4D44-A19A-E30EA226CDD3}" destId="{CD98B091-5ACA-4083-B3CD-652A21446463}" srcOrd="0" destOrd="0" presId="urn:microsoft.com/office/officeart/2005/8/layout/hierarchy3"/>
    <dgm:cxn modelId="{F0C989AE-B7E8-4D55-91B7-5792562683A6}" srcId="{6E6C949F-84EE-4176-B4DC-682D45177B9F}" destId="{808C36A9-EE8C-4D44-A19A-E30EA226CDD3}" srcOrd="2" destOrd="0" parTransId="{5B7E6F6C-7734-4CD9-B0EB-9D02DAFD0731}" sibTransId="{520CE7A1-4D59-41C5-8E58-BE4EA73FCE83}"/>
    <dgm:cxn modelId="{D03D2D29-F8A8-4EFE-83A9-705BE8E24833}" type="presOf" srcId="{0E0B2E03-B139-4002-8DC7-8047BC148A7D}" destId="{D9DF7EB6-4A22-4B69-B49E-592BB0DBA587}" srcOrd="1" destOrd="0" presId="urn:microsoft.com/office/officeart/2005/8/layout/hierarchy3"/>
    <dgm:cxn modelId="{4AA93480-064E-4F26-85F5-7C52A38B5F91}" type="presParOf" srcId="{214FC1AC-1485-474F-8A16-B4E305E8F6CF}" destId="{6DA7849C-CAA4-4207-A8B3-32D89B8D7663}" srcOrd="0" destOrd="0" presId="urn:microsoft.com/office/officeart/2005/8/layout/hierarchy3"/>
    <dgm:cxn modelId="{D9BF3EE7-0CD0-4D76-97CA-6B4EAF98D746}" type="presParOf" srcId="{6DA7849C-CAA4-4207-A8B3-32D89B8D7663}" destId="{0081B6BB-103E-4F28-9956-9899F78AD054}" srcOrd="0" destOrd="0" presId="urn:microsoft.com/office/officeart/2005/8/layout/hierarchy3"/>
    <dgm:cxn modelId="{6DFD77F6-BE0E-4C17-97E1-D1B5132BBAF6}" type="presParOf" srcId="{0081B6BB-103E-4F28-9956-9899F78AD054}" destId="{29F4ACCC-6276-4265-8A54-91790E4CA5DB}" srcOrd="0" destOrd="0" presId="urn:microsoft.com/office/officeart/2005/8/layout/hierarchy3"/>
    <dgm:cxn modelId="{4C6D77A2-9CDA-4F18-8480-BEAAF562CB51}" type="presParOf" srcId="{0081B6BB-103E-4F28-9956-9899F78AD054}" destId="{29B3101B-0A40-452E-9EE9-17DF3B15EF68}" srcOrd="1" destOrd="0" presId="urn:microsoft.com/office/officeart/2005/8/layout/hierarchy3"/>
    <dgm:cxn modelId="{D4139708-2F45-4BB9-B29F-59653C2D39DD}" type="presParOf" srcId="{6DA7849C-CAA4-4207-A8B3-32D89B8D7663}" destId="{24FD63D9-281F-4F86-AF57-A73B9C795836}" srcOrd="1" destOrd="0" presId="urn:microsoft.com/office/officeart/2005/8/layout/hierarchy3"/>
    <dgm:cxn modelId="{262B66EB-C5E2-4F4E-8EB8-B04F5A96B6DC}" type="presParOf" srcId="{214FC1AC-1485-474F-8A16-B4E305E8F6CF}" destId="{C096A12F-011B-412F-AF38-FDC51B8ABAB8}" srcOrd="1" destOrd="0" presId="urn:microsoft.com/office/officeart/2005/8/layout/hierarchy3"/>
    <dgm:cxn modelId="{4B0BEB1F-323D-42F1-A9C6-11CE3A1E56E1}" type="presParOf" srcId="{C096A12F-011B-412F-AF38-FDC51B8ABAB8}" destId="{F7E75F81-CA75-42B0-958D-FF80476C859D}" srcOrd="0" destOrd="0" presId="urn:microsoft.com/office/officeart/2005/8/layout/hierarchy3"/>
    <dgm:cxn modelId="{8C5B6D48-8508-412A-AE53-A6C05A8FE673}" type="presParOf" srcId="{F7E75F81-CA75-42B0-958D-FF80476C859D}" destId="{5CF4636B-00FD-43D8-963B-FBA2972A02D4}" srcOrd="0" destOrd="0" presId="urn:microsoft.com/office/officeart/2005/8/layout/hierarchy3"/>
    <dgm:cxn modelId="{19B9DAB8-75F6-420D-83C5-8202AB79FF2C}" type="presParOf" srcId="{F7E75F81-CA75-42B0-958D-FF80476C859D}" destId="{D9DF7EB6-4A22-4B69-B49E-592BB0DBA587}" srcOrd="1" destOrd="0" presId="urn:microsoft.com/office/officeart/2005/8/layout/hierarchy3"/>
    <dgm:cxn modelId="{948F918F-6465-4BE9-A386-A040C676480F}" type="presParOf" srcId="{C096A12F-011B-412F-AF38-FDC51B8ABAB8}" destId="{1A5742ED-12FB-4818-8546-1481BB5BF72C}" srcOrd="1" destOrd="0" presId="urn:microsoft.com/office/officeart/2005/8/layout/hierarchy3"/>
    <dgm:cxn modelId="{86147FF9-ED7C-44C2-9C29-29695912D08E}" type="presParOf" srcId="{214FC1AC-1485-474F-8A16-B4E305E8F6CF}" destId="{15E086E5-EE8B-4B7B-9F37-447C5D22284B}" srcOrd="2" destOrd="0" presId="urn:microsoft.com/office/officeart/2005/8/layout/hierarchy3"/>
    <dgm:cxn modelId="{9060719B-4B7E-4E27-9569-3F73C146E88E}" type="presParOf" srcId="{15E086E5-EE8B-4B7B-9F37-447C5D22284B}" destId="{EBD609A1-0301-4557-8CFF-299ECEFE603D}" srcOrd="0" destOrd="0" presId="urn:microsoft.com/office/officeart/2005/8/layout/hierarchy3"/>
    <dgm:cxn modelId="{9B186FE0-881D-4ECD-B73F-127C212EB805}" type="presParOf" srcId="{EBD609A1-0301-4557-8CFF-299ECEFE603D}" destId="{CD98B091-5ACA-4083-B3CD-652A21446463}" srcOrd="0" destOrd="0" presId="urn:microsoft.com/office/officeart/2005/8/layout/hierarchy3"/>
    <dgm:cxn modelId="{308F49CD-184D-41DE-9FCC-0230DFA04E7F}" type="presParOf" srcId="{EBD609A1-0301-4557-8CFF-299ECEFE603D}" destId="{BED14947-E786-42CF-8766-3F750F14824D}" srcOrd="1" destOrd="0" presId="urn:microsoft.com/office/officeart/2005/8/layout/hierarchy3"/>
    <dgm:cxn modelId="{EAA74328-3596-4687-B38F-54112EE69DAC}" type="presParOf" srcId="{15E086E5-EE8B-4B7B-9F37-447C5D22284B}" destId="{EBDB8E9C-F44E-414D-BF61-142FAED1F5D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105037-921F-4F04-BACA-3AEDC0C6962F}" type="doc">
      <dgm:prSet loTypeId="urn:microsoft.com/office/officeart/2005/8/layout/venn3" loCatId="relationship" qsTypeId="urn:microsoft.com/office/officeart/2005/8/quickstyle/3d1" qsCatId="3D" csTypeId="urn:microsoft.com/office/officeart/2005/8/colors/colorful1#3" csCatId="colorful" phldr="1"/>
      <dgm:spPr/>
      <dgm:t>
        <a:bodyPr/>
        <a:lstStyle/>
        <a:p>
          <a:endParaRPr lang="es-CR"/>
        </a:p>
      </dgm:t>
    </dgm:pt>
    <dgm:pt modelId="{CD02AAC8-B999-4A1B-B99B-EF8D8DA4F1B4}">
      <dgm:prSet phldrT="[Texto]"/>
      <dgm:spPr/>
      <dgm:t>
        <a:bodyPr/>
        <a:lstStyle/>
        <a:p>
          <a:r>
            <a:rPr lang="es-CR" dirty="0" smtClean="0"/>
            <a:t>Estados Unidos	</a:t>
          </a:r>
          <a:endParaRPr lang="es-CR" dirty="0"/>
        </a:p>
      </dgm:t>
    </dgm:pt>
    <dgm:pt modelId="{BD52D20C-4BBE-44CC-BFAE-E43923A080C4}" type="parTrans" cxnId="{14D138A3-4D1C-4E27-834A-E0E55813A266}">
      <dgm:prSet/>
      <dgm:spPr/>
      <dgm:t>
        <a:bodyPr/>
        <a:lstStyle/>
        <a:p>
          <a:endParaRPr lang="es-CR"/>
        </a:p>
      </dgm:t>
    </dgm:pt>
    <dgm:pt modelId="{80C75F5C-475A-4282-BE8F-B1279F1841FE}" type="sibTrans" cxnId="{14D138A3-4D1C-4E27-834A-E0E55813A266}">
      <dgm:prSet/>
      <dgm:spPr/>
      <dgm:t>
        <a:bodyPr/>
        <a:lstStyle/>
        <a:p>
          <a:endParaRPr lang="es-CR"/>
        </a:p>
      </dgm:t>
    </dgm:pt>
    <dgm:pt modelId="{27014DC5-78F4-45D0-BFF9-FAF62CEF713D}">
      <dgm:prSet phldrT="[Texto]"/>
      <dgm:spPr/>
      <dgm:t>
        <a:bodyPr/>
        <a:lstStyle/>
        <a:p>
          <a:r>
            <a:rPr lang="es-CR" dirty="0" smtClean="0"/>
            <a:t>Canadá</a:t>
          </a:r>
          <a:endParaRPr lang="es-CR" dirty="0"/>
        </a:p>
      </dgm:t>
    </dgm:pt>
    <dgm:pt modelId="{1C075FEB-30EC-4A3E-9F0F-59CF941A142C}" type="parTrans" cxnId="{50E0FC2A-2B2B-422B-8026-EFD61ECE0181}">
      <dgm:prSet/>
      <dgm:spPr/>
      <dgm:t>
        <a:bodyPr/>
        <a:lstStyle/>
        <a:p>
          <a:endParaRPr lang="es-CR"/>
        </a:p>
      </dgm:t>
    </dgm:pt>
    <dgm:pt modelId="{F7FB8D24-192C-4B70-A31F-83041793E0C8}" type="sibTrans" cxnId="{50E0FC2A-2B2B-422B-8026-EFD61ECE0181}">
      <dgm:prSet/>
      <dgm:spPr/>
      <dgm:t>
        <a:bodyPr/>
        <a:lstStyle/>
        <a:p>
          <a:endParaRPr lang="es-CR"/>
        </a:p>
      </dgm:t>
    </dgm:pt>
    <dgm:pt modelId="{94732803-7908-4C10-803A-32C80FEA616C}">
      <dgm:prSet phldrT="[Texto]"/>
      <dgm:spPr/>
      <dgm:t>
        <a:bodyPr/>
        <a:lstStyle/>
        <a:p>
          <a:r>
            <a:rPr lang="es-CR" dirty="0" smtClean="0"/>
            <a:t>Costa Rica (Refugio)</a:t>
          </a:r>
          <a:endParaRPr lang="es-CR" dirty="0"/>
        </a:p>
      </dgm:t>
    </dgm:pt>
    <dgm:pt modelId="{D822D8DA-DE5D-41A5-AC4E-EC2F4E354473}" type="parTrans" cxnId="{CE047A78-CC9E-45BF-BEF5-3F813646213F}">
      <dgm:prSet/>
      <dgm:spPr/>
      <dgm:t>
        <a:bodyPr/>
        <a:lstStyle/>
        <a:p>
          <a:endParaRPr lang="es-CR"/>
        </a:p>
      </dgm:t>
    </dgm:pt>
    <dgm:pt modelId="{3B486DE2-2EC5-4D82-81AC-7E759AF0FA3E}" type="sibTrans" cxnId="{CE047A78-CC9E-45BF-BEF5-3F813646213F}">
      <dgm:prSet/>
      <dgm:spPr/>
      <dgm:t>
        <a:bodyPr/>
        <a:lstStyle/>
        <a:p>
          <a:endParaRPr lang="es-CR"/>
        </a:p>
      </dgm:t>
    </dgm:pt>
    <dgm:pt modelId="{981B8F48-73B8-484E-876B-A0443C8DDC44}" type="pres">
      <dgm:prSet presAssocID="{8D105037-921F-4F04-BACA-3AEDC0C6962F}" presName="Name0" presStyleCnt="0">
        <dgm:presLayoutVars>
          <dgm:dir/>
          <dgm:resizeHandles val="exact"/>
        </dgm:presLayoutVars>
      </dgm:prSet>
      <dgm:spPr/>
      <dgm:t>
        <a:bodyPr/>
        <a:lstStyle/>
        <a:p>
          <a:endParaRPr lang="es-CR"/>
        </a:p>
      </dgm:t>
    </dgm:pt>
    <dgm:pt modelId="{F9D5E193-81F6-4E52-93FE-6CAEA766690E}" type="pres">
      <dgm:prSet presAssocID="{CD02AAC8-B999-4A1B-B99B-EF8D8DA4F1B4}" presName="Name5" presStyleLbl="vennNode1" presStyleIdx="0" presStyleCnt="3">
        <dgm:presLayoutVars>
          <dgm:bulletEnabled val="1"/>
        </dgm:presLayoutVars>
      </dgm:prSet>
      <dgm:spPr/>
      <dgm:t>
        <a:bodyPr/>
        <a:lstStyle/>
        <a:p>
          <a:endParaRPr lang="es-CR"/>
        </a:p>
      </dgm:t>
    </dgm:pt>
    <dgm:pt modelId="{25C7321D-CE7C-453F-A96F-C953FF1DD5E7}" type="pres">
      <dgm:prSet presAssocID="{80C75F5C-475A-4282-BE8F-B1279F1841FE}" presName="space" presStyleCnt="0"/>
      <dgm:spPr/>
    </dgm:pt>
    <dgm:pt modelId="{879BE271-DE95-4955-9B2D-16496BE6BBA3}" type="pres">
      <dgm:prSet presAssocID="{27014DC5-78F4-45D0-BFF9-FAF62CEF713D}" presName="Name5" presStyleLbl="vennNode1" presStyleIdx="1" presStyleCnt="3">
        <dgm:presLayoutVars>
          <dgm:bulletEnabled val="1"/>
        </dgm:presLayoutVars>
      </dgm:prSet>
      <dgm:spPr/>
      <dgm:t>
        <a:bodyPr/>
        <a:lstStyle/>
        <a:p>
          <a:endParaRPr lang="es-CR"/>
        </a:p>
      </dgm:t>
    </dgm:pt>
    <dgm:pt modelId="{EE69C5D5-F6A0-41F8-BCC3-4B41C6DA093B}" type="pres">
      <dgm:prSet presAssocID="{F7FB8D24-192C-4B70-A31F-83041793E0C8}" presName="space" presStyleCnt="0"/>
      <dgm:spPr/>
    </dgm:pt>
    <dgm:pt modelId="{BC335265-F6E9-4A35-9835-8F30EE26DC95}" type="pres">
      <dgm:prSet presAssocID="{94732803-7908-4C10-803A-32C80FEA616C}" presName="Name5" presStyleLbl="vennNode1" presStyleIdx="2" presStyleCnt="3">
        <dgm:presLayoutVars>
          <dgm:bulletEnabled val="1"/>
        </dgm:presLayoutVars>
      </dgm:prSet>
      <dgm:spPr/>
      <dgm:t>
        <a:bodyPr/>
        <a:lstStyle/>
        <a:p>
          <a:endParaRPr lang="es-CR"/>
        </a:p>
      </dgm:t>
    </dgm:pt>
  </dgm:ptLst>
  <dgm:cxnLst>
    <dgm:cxn modelId="{CB6F3619-83AC-4187-A230-DA8B5D7BEDB3}" type="presOf" srcId="{94732803-7908-4C10-803A-32C80FEA616C}" destId="{BC335265-F6E9-4A35-9835-8F30EE26DC95}" srcOrd="0" destOrd="0" presId="urn:microsoft.com/office/officeart/2005/8/layout/venn3"/>
    <dgm:cxn modelId="{50E0FC2A-2B2B-422B-8026-EFD61ECE0181}" srcId="{8D105037-921F-4F04-BACA-3AEDC0C6962F}" destId="{27014DC5-78F4-45D0-BFF9-FAF62CEF713D}" srcOrd="1" destOrd="0" parTransId="{1C075FEB-30EC-4A3E-9F0F-59CF941A142C}" sibTransId="{F7FB8D24-192C-4B70-A31F-83041793E0C8}"/>
    <dgm:cxn modelId="{9EB4F2B0-E255-4C31-B060-FBFC6A931058}" type="presOf" srcId="{CD02AAC8-B999-4A1B-B99B-EF8D8DA4F1B4}" destId="{F9D5E193-81F6-4E52-93FE-6CAEA766690E}" srcOrd="0" destOrd="0" presId="urn:microsoft.com/office/officeart/2005/8/layout/venn3"/>
    <dgm:cxn modelId="{CE047A78-CC9E-45BF-BEF5-3F813646213F}" srcId="{8D105037-921F-4F04-BACA-3AEDC0C6962F}" destId="{94732803-7908-4C10-803A-32C80FEA616C}" srcOrd="2" destOrd="0" parTransId="{D822D8DA-DE5D-41A5-AC4E-EC2F4E354473}" sibTransId="{3B486DE2-2EC5-4D82-81AC-7E759AF0FA3E}"/>
    <dgm:cxn modelId="{E061F242-242C-43A7-BE0C-B6C5FDAA11D4}" type="presOf" srcId="{8D105037-921F-4F04-BACA-3AEDC0C6962F}" destId="{981B8F48-73B8-484E-876B-A0443C8DDC44}" srcOrd="0" destOrd="0" presId="urn:microsoft.com/office/officeart/2005/8/layout/venn3"/>
    <dgm:cxn modelId="{0AE85821-124F-4AF4-BA82-8D25C56EF628}" type="presOf" srcId="{27014DC5-78F4-45D0-BFF9-FAF62CEF713D}" destId="{879BE271-DE95-4955-9B2D-16496BE6BBA3}" srcOrd="0" destOrd="0" presId="urn:microsoft.com/office/officeart/2005/8/layout/venn3"/>
    <dgm:cxn modelId="{14D138A3-4D1C-4E27-834A-E0E55813A266}" srcId="{8D105037-921F-4F04-BACA-3AEDC0C6962F}" destId="{CD02AAC8-B999-4A1B-B99B-EF8D8DA4F1B4}" srcOrd="0" destOrd="0" parTransId="{BD52D20C-4BBE-44CC-BFAE-E43923A080C4}" sibTransId="{80C75F5C-475A-4282-BE8F-B1279F1841FE}"/>
    <dgm:cxn modelId="{AE7059AC-3BC6-45E3-ACA2-5B4F801D9B60}" type="presParOf" srcId="{981B8F48-73B8-484E-876B-A0443C8DDC44}" destId="{F9D5E193-81F6-4E52-93FE-6CAEA766690E}" srcOrd="0" destOrd="0" presId="urn:microsoft.com/office/officeart/2005/8/layout/venn3"/>
    <dgm:cxn modelId="{FC4A0834-CFF8-4592-A045-E385778D6426}" type="presParOf" srcId="{981B8F48-73B8-484E-876B-A0443C8DDC44}" destId="{25C7321D-CE7C-453F-A96F-C953FF1DD5E7}" srcOrd="1" destOrd="0" presId="urn:microsoft.com/office/officeart/2005/8/layout/venn3"/>
    <dgm:cxn modelId="{47C78DBE-CECB-4E0C-87C8-E76580BABDF6}" type="presParOf" srcId="{981B8F48-73B8-484E-876B-A0443C8DDC44}" destId="{879BE271-DE95-4955-9B2D-16496BE6BBA3}" srcOrd="2" destOrd="0" presId="urn:microsoft.com/office/officeart/2005/8/layout/venn3"/>
    <dgm:cxn modelId="{8A732BFE-7DB8-41F6-A8C3-DA0FA7FC5C55}" type="presParOf" srcId="{981B8F48-73B8-484E-876B-A0443C8DDC44}" destId="{EE69C5D5-F6A0-41F8-BCC3-4B41C6DA093B}" srcOrd="3" destOrd="0" presId="urn:microsoft.com/office/officeart/2005/8/layout/venn3"/>
    <dgm:cxn modelId="{6336188B-2074-422D-82A5-0C91FC6C49FD}" type="presParOf" srcId="{981B8F48-73B8-484E-876B-A0443C8DDC44}" destId="{BC335265-F6E9-4A35-9835-8F30EE26DC95}"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CC91B5-2718-4392-8805-FEC7008BED0B}" type="datetimeFigureOut">
              <a:rPr lang="es-CR" smtClean="0"/>
              <a:pPr/>
              <a:t>13/07/2016</a:t>
            </a:fld>
            <a:endParaRPr lang="es-C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568CF1-E9C4-4B91-B386-B3FD1BD1DB4F}" type="slidenum">
              <a:rPr lang="es-CR" smtClean="0"/>
              <a:pPr/>
              <a:t>‹#›</a:t>
            </a:fld>
            <a:endParaRPr lang="es-CR"/>
          </a:p>
        </p:txBody>
      </p:sp>
    </p:spTree>
    <p:extLst>
      <p:ext uri="{BB962C8B-B14F-4D97-AF65-F5344CB8AC3E}">
        <p14:creationId xmlns:p14="http://schemas.microsoft.com/office/powerpoint/2010/main" val="22170773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Rectángulo"/>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Rectángulo"/>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10 Rectángulo redondeado"/>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11 Rectángulo redondeado"/>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2 Rectángulo"/>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Rectángulo"/>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Rectángulo"/>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15 Rectángulo"/>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17" name="27 Marcador de fecha"/>
          <p:cNvSpPr>
            <a:spLocks noGrp="1"/>
          </p:cNvSpPr>
          <p:nvPr>
            <p:ph type="dt" sz="half" idx="10"/>
          </p:nvPr>
        </p:nvSpPr>
        <p:spPr>
          <a:xfrm>
            <a:off x="6705600" y="4206875"/>
            <a:ext cx="960438" cy="457200"/>
          </a:xfrm>
        </p:spPr>
        <p:txBody>
          <a:bodyPr/>
          <a:lstStyle>
            <a:lvl1pPr>
              <a:defRPr/>
            </a:lvl1pPr>
          </a:lstStyle>
          <a:p>
            <a:pPr>
              <a:defRPr/>
            </a:pPr>
            <a:fld id="{D5F7BE68-8173-4A11-AAAF-640803CB9576}" type="datetimeFigureOut">
              <a:rPr lang="es-CR"/>
              <a:pPr>
                <a:defRPr/>
              </a:pPr>
              <a:t>13/07/2016</a:t>
            </a:fld>
            <a:endParaRPr lang="es-CR"/>
          </a:p>
        </p:txBody>
      </p:sp>
      <p:sp>
        <p:nvSpPr>
          <p:cNvPr id="18" name="16 Marcador de pie de página"/>
          <p:cNvSpPr>
            <a:spLocks noGrp="1"/>
          </p:cNvSpPr>
          <p:nvPr>
            <p:ph type="ftr" sz="quarter" idx="11"/>
          </p:nvPr>
        </p:nvSpPr>
        <p:spPr>
          <a:xfrm>
            <a:off x="5410200" y="4205288"/>
            <a:ext cx="1295400" cy="457200"/>
          </a:xfrm>
        </p:spPr>
        <p:txBody>
          <a:bodyPr/>
          <a:lstStyle>
            <a:lvl1pPr>
              <a:defRPr/>
            </a:lvl1pPr>
          </a:lstStyle>
          <a:p>
            <a:pPr>
              <a:defRPr/>
            </a:pPr>
            <a:endParaRPr lang="es-CR"/>
          </a:p>
        </p:txBody>
      </p:sp>
      <p:sp>
        <p:nvSpPr>
          <p:cNvPr id="19" name="28 Marcador de número de diapositiva"/>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592A2E9B-5BA6-43BD-9D6F-8BCE8F9BE7D2}" type="slidenum">
              <a:rPr lang="es-CR"/>
              <a:pPr>
                <a:defRPr/>
              </a:pPr>
              <a:t>‹#›</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E563C2E4-D841-4AB5-A441-4C765FA571B0}" type="datetimeFigureOut">
              <a:rPr lang="es-CR"/>
              <a:pPr>
                <a:defRPr/>
              </a:pPr>
              <a:t>13/07/2016</a:t>
            </a:fld>
            <a:endParaRPr lang="es-CR"/>
          </a:p>
        </p:txBody>
      </p:sp>
      <p:sp>
        <p:nvSpPr>
          <p:cNvPr id="5" name="2 Marcador de pie de página"/>
          <p:cNvSpPr>
            <a:spLocks noGrp="1"/>
          </p:cNvSpPr>
          <p:nvPr>
            <p:ph type="ftr" sz="quarter" idx="11"/>
          </p:nvPr>
        </p:nvSpPr>
        <p:spPr/>
        <p:txBody>
          <a:bodyPr/>
          <a:lstStyle>
            <a:lvl1pPr>
              <a:defRPr/>
            </a:lvl1pPr>
          </a:lstStyle>
          <a:p>
            <a:pPr>
              <a:defRPr/>
            </a:pPr>
            <a:endParaRPr lang="es-CR"/>
          </a:p>
        </p:txBody>
      </p:sp>
      <p:sp>
        <p:nvSpPr>
          <p:cNvPr id="6" name="22 Marcador de número de diapositiva"/>
          <p:cNvSpPr>
            <a:spLocks noGrp="1"/>
          </p:cNvSpPr>
          <p:nvPr>
            <p:ph type="sldNum" sz="quarter" idx="12"/>
          </p:nvPr>
        </p:nvSpPr>
        <p:spPr/>
        <p:txBody>
          <a:bodyPr/>
          <a:lstStyle>
            <a:lvl1pPr>
              <a:defRPr/>
            </a:lvl1pPr>
          </a:lstStyle>
          <a:p>
            <a:pPr>
              <a:defRPr/>
            </a:pPr>
            <a:fld id="{3F7A1E61-17C1-4105-8E77-DA6604E05B26}" type="slidenum">
              <a:rPr lang="es-CR"/>
              <a:pPr>
                <a:defRPr/>
              </a:pPr>
              <a:t>‹#›</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2BC896BF-87AA-4256-8D60-FADDB5771B12}" type="datetimeFigureOut">
              <a:rPr lang="es-CR"/>
              <a:pPr>
                <a:defRPr/>
              </a:pPr>
              <a:t>13/07/2016</a:t>
            </a:fld>
            <a:endParaRPr lang="es-CR"/>
          </a:p>
        </p:txBody>
      </p:sp>
      <p:sp>
        <p:nvSpPr>
          <p:cNvPr id="5" name="2 Marcador de pie de página"/>
          <p:cNvSpPr>
            <a:spLocks noGrp="1"/>
          </p:cNvSpPr>
          <p:nvPr>
            <p:ph type="ftr" sz="quarter" idx="11"/>
          </p:nvPr>
        </p:nvSpPr>
        <p:spPr/>
        <p:txBody>
          <a:bodyPr/>
          <a:lstStyle>
            <a:lvl1pPr>
              <a:defRPr/>
            </a:lvl1pPr>
          </a:lstStyle>
          <a:p>
            <a:pPr>
              <a:defRPr/>
            </a:pPr>
            <a:endParaRPr lang="es-CR"/>
          </a:p>
        </p:txBody>
      </p:sp>
      <p:sp>
        <p:nvSpPr>
          <p:cNvPr id="6" name="22 Marcador de número de diapositiva"/>
          <p:cNvSpPr>
            <a:spLocks noGrp="1"/>
          </p:cNvSpPr>
          <p:nvPr>
            <p:ph type="sldNum" sz="quarter" idx="12"/>
          </p:nvPr>
        </p:nvSpPr>
        <p:spPr/>
        <p:txBody>
          <a:bodyPr/>
          <a:lstStyle>
            <a:lvl1pPr>
              <a:defRPr/>
            </a:lvl1pPr>
          </a:lstStyle>
          <a:p>
            <a:pPr>
              <a:defRPr/>
            </a:pPr>
            <a:fld id="{9604468A-C3D4-4E5E-8FC4-81E0BB343808}" type="slidenum">
              <a:rPr lang="es-CR"/>
              <a:pPr>
                <a:defRPr/>
              </a:pPr>
              <a:t>‹#›</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6C8132F-968D-40A1-9C94-027E06E187E8}" type="datetimeFigureOut">
              <a:rPr lang="es-CR"/>
              <a:pPr>
                <a:defRPr/>
              </a:pPr>
              <a:t>13/07/2016</a:t>
            </a:fld>
            <a:endParaRPr lang="es-CR"/>
          </a:p>
        </p:txBody>
      </p:sp>
      <p:sp>
        <p:nvSpPr>
          <p:cNvPr id="5" name="2 Marcador de pie de página"/>
          <p:cNvSpPr>
            <a:spLocks noGrp="1"/>
          </p:cNvSpPr>
          <p:nvPr>
            <p:ph type="ftr" sz="quarter" idx="11"/>
          </p:nvPr>
        </p:nvSpPr>
        <p:spPr/>
        <p:txBody>
          <a:bodyPr/>
          <a:lstStyle>
            <a:lvl1pPr>
              <a:defRPr/>
            </a:lvl1pPr>
          </a:lstStyle>
          <a:p>
            <a:pPr>
              <a:defRPr/>
            </a:pPr>
            <a:endParaRPr lang="es-CR"/>
          </a:p>
        </p:txBody>
      </p:sp>
      <p:sp>
        <p:nvSpPr>
          <p:cNvPr id="6" name="22 Marcador de número de diapositiva"/>
          <p:cNvSpPr>
            <a:spLocks noGrp="1"/>
          </p:cNvSpPr>
          <p:nvPr>
            <p:ph type="sldNum" sz="quarter" idx="12"/>
          </p:nvPr>
        </p:nvSpPr>
        <p:spPr/>
        <p:txBody>
          <a:bodyPr/>
          <a:lstStyle>
            <a:lvl1pPr>
              <a:defRPr/>
            </a:lvl1pPr>
          </a:lstStyle>
          <a:p>
            <a:pPr>
              <a:defRPr/>
            </a:pPr>
            <a:fld id="{B61658C2-757D-4A3F-90AA-4DF8BB44C61D}" type="slidenum">
              <a:rPr lang="es-CR"/>
              <a:pPr>
                <a:defRPr/>
              </a:pPr>
              <a:t>‹#›</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13 Marcador de fecha"/>
          <p:cNvSpPr>
            <a:spLocks noGrp="1"/>
          </p:cNvSpPr>
          <p:nvPr>
            <p:ph type="dt" sz="half" idx="10"/>
          </p:nvPr>
        </p:nvSpPr>
        <p:spPr/>
        <p:txBody>
          <a:bodyPr/>
          <a:lstStyle>
            <a:lvl1pPr>
              <a:defRPr/>
            </a:lvl1pPr>
          </a:lstStyle>
          <a:p>
            <a:pPr>
              <a:defRPr/>
            </a:pPr>
            <a:fld id="{A8C14B97-449E-4CA8-B57B-3B61F411D7E2}" type="datetimeFigureOut">
              <a:rPr lang="es-CR"/>
              <a:pPr>
                <a:defRPr/>
              </a:pPr>
              <a:t>13/07/2016</a:t>
            </a:fld>
            <a:endParaRPr lang="es-CR"/>
          </a:p>
        </p:txBody>
      </p:sp>
      <p:sp>
        <p:nvSpPr>
          <p:cNvPr id="5" name="2 Marcador de pie de página"/>
          <p:cNvSpPr>
            <a:spLocks noGrp="1"/>
          </p:cNvSpPr>
          <p:nvPr>
            <p:ph type="ftr" sz="quarter" idx="11"/>
          </p:nvPr>
        </p:nvSpPr>
        <p:spPr/>
        <p:txBody>
          <a:bodyPr/>
          <a:lstStyle>
            <a:lvl1pPr>
              <a:defRPr/>
            </a:lvl1pPr>
          </a:lstStyle>
          <a:p>
            <a:pPr>
              <a:defRPr/>
            </a:pPr>
            <a:endParaRPr lang="es-CR"/>
          </a:p>
        </p:txBody>
      </p:sp>
      <p:sp>
        <p:nvSpPr>
          <p:cNvPr id="6" name="22 Marcador de número de diapositiva"/>
          <p:cNvSpPr>
            <a:spLocks noGrp="1"/>
          </p:cNvSpPr>
          <p:nvPr>
            <p:ph type="sldNum" sz="quarter" idx="12"/>
          </p:nvPr>
        </p:nvSpPr>
        <p:spPr/>
        <p:txBody>
          <a:bodyPr/>
          <a:lstStyle>
            <a:lvl1pPr>
              <a:defRPr/>
            </a:lvl1pPr>
          </a:lstStyle>
          <a:p>
            <a:pPr>
              <a:defRPr/>
            </a:pPr>
            <a:fld id="{A21BFBEF-0D78-4B5C-A10D-88E9DADE665D}" type="slidenum">
              <a:rPr lang="es-CR"/>
              <a:pPr>
                <a:defRPr/>
              </a:pPr>
              <a:t>‹#›</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51271806-15F2-42E4-9196-3B3922C58D68}" type="datetimeFigureOut">
              <a:rPr lang="es-CR"/>
              <a:pPr>
                <a:defRPr/>
              </a:pPr>
              <a:t>13/07/2016</a:t>
            </a:fld>
            <a:endParaRPr lang="es-CR"/>
          </a:p>
        </p:txBody>
      </p:sp>
      <p:sp>
        <p:nvSpPr>
          <p:cNvPr id="6" name="2 Marcador de pie de página"/>
          <p:cNvSpPr>
            <a:spLocks noGrp="1"/>
          </p:cNvSpPr>
          <p:nvPr>
            <p:ph type="ftr" sz="quarter" idx="11"/>
          </p:nvPr>
        </p:nvSpPr>
        <p:spPr/>
        <p:txBody>
          <a:bodyPr/>
          <a:lstStyle>
            <a:lvl1pPr>
              <a:defRPr/>
            </a:lvl1pPr>
          </a:lstStyle>
          <a:p>
            <a:pPr>
              <a:defRPr/>
            </a:pPr>
            <a:endParaRPr lang="es-CR"/>
          </a:p>
        </p:txBody>
      </p:sp>
      <p:sp>
        <p:nvSpPr>
          <p:cNvPr id="7" name="22 Marcador de número de diapositiva"/>
          <p:cNvSpPr>
            <a:spLocks noGrp="1"/>
          </p:cNvSpPr>
          <p:nvPr>
            <p:ph type="sldNum" sz="quarter" idx="12"/>
          </p:nvPr>
        </p:nvSpPr>
        <p:spPr/>
        <p:txBody>
          <a:bodyPr/>
          <a:lstStyle>
            <a:lvl1pPr>
              <a:defRPr/>
            </a:lvl1pPr>
          </a:lstStyle>
          <a:p>
            <a:pPr>
              <a:defRPr/>
            </a:pPr>
            <a:fld id="{E4CBB321-466F-4262-B459-B497EBFE2B8F}" type="slidenum">
              <a:rPr lang="es-CR"/>
              <a:pPr>
                <a:defRPr/>
              </a:pPr>
              <a:t>‹#›</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lstStyle>
            <a:lvl1pPr>
              <a:defRPr sz="4000" b="0" i="0"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5 Marcador de fecha"/>
          <p:cNvSpPr>
            <a:spLocks noGrp="1"/>
          </p:cNvSpPr>
          <p:nvPr>
            <p:ph type="dt" sz="half" idx="10"/>
          </p:nvPr>
        </p:nvSpPr>
        <p:spPr/>
        <p:txBody>
          <a:bodyPr rtlCol="0"/>
          <a:lstStyle>
            <a:lvl1pPr>
              <a:defRPr/>
            </a:lvl1pPr>
          </a:lstStyle>
          <a:p>
            <a:pPr>
              <a:defRPr/>
            </a:pPr>
            <a:fld id="{AF57F415-40D4-4DB1-A925-FF69FBAF33A9}" type="datetimeFigureOut">
              <a:rPr lang="es-CR"/>
              <a:pPr>
                <a:defRPr/>
              </a:pPr>
              <a:t>13/07/2016</a:t>
            </a:fld>
            <a:endParaRPr lang="es-CR"/>
          </a:p>
        </p:txBody>
      </p:sp>
      <p:sp>
        <p:nvSpPr>
          <p:cNvPr id="8" name="26 Marcador de número de diapositiva"/>
          <p:cNvSpPr>
            <a:spLocks noGrp="1"/>
          </p:cNvSpPr>
          <p:nvPr>
            <p:ph type="sldNum" sz="quarter" idx="11"/>
          </p:nvPr>
        </p:nvSpPr>
        <p:spPr/>
        <p:txBody>
          <a:bodyPr rtlCol="0"/>
          <a:lstStyle>
            <a:lvl1pPr>
              <a:defRPr/>
            </a:lvl1pPr>
          </a:lstStyle>
          <a:p>
            <a:pPr>
              <a:defRPr/>
            </a:pPr>
            <a:fld id="{E70607B3-34EB-4CF5-8BCC-529811311743}" type="slidenum">
              <a:rPr lang="es-CR"/>
              <a:pPr>
                <a:defRPr/>
              </a:pPr>
              <a:t>‹#›</a:t>
            </a:fld>
            <a:endParaRPr lang="es-CR"/>
          </a:p>
        </p:txBody>
      </p:sp>
      <p:sp>
        <p:nvSpPr>
          <p:cNvPr id="9" name="27 Marcador de pie de página"/>
          <p:cNvSpPr>
            <a:spLocks noGrp="1"/>
          </p:cNvSpPr>
          <p:nvPr>
            <p:ph type="ftr" sz="quarter" idx="12"/>
          </p:nvPr>
        </p:nvSpPr>
        <p:spPr/>
        <p:txBody>
          <a:bodyPr rtlCol="0"/>
          <a:lstStyle>
            <a:lvl1pPr>
              <a:defRPr/>
            </a:lvl1pPr>
          </a:lstStyle>
          <a:p>
            <a:pPr>
              <a:defRPr/>
            </a:pPr>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lstStyle>
            <a:lvl1pPr>
              <a:defRPr sz="4000">
                <a:solidFill>
                  <a:schemeClr val="tx2"/>
                </a:solidFill>
              </a:defRPr>
            </a:lvl1pPr>
          </a:lstStyle>
          <a:p>
            <a:r>
              <a:rPr lang="es-ES" smtClean="0"/>
              <a:t>Haga clic para modificar el estilo de título del patrón</a:t>
            </a:r>
            <a:endParaRPr lang="en-US"/>
          </a:p>
        </p:txBody>
      </p:sp>
      <p:sp>
        <p:nvSpPr>
          <p:cNvPr id="3" name="2 Marcador de fecha"/>
          <p:cNvSpPr>
            <a:spLocks noGrp="1"/>
          </p:cNvSpPr>
          <p:nvPr>
            <p:ph type="dt" sz="half" idx="10"/>
          </p:nvPr>
        </p:nvSpPr>
        <p:spPr>
          <a:xfrm>
            <a:off x="6583363" y="612775"/>
            <a:ext cx="957262" cy="457200"/>
          </a:xfrm>
        </p:spPr>
        <p:txBody>
          <a:bodyPr/>
          <a:lstStyle>
            <a:lvl1pPr>
              <a:defRPr/>
            </a:lvl1pPr>
          </a:lstStyle>
          <a:p>
            <a:pPr>
              <a:defRPr/>
            </a:pPr>
            <a:fld id="{CB4EA29C-9DE9-49A9-B5E1-695CEBF73678}" type="datetimeFigureOut">
              <a:rPr lang="es-CR"/>
              <a:pPr>
                <a:defRPr/>
              </a:pPr>
              <a:t>13/07/2016</a:t>
            </a:fld>
            <a:endParaRPr lang="es-CR"/>
          </a:p>
        </p:txBody>
      </p:sp>
      <p:sp>
        <p:nvSpPr>
          <p:cNvPr id="4" name="3 Marcador de pie de página"/>
          <p:cNvSpPr>
            <a:spLocks noGrp="1"/>
          </p:cNvSpPr>
          <p:nvPr>
            <p:ph type="ftr" sz="quarter" idx="11"/>
          </p:nvPr>
        </p:nvSpPr>
        <p:spPr/>
        <p:txBody>
          <a:bodyPr/>
          <a:lstStyle>
            <a:lvl1pPr>
              <a:defRPr/>
            </a:lvl1pPr>
          </a:lstStyle>
          <a:p>
            <a:pPr>
              <a:defRPr/>
            </a:pPr>
            <a:endParaRPr lang="es-CR"/>
          </a:p>
        </p:txBody>
      </p:sp>
      <p:sp>
        <p:nvSpPr>
          <p:cNvPr id="5" name="4 Marcador de número de diapositiva"/>
          <p:cNvSpPr>
            <a:spLocks noGrp="1"/>
          </p:cNvSpPr>
          <p:nvPr>
            <p:ph type="sldNum" sz="quarter" idx="12"/>
          </p:nvPr>
        </p:nvSpPr>
        <p:spPr/>
        <p:txBody>
          <a:bodyPr/>
          <a:lstStyle>
            <a:lvl1pPr>
              <a:defRPr/>
            </a:lvl1pPr>
          </a:lstStyle>
          <a:p>
            <a:pPr>
              <a:defRPr/>
            </a:pPr>
            <a:fld id="{3C14516B-855B-4048-B264-45D855802DEC}" type="slidenum">
              <a:rPr lang="es-CR"/>
              <a:pPr>
                <a:defRPr/>
              </a:pPr>
              <a:t>‹#›</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10CDB620-EB55-413B-91A2-246115C07E1B}" type="datetimeFigureOut">
              <a:rPr lang="es-CR"/>
              <a:pPr>
                <a:defRPr/>
              </a:pPr>
              <a:t>13/07/2016</a:t>
            </a:fld>
            <a:endParaRPr lang="es-CR"/>
          </a:p>
        </p:txBody>
      </p:sp>
      <p:sp>
        <p:nvSpPr>
          <p:cNvPr id="3" name="2 Marcador de pie de página"/>
          <p:cNvSpPr>
            <a:spLocks noGrp="1"/>
          </p:cNvSpPr>
          <p:nvPr>
            <p:ph type="ftr" sz="quarter" idx="11"/>
          </p:nvPr>
        </p:nvSpPr>
        <p:spPr/>
        <p:txBody>
          <a:bodyPr/>
          <a:lstStyle>
            <a:lvl1pPr>
              <a:defRPr/>
            </a:lvl1pPr>
          </a:lstStyle>
          <a:p>
            <a:pPr>
              <a:defRPr/>
            </a:pPr>
            <a:endParaRPr lang="es-CR"/>
          </a:p>
        </p:txBody>
      </p:sp>
      <p:sp>
        <p:nvSpPr>
          <p:cNvPr id="4" name="22 Marcador de número de diapositiva"/>
          <p:cNvSpPr>
            <a:spLocks noGrp="1"/>
          </p:cNvSpPr>
          <p:nvPr>
            <p:ph type="sldNum" sz="quarter" idx="12"/>
          </p:nvPr>
        </p:nvSpPr>
        <p:spPr/>
        <p:txBody>
          <a:bodyPr/>
          <a:lstStyle>
            <a:lvl1pPr>
              <a:defRPr/>
            </a:lvl1pPr>
          </a:lstStyle>
          <a:p>
            <a:pPr>
              <a:defRPr/>
            </a:pPr>
            <a:fld id="{D7EF9046-9691-41E1-B4E4-0D2DD89EE8B2}" type="slidenum">
              <a:rPr lang="es-CR"/>
              <a:pPr>
                <a:defRPr/>
              </a:pPr>
              <a:t>‹#›</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3A5D14F6-618F-46B9-8B89-AB804E130BA3}" type="datetimeFigureOut">
              <a:rPr lang="es-CR"/>
              <a:pPr>
                <a:defRPr/>
              </a:pPr>
              <a:t>13/07/2016</a:t>
            </a:fld>
            <a:endParaRPr lang="es-CR"/>
          </a:p>
        </p:txBody>
      </p:sp>
      <p:sp>
        <p:nvSpPr>
          <p:cNvPr id="6" name="2 Marcador de pie de página"/>
          <p:cNvSpPr>
            <a:spLocks noGrp="1"/>
          </p:cNvSpPr>
          <p:nvPr>
            <p:ph type="ftr" sz="quarter" idx="11"/>
          </p:nvPr>
        </p:nvSpPr>
        <p:spPr/>
        <p:txBody>
          <a:bodyPr/>
          <a:lstStyle>
            <a:lvl1pPr>
              <a:defRPr/>
            </a:lvl1pPr>
          </a:lstStyle>
          <a:p>
            <a:pPr>
              <a:defRPr/>
            </a:pPr>
            <a:endParaRPr lang="es-CR"/>
          </a:p>
        </p:txBody>
      </p:sp>
      <p:sp>
        <p:nvSpPr>
          <p:cNvPr id="7" name="22 Marcador de número de diapositiva"/>
          <p:cNvSpPr>
            <a:spLocks noGrp="1"/>
          </p:cNvSpPr>
          <p:nvPr>
            <p:ph type="sldNum" sz="quarter" idx="12"/>
          </p:nvPr>
        </p:nvSpPr>
        <p:spPr/>
        <p:txBody>
          <a:bodyPr/>
          <a:lstStyle>
            <a:lvl1pPr>
              <a:defRPr/>
            </a:lvl1pPr>
          </a:lstStyle>
          <a:p>
            <a:pPr>
              <a:defRPr/>
            </a:pPr>
            <a:fld id="{94A64526-7FD3-40FE-A429-D8CDE1A3BF40}" type="slidenum">
              <a:rPr lang="es-CR"/>
              <a:pPr>
                <a:defRPr/>
              </a:pPr>
              <a:t>‹#›</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fld id="{A9C00299-53B0-4115-ADB2-2B16CF468C1A}" type="datetimeFigureOut">
              <a:rPr lang="es-CR"/>
              <a:pPr>
                <a:defRPr/>
              </a:pPr>
              <a:t>13/07/2016</a:t>
            </a:fld>
            <a:endParaRPr lang="es-CR"/>
          </a:p>
        </p:txBody>
      </p:sp>
      <p:sp>
        <p:nvSpPr>
          <p:cNvPr id="6" name="2 Marcador de pie de página"/>
          <p:cNvSpPr>
            <a:spLocks noGrp="1"/>
          </p:cNvSpPr>
          <p:nvPr>
            <p:ph type="ftr" sz="quarter" idx="11"/>
          </p:nvPr>
        </p:nvSpPr>
        <p:spPr/>
        <p:txBody>
          <a:bodyPr/>
          <a:lstStyle>
            <a:lvl1pPr>
              <a:defRPr/>
            </a:lvl1pPr>
          </a:lstStyle>
          <a:p>
            <a:pPr>
              <a:defRPr/>
            </a:pPr>
            <a:endParaRPr lang="es-CR"/>
          </a:p>
        </p:txBody>
      </p:sp>
      <p:sp>
        <p:nvSpPr>
          <p:cNvPr id="7" name="22 Marcador de número de diapositiva"/>
          <p:cNvSpPr>
            <a:spLocks noGrp="1"/>
          </p:cNvSpPr>
          <p:nvPr>
            <p:ph type="sldNum" sz="quarter" idx="12"/>
          </p:nvPr>
        </p:nvSpPr>
        <p:spPr/>
        <p:txBody>
          <a:bodyPr/>
          <a:lstStyle>
            <a:lvl1pPr>
              <a:defRPr/>
            </a:lvl1pPr>
          </a:lstStyle>
          <a:p>
            <a:pPr>
              <a:defRPr/>
            </a:pPr>
            <a:fld id="{61141636-2431-49F8-AB42-2B5A8862B1F7}" type="slidenum">
              <a:rPr lang="es-CR"/>
              <a:pPr>
                <a:defRPr/>
              </a:pPr>
              <a:t>‹#›</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28 Rectángulo"/>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29 Rectángulo"/>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30 Rectángulo"/>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31 Rectángulo"/>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32 Rectángulo redondeado"/>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33 Rectángulo redondeado"/>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34 Rectángulo"/>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35 Rectángulo"/>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36 Rectángulo"/>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37 Rectángulo"/>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38 Rectángulo"/>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39 Rectángulo"/>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87" name="21 Marcador de título"/>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3088" name="12 Marcador de texto"/>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BF3CE9D5-27AC-40EF-8350-FA9E849178E5}" type="datetimeFigureOut">
              <a:rPr lang="es-CR"/>
              <a:pPr>
                <a:defRPr/>
              </a:pPr>
              <a:t>13/07/2016</a:t>
            </a:fld>
            <a:endParaRPr lang="es-CR"/>
          </a:p>
        </p:txBody>
      </p:sp>
      <p:sp>
        <p:nvSpPr>
          <p:cNvPr id="3" name="2 Marcador de pie de página"/>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s-CR"/>
          </a:p>
        </p:txBody>
      </p:sp>
      <p:sp>
        <p:nvSpPr>
          <p:cNvPr id="23" name="22 Marcador de número de diapositiva"/>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96999C45-E376-475F-A43B-14FCC0492CEF}" type="slidenum">
              <a:rPr lang="es-CR"/>
              <a:pPr>
                <a:defRPr/>
              </a:pPr>
              <a:t>‹#›</a:t>
            </a:fld>
            <a:endParaRPr lang="es-CR"/>
          </a:p>
        </p:txBody>
      </p:sp>
    </p:spTree>
  </p:cSld>
  <p:clrMap bg1="lt1" tx1="dk1" bg2="lt2" tx2="dk2" accent1="accent1" accent2="accent2" accent3="accent3" accent4="accent4" accent5="accent5" accent6="accent6" hlink="hlink" folHlink="folHlink"/>
  <p:sldLayoutIdLst>
    <p:sldLayoutId id="2147483739" r:id="rId1"/>
    <p:sldLayoutId id="2147483731" r:id="rId2"/>
    <p:sldLayoutId id="2147483732" r:id="rId3"/>
    <p:sldLayoutId id="2147483733" r:id="rId4"/>
    <p:sldLayoutId id="2147483740" r:id="rId5"/>
    <p:sldLayoutId id="2147483741"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http://www.iom.or.cr/imagenes/OCAM.gif"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Microsoft_Excel_97-2003_Worksheet2.xls"/></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ctrTitle"/>
          </p:nvPr>
        </p:nvSpPr>
        <p:spPr>
          <a:xfrm>
            <a:off x="3429000" y="285750"/>
            <a:ext cx="5386388" cy="1143000"/>
          </a:xfrm>
        </p:spPr>
        <p:txBody>
          <a:bodyPr/>
          <a:lstStyle/>
          <a:p>
            <a:pPr eaLnBrk="1" hangingPunct="1"/>
            <a:r>
              <a:rPr lang="es-CR" sz="3600" smtClean="0"/>
              <a:t>Dirección General de Migración y Extranjería</a:t>
            </a:r>
            <a:endParaRPr lang="es-ES" sz="3600" smtClean="0"/>
          </a:p>
        </p:txBody>
      </p:sp>
      <p:sp>
        <p:nvSpPr>
          <p:cNvPr id="7171" name="2 Subtítulo"/>
          <p:cNvSpPr>
            <a:spLocks noGrp="1"/>
          </p:cNvSpPr>
          <p:nvPr>
            <p:ph type="subTitle" idx="1"/>
          </p:nvPr>
        </p:nvSpPr>
        <p:spPr>
          <a:xfrm>
            <a:off x="3614738" y="2755900"/>
            <a:ext cx="4700587" cy="828675"/>
          </a:xfrm>
        </p:spPr>
        <p:txBody>
          <a:bodyPr/>
          <a:lstStyle/>
          <a:p>
            <a:pPr marL="63500" eaLnBrk="1" hangingPunct="1">
              <a:buFont typeface="Arial" charset="0"/>
              <a:buNone/>
            </a:pPr>
            <a:r>
              <a:rPr lang="es-CR" smtClean="0"/>
              <a:t>REPÚBLICA DE COSTA RICA</a:t>
            </a:r>
            <a:endParaRPr lang="es-ES" smtClean="0"/>
          </a:p>
        </p:txBody>
      </p:sp>
      <p:pic>
        <p:nvPicPr>
          <p:cNvPr id="717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l="9747" t="3491" r="10495" b="5740"/>
          <a:stretch>
            <a:fillRect/>
          </a:stretch>
        </p:blipFill>
        <p:spPr bwMode="auto">
          <a:xfrm>
            <a:off x="500063" y="214313"/>
            <a:ext cx="2714625" cy="1857375"/>
          </a:xfrm>
          <a:prstGeom prst="rect">
            <a:avLst/>
          </a:prstGeom>
          <a:noFill/>
          <a:ln w="9525">
            <a:noFill/>
            <a:miter lim="800000"/>
            <a:headEnd/>
            <a:tailEnd/>
          </a:ln>
        </p:spPr>
      </p:pic>
      <p:sp>
        <p:nvSpPr>
          <p:cNvPr id="7" name="2 Subtítulo"/>
          <p:cNvSpPr txBox="1">
            <a:spLocks/>
          </p:cNvSpPr>
          <p:nvPr/>
        </p:nvSpPr>
        <p:spPr bwMode="auto">
          <a:xfrm>
            <a:off x="285750" y="4500563"/>
            <a:ext cx="4953000" cy="1752600"/>
          </a:xfrm>
          <a:prstGeom prst="rect">
            <a:avLst/>
          </a:prstGeom>
          <a:noFill/>
          <a:ln w="9525">
            <a:noFill/>
            <a:miter lim="800000"/>
            <a:headEnd/>
            <a:tailEnd/>
          </a:ln>
        </p:spPr>
        <p:txBody>
          <a:bodyPr/>
          <a:lstStyle/>
          <a:p>
            <a:pPr marL="64008">
              <a:spcBef>
                <a:spcPts val="300"/>
              </a:spcBef>
              <a:buClr>
                <a:srgbClr val="9BBB59"/>
              </a:buClr>
              <a:buFont typeface="Georgia" pitchFamily="18" charset="0"/>
              <a:buNone/>
              <a:defRPr/>
            </a:pPr>
            <a:r>
              <a:rPr lang="es-CR" sz="4000" dirty="0">
                <a:solidFill>
                  <a:schemeClr val="tx2"/>
                </a:solidFill>
                <a:latin typeface="+mj-lt"/>
                <a:cs typeface="+mn-cs"/>
              </a:rPr>
              <a:t>Flujos Migratorios </a:t>
            </a:r>
            <a:r>
              <a:rPr lang="es-CR" sz="4000" dirty="0" err="1">
                <a:solidFill>
                  <a:schemeClr val="tx2"/>
                </a:solidFill>
                <a:latin typeface="+mj-lt"/>
                <a:cs typeface="+mn-cs"/>
              </a:rPr>
              <a:t>Extracontinentales</a:t>
            </a:r>
            <a:endParaRPr lang="es-CR" sz="4000" dirty="0">
              <a:solidFill>
                <a:schemeClr val="tx2"/>
              </a:solidFill>
              <a:latin typeface="+mj-lt"/>
              <a:cs typeface="+mn-cs"/>
            </a:endParaRPr>
          </a:p>
        </p:txBody>
      </p:sp>
      <p:pic>
        <p:nvPicPr>
          <p:cNvPr id="7174" name="Picture 2" descr="C:\Users\PLANIFICACION\Pictures\IMG_31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4325" y="1857375"/>
            <a:ext cx="374967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s-CR" dirty="0" smtClean="0"/>
              <a:t>Medios utilizados</a:t>
            </a:r>
            <a:endParaRPr lang="es-CR" dirty="0"/>
          </a:p>
        </p:txBody>
      </p:sp>
      <p:pic>
        <p:nvPicPr>
          <p:cNvPr id="12291" name="Picture 2" descr="C:\Program Files\Microsoft Office\MEDIA\CAGCAT10\j0293234.wmf"/>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71563" y="2071688"/>
            <a:ext cx="1565275" cy="1154112"/>
          </a:xfrm>
        </p:spPr>
      </p:pic>
      <p:pic>
        <p:nvPicPr>
          <p:cNvPr id="12292" name="Picture 3" descr="C:\Users\sartaviac\AppData\Local\Microsoft\Windows\Temporary Internet Files\Content.IE5\L9BC0KUO\BMW-E30-coup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6188" y="2286000"/>
            <a:ext cx="1590675" cy="714375"/>
          </a:xfrm>
          <a:prstGeom prst="rect">
            <a:avLst/>
          </a:prstGeom>
          <a:noFill/>
          <a:ln w="9525">
            <a:noFill/>
            <a:miter lim="800000"/>
            <a:headEnd/>
            <a:tailEnd/>
          </a:ln>
        </p:spPr>
      </p:pic>
      <p:pic>
        <p:nvPicPr>
          <p:cNvPr id="12293" name="Picture 4" descr="C:\Program Files\Microsoft Office\MEDIA\CAGCAT10\j0251925.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6563" y="2000250"/>
            <a:ext cx="1143000" cy="1138238"/>
          </a:xfrm>
          <a:prstGeom prst="rect">
            <a:avLst/>
          </a:prstGeom>
          <a:noFill/>
          <a:ln w="9525">
            <a:noFill/>
            <a:miter lim="800000"/>
            <a:headEnd/>
            <a:tailEnd/>
          </a:ln>
        </p:spPr>
      </p:pic>
      <p:pic>
        <p:nvPicPr>
          <p:cNvPr id="12294" name="Picture 5" descr="C:\Program Files\Microsoft Office\MEDIA\CAGCAT10\j0183328.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0125" y="4071938"/>
            <a:ext cx="1806575" cy="1814512"/>
          </a:xfrm>
          <a:prstGeom prst="rect">
            <a:avLst/>
          </a:prstGeom>
          <a:noFill/>
          <a:ln w="9525">
            <a:noFill/>
            <a:miter lim="800000"/>
            <a:headEnd/>
            <a:tailEnd/>
          </a:ln>
        </p:spPr>
      </p:pic>
      <p:pic>
        <p:nvPicPr>
          <p:cNvPr id="12295" name="Picture 12" descr="C:\Users\sartaviac\AppData\Local\Microsoft\Windows\Temporary Internet Files\Content.IE5\03KEOTLL\190515_PEUEPREPARA[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71938" y="4000500"/>
            <a:ext cx="1809750" cy="1019175"/>
          </a:xfrm>
          <a:prstGeom prst="rect">
            <a:avLst/>
          </a:prstGeom>
          <a:noFill/>
          <a:ln w="9525">
            <a:noFill/>
            <a:miter lim="800000"/>
            <a:headEnd/>
            <a:tailEnd/>
          </a:ln>
        </p:spPr>
      </p:pic>
      <p:pic>
        <p:nvPicPr>
          <p:cNvPr id="12296" name="Picture 18" descr="C:\Users\sartaviac\AppData\Local\Microsoft\Windows\Temporary Internet Files\Content.IE5\WLWSAMDM\11075171_05d3949d8d[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72250" y="4714875"/>
            <a:ext cx="1317625" cy="87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775" y="785813"/>
            <a:ext cx="8229600" cy="1066800"/>
          </a:xfrm>
        </p:spPr>
        <p:style>
          <a:lnRef idx="2">
            <a:schemeClr val="accent2">
              <a:shade val="50000"/>
            </a:schemeClr>
          </a:lnRef>
          <a:fillRef idx="1">
            <a:schemeClr val="accent2"/>
          </a:fillRef>
          <a:effectRef idx="0">
            <a:schemeClr val="accent2"/>
          </a:effectRef>
          <a:fontRef idx="minor">
            <a:schemeClr val="lt1"/>
          </a:fontRef>
        </p:style>
        <p:txBody>
          <a:bodyPr/>
          <a:lstStyle/>
          <a:p>
            <a:pPr>
              <a:defRPr/>
            </a:pPr>
            <a:r>
              <a:rPr lang="es-CR" dirty="0" smtClean="0">
                <a:latin typeface="+mj-lt"/>
              </a:rPr>
              <a:t>IDIOMAS PREDOMINANTES</a:t>
            </a:r>
            <a:endParaRPr lang="es-CR" dirty="0">
              <a:latin typeface="+mj-lt"/>
            </a:endParaRPr>
          </a:p>
        </p:txBody>
      </p:sp>
      <p:pic>
        <p:nvPicPr>
          <p:cNvPr id="13315" name="Picture 2" descr="C:\Users\sartaviac\AppData\Local\Microsoft\Windows\Temporary Internet Files\Content.IE5\L9BC0KUO\idioma-frances[1].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714625" y="2000250"/>
            <a:ext cx="4000500" cy="1158875"/>
          </a:xfrm>
        </p:spPr>
      </p:pic>
      <p:pic>
        <p:nvPicPr>
          <p:cNvPr id="13316" name="Picture 4" descr="C:\Users\sartaviac\AppData\Local\Microsoft\Windows\Temporary Internet Files\Content.IE5\WLWSAMDM\Portuguese_language_flags[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4000500"/>
            <a:ext cx="2770188" cy="1933575"/>
          </a:xfrm>
          <a:prstGeom prst="rect">
            <a:avLst/>
          </a:prstGeom>
          <a:noFill/>
          <a:ln w="9525">
            <a:noFill/>
            <a:miter lim="800000"/>
            <a:headEnd/>
            <a:tailEnd/>
          </a:ln>
        </p:spPr>
      </p:pic>
      <p:pic>
        <p:nvPicPr>
          <p:cNvPr id="13317" name="Picture 7" descr="C:\Users\sartaviac\AppData\Local\Microsoft\Windows\Temporary Internet Files\Content.IE5\WLWSAMDM\Ayudas.para.aprender.inglés[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3500" y="3929063"/>
            <a:ext cx="2928938" cy="201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s-CR" dirty="0" smtClean="0"/>
              <a:t>RELIGIÓN</a:t>
            </a:r>
            <a:endParaRPr lang="es-CR" dirty="0"/>
          </a:p>
        </p:txBody>
      </p:sp>
      <p:sp>
        <p:nvSpPr>
          <p:cNvPr id="3" name="2 Marcador de contenido"/>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a:buFont typeface="Georgia" pitchFamily="18" charset="0"/>
              <a:buNone/>
              <a:defRPr/>
            </a:pPr>
            <a:r>
              <a:rPr lang="es-CR" dirty="0" smtClean="0"/>
              <a:t>           Cristiana		     	        Musulmán</a:t>
            </a:r>
            <a:endParaRPr lang="es-CR" dirty="0"/>
          </a:p>
        </p:txBody>
      </p:sp>
      <p:pic>
        <p:nvPicPr>
          <p:cNvPr id="4098" name="Picture 2" descr="C:\Users\sartaviac\AppData\Local\Microsoft\Windows\Temporary Internet Files\Content.IE5\03KEOTLL\cristianismo[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23964" y="3071810"/>
            <a:ext cx="2438400" cy="2026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9" name="Picture 3" descr="C:\Users\sartaviac\AppData\Local\Microsoft\Windows\Temporary Internet Files\Content.IE5\03KEOTLL\IslamSymbol2.svg[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4558" y="3286124"/>
            <a:ext cx="1676400" cy="1790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s-CR" dirty="0" smtClean="0"/>
              <a:t>Factores Expulsores</a:t>
            </a:r>
            <a:endParaRPr lang="es-CR"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defRPr/>
            </a:pPr>
            <a:r>
              <a:rPr lang="es-CR" dirty="0" smtClean="0"/>
              <a:t>DESTINO</a:t>
            </a:r>
            <a:endParaRPr lang="es-CR"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CR" sz="3500" dirty="0" smtClean="0"/>
              <a:t>OBJETIVOS DEL ESTADO COSTARRICENSE</a:t>
            </a:r>
            <a:br>
              <a:rPr lang="es-CR" sz="3500" dirty="0" smtClean="0"/>
            </a:br>
            <a:endParaRPr lang="es-CR" sz="3500" dirty="0"/>
          </a:p>
        </p:txBody>
      </p:sp>
      <p:sp>
        <p:nvSpPr>
          <p:cNvPr id="4" name="3 Marcador de contenido"/>
          <p:cNvSpPr>
            <a:spLocks noGrp="1"/>
          </p:cNvSpPr>
          <p:nvPr>
            <p:ph idx="1"/>
          </p:nvPr>
        </p:nvSpPr>
        <p:spPr>
          <a:xfrm>
            <a:off x="428596" y="2143116"/>
            <a:ext cx="8229600" cy="3571900"/>
          </a:xfrm>
        </p:spPr>
        <p:txBody>
          <a:bodyPr>
            <a:normAutofit/>
          </a:bodyPr>
          <a:lstStyle/>
          <a:p>
            <a:pPr algn="just"/>
            <a:r>
              <a:rPr lang="es-CR" dirty="0" smtClean="0">
                <a:latin typeface="Arial" pitchFamily="34" charset="0"/>
                <a:cs typeface="Arial" pitchFamily="34" charset="0"/>
              </a:rPr>
              <a:t>Evitar un contingente humano inmanejable</a:t>
            </a:r>
          </a:p>
          <a:p>
            <a:pPr algn="just"/>
            <a:endParaRPr lang="es-CR" dirty="0" smtClean="0">
              <a:latin typeface="Arial" pitchFamily="34" charset="0"/>
              <a:cs typeface="Arial" pitchFamily="34" charset="0"/>
            </a:endParaRPr>
          </a:p>
          <a:p>
            <a:pPr algn="just"/>
            <a:r>
              <a:rPr lang="es-CR" dirty="0" smtClean="0">
                <a:latin typeface="Arial" pitchFamily="34" charset="0"/>
                <a:cs typeface="Arial" pitchFamily="34" charset="0"/>
              </a:rPr>
              <a:t>Realizar el control migratorio en centros de Aprehensión y Atención</a:t>
            </a:r>
          </a:p>
          <a:p>
            <a:pPr algn="just">
              <a:buNone/>
            </a:pPr>
            <a:endParaRPr lang="es-CR" dirty="0" smtClean="0">
              <a:latin typeface="Arial" pitchFamily="34" charset="0"/>
              <a:cs typeface="Arial" pitchFamily="34" charset="0"/>
            </a:endParaRPr>
          </a:p>
          <a:p>
            <a:pPr algn="just"/>
            <a:r>
              <a:rPr lang="es-CR" dirty="0" smtClean="0">
                <a:latin typeface="Arial" pitchFamily="34" charset="0"/>
                <a:cs typeface="Arial" pitchFamily="34" charset="0"/>
              </a:rPr>
              <a:t>Evitar violaciones a los Derechos Humanos.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142984"/>
            <a:ext cx="8229600" cy="4214842"/>
          </a:xfrm>
        </p:spPr>
        <p:txBody>
          <a:bodyPr/>
          <a:lstStyle/>
          <a:p>
            <a:pPr algn="just"/>
            <a:r>
              <a:rPr lang="es-CR" dirty="0" smtClean="0">
                <a:latin typeface="Arial" pitchFamily="34" charset="0"/>
                <a:cs typeface="Arial" pitchFamily="34" charset="0"/>
              </a:rPr>
              <a:t>Preservar la salud pública.</a:t>
            </a:r>
          </a:p>
          <a:p>
            <a:pPr algn="just"/>
            <a:endParaRPr lang="es-CR" dirty="0" smtClean="0">
              <a:latin typeface="Arial" pitchFamily="34" charset="0"/>
              <a:cs typeface="Arial" pitchFamily="34" charset="0"/>
            </a:endParaRPr>
          </a:p>
          <a:p>
            <a:pPr algn="just">
              <a:buNone/>
            </a:pPr>
            <a:endParaRPr lang="es-CR" dirty="0" smtClean="0">
              <a:latin typeface="Arial" pitchFamily="34" charset="0"/>
              <a:cs typeface="Arial" pitchFamily="34" charset="0"/>
            </a:endParaRPr>
          </a:p>
          <a:p>
            <a:pPr algn="just"/>
            <a:r>
              <a:rPr lang="es-CR" dirty="0" smtClean="0">
                <a:latin typeface="Arial" pitchFamily="34" charset="0"/>
                <a:cs typeface="Arial" pitchFamily="34" charset="0"/>
              </a:rPr>
              <a:t>Fortalecer el control de la frontera.</a:t>
            </a:r>
          </a:p>
          <a:p>
            <a:pPr algn="just">
              <a:buNone/>
            </a:pPr>
            <a:endParaRPr lang="es-CR" dirty="0" smtClean="0">
              <a:latin typeface="Arial" pitchFamily="34" charset="0"/>
              <a:cs typeface="Arial" pitchFamily="34" charset="0"/>
            </a:endParaRPr>
          </a:p>
          <a:p>
            <a:pPr algn="just">
              <a:buNone/>
            </a:pPr>
            <a:endParaRPr lang="es-CR" dirty="0" smtClean="0">
              <a:latin typeface="Arial" pitchFamily="34" charset="0"/>
              <a:cs typeface="Arial" pitchFamily="34" charset="0"/>
            </a:endParaRPr>
          </a:p>
          <a:p>
            <a:pPr algn="just"/>
            <a:r>
              <a:rPr lang="es-CR" dirty="0" smtClean="0">
                <a:latin typeface="Arial" pitchFamily="34" charset="0"/>
                <a:cs typeface="Arial" pitchFamily="34" charset="0"/>
              </a:rPr>
              <a:t>Atención primaria a las personas detectadas para el inicio del procedimiento migratorio.</a:t>
            </a:r>
            <a:endParaRPr lang="es-E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331640" y="2063808"/>
            <a:ext cx="6768752"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4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ENFOQUE DE CONTROL 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4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ATENCIÓN HUMANITARIA</a:t>
            </a:r>
            <a:endParaRPr kumimoji="0" lang="es-CR"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8596" y="1152299"/>
            <a:ext cx="8286808" cy="4062651"/>
          </a:xfrm>
          <a:prstGeom prst="rect">
            <a:avLst/>
          </a:prstGeom>
          <a:noFill/>
        </p:spPr>
        <p:txBody>
          <a:bodyPr wrap="square" rtlCol="0">
            <a:spAutoFit/>
          </a:bodyPr>
          <a:lstStyle/>
          <a:p>
            <a:pPr marL="342900" lvl="0" indent="-342900" algn="just">
              <a:buAutoNum type="arabicPeriod"/>
            </a:pPr>
            <a:r>
              <a:rPr lang="es-ES" sz="2800" dirty="0" smtClean="0"/>
              <a:t>Enfoque de atención humanitaria basada en la situación de riesgo y vulnerabilidad, así como un asunto de salud pública, con miras a búsqueda de solución duradera. </a:t>
            </a:r>
          </a:p>
          <a:p>
            <a:pPr marL="342900" lvl="0" indent="-342900" algn="just"/>
            <a:endParaRPr lang="es-CR" sz="2800" dirty="0" smtClean="0"/>
          </a:p>
          <a:p>
            <a:pPr lvl="0" algn="just"/>
            <a:endParaRPr lang="es-ES" sz="2800" dirty="0" smtClean="0"/>
          </a:p>
          <a:p>
            <a:pPr lvl="0" algn="just"/>
            <a:r>
              <a:rPr lang="es-ES" sz="2800" dirty="0" smtClean="0"/>
              <a:t>2. Mejorar la comunicación y coordinación con los países de la región.</a:t>
            </a:r>
          </a:p>
          <a:p>
            <a:endParaRPr lang="es-C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8229600" cy="4286280"/>
          </a:xfrm>
        </p:spPr>
        <p:txBody>
          <a:bodyPr>
            <a:noAutofit/>
          </a:bodyPr>
          <a:lstStyle/>
          <a:p>
            <a:pPr lvl="0" algn="just">
              <a:buNone/>
            </a:pPr>
            <a:r>
              <a:rPr lang="es-ES" dirty="0" smtClean="0">
                <a:latin typeface="Arial" pitchFamily="34" charset="0"/>
                <a:cs typeface="Arial" pitchFamily="34" charset="0"/>
              </a:rPr>
              <a:t>3. Otorgar en frontera un permiso de ingreso para asistencia  humanitaria, en las oficinas de la DGME, luego del control migratorio básico.</a:t>
            </a:r>
          </a:p>
          <a:p>
            <a:pPr lvl="0" algn="just">
              <a:buNone/>
            </a:pPr>
            <a:endParaRPr lang="es-ES" dirty="0" smtClean="0">
              <a:latin typeface="Arial" pitchFamily="34" charset="0"/>
              <a:cs typeface="Arial" pitchFamily="34" charset="0"/>
            </a:endParaRPr>
          </a:p>
          <a:p>
            <a:pPr lvl="0" algn="just">
              <a:buNone/>
            </a:pPr>
            <a:endParaRPr lang="es-ES" dirty="0" smtClean="0">
              <a:latin typeface="Arial" pitchFamily="34" charset="0"/>
              <a:cs typeface="Arial" pitchFamily="34" charset="0"/>
            </a:endParaRPr>
          </a:p>
          <a:p>
            <a:pPr algn="just">
              <a:buNone/>
            </a:pPr>
            <a:r>
              <a:rPr lang="es-ES" dirty="0" smtClean="0">
                <a:latin typeface="Arial" pitchFamily="34" charset="0"/>
                <a:cs typeface="Arial" pitchFamily="34" charset="0"/>
              </a:rPr>
              <a:t>4. Habilitar Centros de Acogida y Atención Integral para todos los grupos de población.</a:t>
            </a:r>
          </a:p>
          <a:p>
            <a:pPr algn="just">
              <a:buNone/>
            </a:pPr>
            <a:endParaRPr lang="es-ES" dirty="0" smtClean="0">
              <a:latin typeface="Arial" pitchFamily="34" charset="0"/>
              <a:cs typeface="Arial" pitchFamily="34" charset="0"/>
            </a:endParaRPr>
          </a:p>
          <a:p>
            <a:pPr lvl="0" algn="just">
              <a:buNone/>
            </a:pPr>
            <a:r>
              <a:rPr lang="es-ES" dirty="0" smtClean="0">
                <a:latin typeface="Arial" pitchFamily="34" charset="0"/>
                <a:cs typeface="Arial" pitchFamily="34" charset="0"/>
              </a:rPr>
              <a:t>5. Atender los centros de acogida con la participación de todas las instituciones según su ámbito de competencia.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Estado de situación</a:t>
            </a:r>
            <a:endParaRPr lang="es-CR" dirty="0"/>
          </a:p>
        </p:txBody>
      </p:sp>
      <p:sp>
        <p:nvSpPr>
          <p:cNvPr id="3" name="2 Marcador de contenido"/>
          <p:cNvSpPr>
            <a:spLocks noGrp="1"/>
          </p:cNvSpPr>
          <p:nvPr>
            <p:ph idx="1"/>
          </p:nvPr>
        </p:nvSpPr>
        <p:spPr/>
        <p:txBody>
          <a:bodyPr/>
          <a:lstStyle/>
          <a:p>
            <a:r>
              <a:rPr lang="es-CR" dirty="0" smtClean="0">
                <a:latin typeface="Arial" pitchFamily="34" charset="0"/>
                <a:cs typeface="Arial" pitchFamily="34" charset="0"/>
              </a:rPr>
              <a:t>En la última semana y media, Costa Rica ha contabilizado un aumento del flujo migratorio </a:t>
            </a:r>
            <a:r>
              <a:rPr lang="es-CR" dirty="0" err="1" smtClean="0">
                <a:latin typeface="Arial" pitchFamily="34" charset="0"/>
                <a:cs typeface="Arial" pitchFamily="34" charset="0"/>
              </a:rPr>
              <a:t>extracontinental</a:t>
            </a:r>
            <a:r>
              <a:rPr lang="es-CR" dirty="0" smtClean="0">
                <a:latin typeface="Arial" pitchFamily="34" charset="0"/>
                <a:cs typeface="Arial" pitchFamily="34" charset="0"/>
              </a:rPr>
              <a:t> de 1.500 personas.</a:t>
            </a:r>
          </a:p>
          <a:p>
            <a:endParaRPr lang="es-CR" dirty="0" smtClean="0">
              <a:latin typeface="Arial" pitchFamily="34" charset="0"/>
              <a:cs typeface="Arial" pitchFamily="34" charset="0"/>
            </a:endParaRPr>
          </a:p>
          <a:p>
            <a:r>
              <a:rPr lang="es-CR" dirty="0" smtClean="0">
                <a:latin typeface="Arial" pitchFamily="34" charset="0"/>
                <a:cs typeface="Arial" pitchFamily="34" charset="0"/>
              </a:rPr>
              <a:t>Están ingresando de 100 a 150 personas diarias.</a:t>
            </a:r>
            <a:endParaRPr lang="es-CR"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85720" y="714356"/>
            <a:ext cx="8501122" cy="5693866"/>
          </a:xfrm>
          <a:prstGeom prst="rect">
            <a:avLst/>
          </a:prstGeom>
          <a:noFill/>
        </p:spPr>
        <p:txBody>
          <a:bodyPr wrap="square" rtlCol="0">
            <a:spAutoFit/>
          </a:bodyPr>
          <a:lstStyle/>
          <a:p>
            <a:pPr lvl="0" algn="just"/>
            <a:r>
              <a:rPr lang="es-ES" sz="2800" dirty="0" smtClean="0">
                <a:latin typeface="Arial" pitchFamily="34" charset="0"/>
                <a:cs typeface="Arial" pitchFamily="34" charset="0"/>
              </a:rPr>
              <a:t>6. Debe posicionarse una institución que lidere todo el proceso de abordaje integral de la situación, para que orqueste el accionar del resto de las instituciones.</a:t>
            </a:r>
          </a:p>
          <a:p>
            <a:pPr lvl="0" algn="just"/>
            <a:endParaRPr lang="es-ES" sz="2800" dirty="0" smtClean="0">
              <a:latin typeface="Arial" pitchFamily="34" charset="0"/>
              <a:cs typeface="Arial" pitchFamily="34" charset="0"/>
            </a:endParaRPr>
          </a:p>
          <a:p>
            <a:pPr lvl="0" algn="just"/>
            <a:endParaRPr lang="es-CR" sz="2800" dirty="0" smtClean="0">
              <a:latin typeface="Arial" pitchFamily="34" charset="0"/>
              <a:cs typeface="Arial" pitchFamily="34" charset="0"/>
            </a:endParaRPr>
          </a:p>
          <a:p>
            <a:pPr lvl="0" algn="just"/>
            <a:r>
              <a:rPr lang="es-ES" sz="2800" dirty="0" smtClean="0">
                <a:latin typeface="Arial" pitchFamily="34" charset="0"/>
                <a:cs typeface="Arial" pitchFamily="34" charset="0"/>
              </a:rPr>
              <a:t>7. Ante solicitud expresa, iniciar los trámites de permanencia en el territorio, bajo una categoría humanitaria o refugio si procede, o una respuesta de reasentamiento o reubicación en un tercer país con el apoyo de OIM y ACNUR.</a:t>
            </a:r>
          </a:p>
          <a:p>
            <a:pPr lvl="0" algn="just"/>
            <a:endParaRPr lang="es-ES" sz="2800" dirty="0" smtClean="0">
              <a:latin typeface="Arial" pitchFamily="34" charset="0"/>
              <a:cs typeface="Arial" pitchFamily="34" charset="0"/>
            </a:endParaRPr>
          </a:p>
          <a:p>
            <a:pPr lvl="0" algn="just"/>
            <a:r>
              <a:rPr lang="es-ES" sz="2800" dirty="0" smtClean="0">
                <a:latin typeface="Arial" pitchFamily="34" charset="0"/>
                <a:cs typeface="Arial" pitchFamily="34" charset="0"/>
              </a:rPr>
              <a:t>8. Retorno asistido y voluntario.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Dibujo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448809"/>
            <a:ext cx="9144000" cy="640919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Dibujo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18195"/>
            <a:ext cx="9144000" cy="643982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PLANIFICACION\Pictures\IMG_30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2000250"/>
            <a:ext cx="6286500" cy="4714875"/>
          </a:xfrm>
          <a:prstGeom prst="rect">
            <a:avLst/>
          </a:prstGeom>
          <a:noFill/>
          <a:ln w="9525">
            <a:noFill/>
            <a:miter lim="800000"/>
            <a:headEnd/>
            <a:tailEnd/>
          </a:ln>
        </p:spPr>
      </p:pic>
      <p:sp>
        <p:nvSpPr>
          <p:cNvPr id="3" name="1 Título"/>
          <p:cNvSpPr txBox="1">
            <a:spLocks/>
          </p:cNvSpPr>
          <p:nvPr/>
        </p:nvSpPr>
        <p:spPr>
          <a:xfrm>
            <a:off x="457200" y="790575"/>
            <a:ext cx="8229600" cy="1066800"/>
          </a:xfrm>
          <a:prstGeom prst="rect">
            <a:avLst/>
          </a:prstGeom>
        </p:spPr>
        <p:txBody>
          <a:bodyPr/>
          <a:lstStyle/>
          <a:p>
            <a:pPr>
              <a:defRPr/>
            </a:pPr>
            <a:r>
              <a:rPr lang="es-CR" sz="3200" dirty="0">
                <a:solidFill>
                  <a:schemeClr val="tx2"/>
                </a:solidFill>
                <a:latin typeface="+mj-lt"/>
                <a:ea typeface="+mj-ea"/>
                <a:cs typeface="+mj-cs"/>
              </a:rPr>
              <a:t>ATENCIÓN DE NIÑEZ MIGRANTE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PLANIFICACION\Pictures\IMG_32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4438" y="1643063"/>
            <a:ext cx="6572250" cy="4929187"/>
          </a:xfrm>
          <a:prstGeom prst="rect">
            <a:avLst/>
          </a:prstGeom>
          <a:noFill/>
          <a:ln w="9525">
            <a:noFill/>
            <a:miter lim="800000"/>
            <a:headEnd/>
            <a:tailEnd/>
          </a:ln>
        </p:spPr>
      </p:pic>
      <p:sp>
        <p:nvSpPr>
          <p:cNvPr id="3" name="1 Título"/>
          <p:cNvSpPr txBox="1">
            <a:spLocks/>
          </p:cNvSpPr>
          <p:nvPr/>
        </p:nvSpPr>
        <p:spPr>
          <a:xfrm>
            <a:off x="457200" y="357188"/>
            <a:ext cx="8229600" cy="1066800"/>
          </a:xfrm>
          <a:prstGeom prst="rect">
            <a:avLst/>
          </a:prstGeom>
        </p:spPr>
        <p:txBody>
          <a:bodyPr/>
          <a:lstStyle/>
          <a:p>
            <a:pPr>
              <a:defRPr/>
            </a:pPr>
            <a:r>
              <a:rPr lang="es-CR" sz="3200" dirty="0">
                <a:solidFill>
                  <a:schemeClr val="tx2"/>
                </a:solidFill>
                <a:latin typeface="+mj-lt"/>
                <a:ea typeface="+mj-ea"/>
                <a:cs typeface="+mj-cs"/>
              </a:rPr>
              <a:t>ATENCIÓN EN SALUD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57200" y="573088"/>
            <a:ext cx="8229600" cy="1069975"/>
          </a:xfrm>
        </p:spPr>
        <p:txBody>
          <a:bodyPr/>
          <a:lstStyle/>
          <a:p>
            <a:pPr eaLnBrk="1" hangingPunct="1"/>
            <a:r>
              <a:rPr lang="es-CR" sz="3600" smtClean="0"/>
              <a:t>ATENCIÓN A MUJERES EMBARAZADAS</a:t>
            </a:r>
          </a:p>
        </p:txBody>
      </p:sp>
      <p:pic>
        <p:nvPicPr>
          <p:cNvPr id="21507" name="Picture 2" descr="C:\Users\PLANIFICACION\Pictures\IMG_39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6063" y="1785938"/>
            <a:ext cx="3214687" cy="503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28625" y="857250"/>
            <a:ext cx="8229600" cy="1066800"/>
          </a:xfrm>
        </p:spPr>
        <p:txBody>
          <a:bodyPr/>
          <a:lstStyle/>
          <a:p>
            <a:pPr algn="ctr"/>
            <a:r>
              <a:rPr lang="es-CR" smtClean="0"/>
              <a:t>Apoyo para trasladar donaciones</a:t>
            </a:r>
          </a:p>
        </p:txBody>
      </p:sp>
      <p:pic>
        <p:nvPicPr>
          <p:cNvPr id="22531" name="Picture 2" descr="C:\Users\sartaviac\Downloads\IMG_075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28688" y="2786063"/>
            <a:ext cx="2197100" cy="2930525"/>
          </a:xfrm>
          <a:noFill/>
        </p:spPr>
      </p:pic>
      <p:pic>
        <p:nvPicPr>
          <p:cNvPr id="22532" name="Picture 3" descr="C:\Users\sartaviac\Downloads\IMG_076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2857500"/>
            <a:ext cx="2071688" cy="2762250"/>
          </a:xfrm>
          <a:prstGeom prst="rect">
            <a:avLst/>
          </a:prstGeom>
          <a:noFill/>
          <a:ln w="9525">
            <a:noFill/>
            <a:miter lim="800000"/>
            <a:headEnd/>
            <a:tailEnd/>
          </a:ln>
        </p:spPr>
      </p:pic>
      <p:pic>
        <p:nvPicPr>
          <p:cNvPr id="22533" name="Picture 4" descr="C:\Users\sartaviac\Downloads\IMG_076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3143250"/>
            <a:ext cx="3000375"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1071563"/>
            <a:ext cx="8229600" cy="1500187"/>
          </a:xfrm>
        </p:spPr>
        <p:txBody>
          <a:bodyPr>
            <a:normAutofit fontScale="90000"/>
          </a:bodyPr>
          <a:lstStyle/>
          <a:p>
            <a:pPr algn="ctr" eaLnBrk="1" fontAlgn="auto" hangingPunct="1">
              <a:spcAft>
                <a:spcPts val="0"/>
              </a:spcAft>
              <a:defRPr/>
            </a:pPr>
            <a:r>
              <a:rPr lang="es-CR" b="1" dirty="0" smtClean="0"/>
              <a:t/>
            </a:r>
            <a:br>
              <a:rPr lang="es-CR" b="1" dirty="0" smtClean="0"/>
            </a:br>
            <a:r>
              <a:rPr lang="es-CR" b="1" dirty="0" smtClean="0"/>
              <a:t/>
            </a:r>
            <a:br>
              <a:rPr lang="es-CR" b="1" dirty="0" smtClean="0"/>
            </a:br>
            <a:r>
              <a:rPr lang="es-CR" b="1" dirty="0" smtClean="0"/>
              <a:t/>
            </a:r>
            <a:br>
              <a:rPr lang="es-CR" b="1" dirty="0" smtClean="0"/>
            </a:br>
            <a:r>
              <a:rPr lang="es-CR" b="1" dirty="0" smtClean="0">
                <a:solidFill>
                  <a:schemeClr val="tx1"/>
                </a:solidFill>
              </a:rPr>
              <a:t>Acuerdos OCAM XLII Reunión Ordinaria</a:t>
            </a:r>
            <a:br>
              <a:rPr lang="es-CR" b="1" dirty="0" smtClean="0">
                <a:solidFill>
                  <a:schemeClr val="tx1"/>
                </a:solidFill>
              </a:rPr>
            </a:br>
            <a:r>
              <a:rPr lang="es-CR" b="1" dirty="0" smtClean="0">
                <a:solidFill>
                  <a:schemeClr val="tx1"/>
                </a:solidFill>
              </a:rPr>
              <a:t>Panamá 2 y 3 de junio 2016</a:t>
            </a:r>
            <a:r>
              <a:rPr lang="es-CR" dirty="0" smtClean="0">
                <a:solidFill>
                  <a:schemeClr val="tx1"/>
                </a:solidFill>
              </a:rPr>
              <a:t/>
            </a:r>
            <a:br>
              <a:rPr lang="es-CR" dirty="0" smtClean="0">
                <a:solidFill>
                  <a:schemeClr val="tx1"/>
                </a:solidFill>
              </a:rPr>
            </a:br>
            <a:endParaRPr lang="es-CR" dirty="0">
              <a:solidFill>
                <a:schemeClr val="tx1"/>
              </a:solidFill>
            </a:endParaRPr>
          </a:p>
        </p:txBody>
      </p:sp>
      <p:pic>
        <p:nvPicPr>
          <p:cNvPr id="23555" name="Picture 7" descr="http://www.iom.or.cr/imagenes/OCAM.gif"/>
          <p:cNvPicPr>
            <a:picLocks noChangeAspect="1" noChangeArrowheads="1"/>
          </p:cNvPicPr>
          <p:nvPr/>
        </p:nvPicPr>
        <p:blipFill>
          <a:blip r:embed="rId2" r:link="rId3" cstate="print"/>
          <a:srcRect/>
          <a:stretch>
            <a:fillRect/>
          </a:stretch>
        </p:blipFill>
        <p:spPr bwMode="auto">
          <a:xfrm>
            <a:off x="3143250" y="3478213"/>
            <a:ext cx="2786063" cy="266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1000125"/>
            <a:ext cx="8229600" cy="5500688"/>
          </a:xfrm>
        </p:spPr>
        <p:txBody>
          <a:bodyPr/>
          <a:lstStyle/>
          <a:p>
            <a:pPr eaLnBrk="1" hangingPunct="1"/>
            <a:r>
              <a:rPr lang="es-CR" sz="2400" dirty="0" smtClean="0">
                <a:solidFill>
                  <a:schemeClr val="tx1"/>
                </a:solidFill>
                <a:latin typeface="Arial" pitchFamily="34" charset="0"/>
                <a:cs typeface="Arial" pitchFamily="34" charset="0"/>
              </a:rPr>
              <a:t>-Reconocer el impacto que causa la migración irregular  en los países de la Región como corredor de tránsito hacia los países de destino. </a:t>
            </a:r>
            <a:br>
              <a:rPr lang="es-CR" sz="2400" dirty="0" smtClean="0">
                <a:solidFill>
                  <a:schemeClr val="tx1"/>
                </a:solidFill>
                <a:latin typeface="Arial" pitchFamily="34" charset="0"/>
                <a:cs typeface="Arial" pitchFamily="34" charset="0"/>
              </a:rPr>
            </a:br>
            <a:r>
              <a:rPr lang="es-CR" sz="2400" dirty="0" smtClean="0">
                <a:solidFill>
                  <a:schemeClr val="tx1"/>
                </a:solidFill>
                <a:latin typeface="Arial" pitchFamily="34" charset="0"/>
                <a:cs typeface="Arial" pitchFamily="34" charset="0"/>
              </a:rPr>
              <a:t/>
            </a:r>
            <a:br>
              <a:rPr lang="es-CR" sz="2400" dirty="0" smtClean="0">
                <a:solidFill>
                  <a:schemeClr val="tx1"/>
                </a:solidFill>
                <a:latin typeface="Arial" pitchFamily="34" charset="0"/>
                <a:cs typeface="Arial" pitchFamily="34" charset="0"/>
              </a:rPr>
            </a:br>
            <a:r>
              <a:rPr lang="es-CR" sz="2400" dirty="0" smtClean="0">
                <a:solidFill>
                  <a:schemeClr val="tx1"/>
                </a:solidFill>
                <a:latin typeface="Arial" pitchFamily="34" charset="0"/>
                <a:cs typeface="Arial" pitchFamily="34" charset="0"/>
              </a:rPr>
              <a:t>- Dar continuación al tema de migración </a:t>
            </a:r>
            <a:r>
              <a:rPr lang="es-CR" sz="2400" dirty="0" err="1" smtClean="0">
                <a:solidFill>
                  <a:schemeClr val="tx1"/>
                </a:solidFill>
                <a:latin typeface="Arial" pitchFamily="34" charset="0"/>
                <a:cs typeface="Arial" pitchFamily="34" charset="0"/>
              </a:rPr>
              <a:t>extracontinental</a:t>
            </a:r>
            <a:r>
              <a:rPr lang="es-CR" sz="2400" dirty="0" smtClean="0">
                <a:solidFill>
                  <a:schemeClr val="tx1"/>
                </a:solidFill>
                <a:latin typeface="Arial" pitchFamily="34" charset="0"/>
                <a:cs typeface="Arial" pitchFamily="34" charset="0"/>
              </a:rPr>
              <a:t>, procurando una respuesta Regional. </a:t>
            </a:r>
            <a:br>
              <a:rPr lang="es-CR" sz="2400" dirty="0" smtClean="0">
                <a:solidFill>
                  <a:schemeClr val="tx1"/>
                </a:solidFill>
                <a:latin typeface="Arial" pitchFamily="34" charset="0"/>
                <a:cs typeface="Arial" pitchFamily="34" charset="0"/>
              </a:rPr>
            </a:br>
            <a:r>
              <a:rPr lang="es-CR" sz="2400" dirty="0" smtClean="0">
                <a:solidFill>
                  <a:schemeClr val="tx1"/>
                </a:solidFill>
                <a:latin typeface="Arial" pitchFamily="34" charset="0"/>
                <a:cs typeface="Arial" pitchFamily="34" charset="0"/>
              </a:rPr>
              <a:t/>
            </a:r>
            <a:br>
              <a:rPr lang="es-CR" sz="2400" dirty="0" smtClean="0">
                <a:solidFill>
                  <a:schemeClr val="tx1"/>
                </a:solidFill>
                <a:latin typeface="Arial" pitchFamily="34" charset="0"/>
                <a:cs typeface="Arial" pitchFamily="34" charset="0"/>
              </a:rPr>
            </a:br>
            <a:r>
              <a:rPr lang="es-CR" sz="2400" dirty="0" smtClean="0">
                <a:solidFill>
                  <a:schemeClr val="tx1"/>
                </a:solidFill>
                <a:latin typeface="Arial" pitchFamily="34" charset="0"/>
                <a:cs typeface="Arial" pitchFamily="34" charset="0"/>
              </a:rPr>
              <a:t>-Procurar la participación de la totalidad de los países miembros y observadores.</a:t>
            </a:r>
            <a:br>
              <a:rPr lang="es-CR" sz="2400" dirty="0" smtClean="0">
                <a:solidFill>
                  <a:schemeClr val="tx1"/>
                </a:solidFill>
                <a:latin typeface="Arial" pitchFamily="34" charset="0"/>
                <a:cs typeface="Arial" pitchFamily="34" charset="0"/>
              </a:rPr>
            </a:br>
            <a:r>
              <a:rPr lang="es-CR" sz="2400" dirty="0" smtClean="0">
                <a:solidFill>
                  <a:schemeClr val="tx1"/>
                </a:solidFill>
                <a:latin typeface="Arial" pitchFamily="34" charset="0"/>
                <a:cs typeface="Arial" pitchFamily="34" charset="0"/>
              </a:rPr>
              <a:t/>
            </a:r>
            <a:br>
              <a:rPr lang="es-CR" sz="2400" dirty="0" smtClean="0">
                <a:solidFill>
                  <a:schemeClr val="tx1"/>
                </a:solidFill>
                <a:latin typeface="Arial" pitchFamily="34" charset="0"/>
                <a:cs typeface="Arial" pitchFamily="34" charset="0"/>
              </a:rPr>
            </a:br>
            <a:r>
              <a:rPr lang="es-CR" sz="2400" dirty="0" smtClean="0">
                <a:solidFill>
                  <a:schemeClr val="tx1"/>
                </a:solidFill>
                <a:latin typeface="Arial" pitchFamily="34" charset="0"/>
                <a:cs typeface="Arial" pitchFamily="34" charset="0"/>
              </a:rPr>
              <a:t>- Solicitar a la OIM la elaboración de un mapeo crítico sobre mecanismos de respuesta que se están adoptando en cada país con el fin de determinar  cómo ingresan las personas, qué documentos se le otorgan,  conocer los procedimientos de rechazo, aprehensión , deportación, entre otros.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500063" y="1214438"/>
            <a:ext cx="8229600" cy="4929187"/>
          </a:xfrm>
        </p:spPr>
        <p:txBody>
          <a:bodyPr/>
          <a:lstStyle/>
          <a:p>
            <a:pPr eaLnBrk="1" hangingPunct="1"/>
            <a:r>
              <a:rPr lang="es-CR" sz="2400" dirty="0" smtClean="0">
                <a:solidFill>
                  <a:schemeClr val="tx1"/>
                </a:solidFill>
                <a:latin typeface="Arial" pitchFamily="34" charset="0"/>
                <a:cs typeface="Arial" pitchFamily="34" charset="0"/>
              </a:rPr>
              <a:t>Establecer mecanismos de apoyo regional para la repatriación de ciudadanos </a:t>
            </a:r>
            <a:r>
              <a:rPr lang="es-CR" sz="2400" dirty="0" err="1" smtClean="0">
                <a:solidFill>
                  <a:schemeClr val="tx1"/>
                </a:solidFill>
                <a:latin typeface="Arial" pitchFamily="34" charset="0"/>
                <a:cs typeface="Arial" pitchFamily="34" charset="0"/>
              </a:rPr>
              <a:t>extraregionales</a:t>
            </a:r>
            <a:r>
              <a:rPr lang="es-CR" sz="2400" dirty="0" smtClean="0">
                <a:solidFill>
                  <a:schemeClr val="tx1"/>
                </a:solidFill>
                <a:latin typeface="Arial" pitchFamily="34" charset="0"/>
                <a:cs typeface="Arial" pitchFamily="34" charset="0"/>
              </a:rPr>
              <a:t> que ingresen de manera irregular, procedentes de África, Asia y otros países.</a:t>
            </a:r>
            <a:br>
              <a:rPr lang="es-CR" sz="2400" dirty="0" smtClean="0">
                <a:solidFill>
                  <a:schemeClr val="tx1"/>
                </a:solidFill>
                <a:latin typeface="Arial" pitchFamily="34" charset="0"/>
                <a:cs typeface="Arial" pitchFamily="34" charset="0"/>
              </a:rPr>
            </a:br>
            <a:r>
              <a:rPr lang="es-CR" sz="2400" dirty="0" smtClean="0">
                <a:solidFill>
                  <a:schemeClr val="tx1"/>
                </a:solidFill>
                <a:latin typeface="Arial" pitchFamily="34" charset="0"/>
                <a:cs typeface="Arial" pitchFamily="34" charset="0"/>
              </a:rPr>
              <a:t/>
            </a:r>
            <a:br>
              <a:rPr lang="es-CR" sz="2400" dirty="0" smtClean="0">
                <a:solidFill>
                  <a:schemeClr val="tx1"/>
                </a:solidFill>
                <a:latin typeface="Arial" pitchFamily="34" charset="0"/>
                <a:cs typeface="Arial" pitchFamily="34" charset="0"/>
              </a:rPr>
            </a:br>
            <a:r>
              <a:rPr lang="es-CR" sz="2400" dirty="0" smtClean="0">
                <a:solidFill>
                  <a:schemeClr val="tx1"/>
                </a:solidFill>
                <a:latin typeface="Arial" pitchFamily="34" charset="0"/>
                <a:cs typeface="Arial" pitchFamily="34" charset="0"/>
              </a:rPr>
              <a:t>Instar a los países de destino de las personas migrantes irregulares para que apoyen a los países de tránsito  en los proyectos de regularización , repatriación, deportación , recepción y reintegración en los territorios de la Región. </a:t>
            </a:r>
            <a:br>
              <a:rPr lang="es-CR" sz="2400" dirty="0" smtClean="0">
                <a:solidFill>
                  <a:schemeClr val="tx1"/>
                </a:solidFill>
                <a:latin typeface="Arial" pitchFamily="34" charset="0"/>
                <a:cs typeface="Arial" pitchFamily="34" charset="0"/>
              </a:rPr>
            </a:br>
            <a:r>
              <a:rPr lang="es-CR" sz="2400" dirty="0" smtClean="0">
                <a:solidFill>
                  <a:schemeClr val="tx1"/>
                </a:solidFill>
                <a:latin typeface="Arial" pitchFamily="34" charset="0"/>
                <a:cs typeface="Arial" pitchFamily="34" charset="0"/>
              </a:rPr>
              <a:t/>
            </a:r>
            <a:br>
              <a:rPr lang="es-CR" sz="2400" dirty="0" smtClean="0">
                <a:solidFill>
                  <a:schemeClr val="tx1"/>
                </a:solidFill>
                <a:latin typeface="Arial" pitchFamily="34" charset="0"/>
                <a:cs typeface="Arial" pitchFamily="34" charset="0"/>
              </a:rPr>
            </a:br>
            <a:r>
              <a:rPr lang="es-CR" sz="2400" dirty="0" smtClean="0">
                <a:solidFill>
                  <a:schemeClr val="tx1"/>
                </a:solidFill>
                <a:latin typeface="Arial" pitchFamily="34" charset="0"/>
                <a:cs typeface="Arial" pitchFamily="34" charset="0"/>
              </a:rPr>
              <a:t>Fortalecer el diálogo con los países de Suramérica para generar una mejor cooperación entre los países</a:t>
            </a:r>
            <a:r>
              <a:rPr lang="es-CR" sz="24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Campo Ferial Paso Canoas</a:t>
            </a:r>
            <a:endParaRPr lang="es-CR" dirty="0"/>
          </a:p>
        </p:txBody>
      </p:sp>
      <p:sp>
        <p:nvSpPr>
          <p:cNvPr id="3" name="2 Marcador de contenido"/>
          <p:cNvSpPr>
            <a:spLocks noGrp="1"/>
          </p:cNvSpPr>
          <p:nvPr>
            <p:ph idx="1"/>
          </p:nvPr>
        </p:nvSpPr>
        <p:spPr/>
        <p:txBody>
          <a:bodyPr/>
          <a:lstStyle/>
          <a:p>
            <a:r>
              <a:rPr lang="es-CR" dirty="0" smtClean="0">
                <a:latin typeface="Arial" pitchFamily="34" charset="0"/>
                <a:cs typeface="Arial" pitchFamily="34" charset="0"/>
              </a:rPr>
              <a:t>Apertura: 2 de mayo de 2016 al 7 de julio</a:t>
            </a:r>
          </a:p>
          <a:p>
            <a:endParaRPr lang="es-CR" dirty="0" smtClean="0">
              <a:latin typeface="Arial" pitchFamily="34" charset="0"/>
              <a:cs typeface="Arial" pitchFamily="34" charset="0"/>
            </a:endParaRPr>
          </a:p>
          <a:p>
            <a:r>
              <a:rPr lang="es-CR" dirty="0" smtClean="0">
                <a:latin typeface="Arial" pitchFamily="34" charset="0"/>
                <a:cs typeface="Arial" pitchFamily="34" charset="0"/>
              </a:rPr>
              <a:t>Citas otorgadas 2.490</a:t>
            </a:r>
          </a:p>
          <a:p>
            <a:endParaRPr lang="es-CR" dirty="0" smtClean="0">
              <a:latin typeface="Arial" pitchFamily="34" charset="0"/>
              <a:cs typeface="Arial" pitchFamily="34" charset="0"/>
            </a:endParaRPr>
          </a:p>
          <a:p>
            <a:r>
              <a:rPr lang="es-CR" dirty="0" smtClean="0">
                <a:latin typeface="Arial" pitchFamily="34" charset="0"/>
                <a:cs typeface="Arial" pitchFamily="34" charset="0"/>
              </a:rPr>
              <a:t>Personas atendidas con expediente: 1.451</a:t>
            </a:r>
          </a:p>
          <a:p>
            <a:pPr>
              <a:buNone/>
            </a:pPr>
            <a:endParaRPr lang="es-CR" dirty="0" smtClean="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500063" y="928688"/>
            <a:ext cx="8229600" cy="2643187"/>
          </a:xfrm>
        </p:spPr>
        <p:txBody>
          <a:bodyPr/>
          <a:lstStyle/>
          <a:p>
            <a:pPr eaLnBrk="1" hangingPunct="1"/>
            <a:r>
              <a:rPr lang="es-GT" sz="3200" smtClean="0">
                <a:solidFill>
                  <a:schemeClr val="tx1"/>
                </a:solidFill>
              </a:rPr>
              <a:t>Si la apuesta es un flujo migratorio regular, ordenado, y seguro tenemos que hacer un esfuerzo conjunto para registrar los casos en cada país.</a:t>
            </a:r>
            <a:endParaRPr lang="es-CR" smtClean="0">
              <a:solidFill>
                <a:schemeClr val="tx1"/>
              </a:solidFill>
            </a:endParaRPr>
          </a:p>
        </p:txBody>
      </p:sp>
      <p:pic>
        <p:nvPicPr>
          <p:cNvPr id="26627" name="Picture 4" descr="C:\Users\PLANIFICACION\Pictures\IMG_31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00500" y="3000375"/>
            <a:ext cx="514350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1071563"/>
            <a:ext cx="8229600" cy="1500187"/>
          </a:xfrm>
        </p:spPr>
        <p:txBody>
          <a:bodyPr>
            <a:normAutofit fontScale="90000"/>
          </a:bodyPr>
          <a:lstStyle/>
          <a:p>
            <a:pPr algn="ctr">
              <a:defRPr/>
            </a:pPr>
            <a:r>
              <a:rPr lang="es-CR" b="1" dirty="0" smtClean="0"/>
              <a:t/>
            </a:r>
            <a:br>
              <a:rPr lang="es-CR" b="1" dirty="0" smtClean="0"/>
            </a:br>
            <a:r>
              <a:rPr lang="es-CR" b="1" dirty="0" smtClean="0"/>
              <a:t/>
            </a:r>
            <a:br>
              <a:rPr lang="es-CR" b="1" dirty="0" smtClean="0"/>
            </a:br>
            <a:r>
              <a:rPr lang="es-CR" b="1" dirty="0" smtClean="0"/>
              <a:t/>
            </a:r>
            <a:br>
              <a:rPr lang="es-CR" b="1" dirty="0" smtClean="0"/>
            </a:br>
            <a:r>
              <a:rPr lang="es-CR" b="1" dirty="0" smtClean="0"/>
              <a:t>ACUERDOS</a:t>
            </a:r>
            <a:br>
              <a:rPr lang="es-CR" b="1" dirty="0" smtClean="0"/>
            </a:br>
            <a:r>
              <a:rPr lang="es-ES" sz="2700" b="1" dirty="0" smtClean="0"/>
              <a:t> CONFERENCIA REGIONAL SOBRE MIGRACIÓN (CRM)</a:t>
            </a:r>
            <a:r>
              <a:rPr lang="es-CR" dirty="0" smtClean="0"/>
              <a:t/>
            </a:r>
            <a:br>
              <a:rPr lang="es-CR" dirty="0" smtClean="0"/>
            </a:br>
            <a:r>
              <a:rPr lang="es-ES" b="1" dirty="0" smtClean="0"/>
              <a:t> </a:t>
            </a:r>
            <a:r>
              <a:rPr lang="es-ES" sz="3100" b="1" dirty="0" smtClean="0"/>
              <a:t>Tegucigalpa, Honduras </a:t>
            </a:r>
            <a:r>
              <a:rPr lang="es-CR" sz="3100" dirty="0" smtClean="0"/>
              <a:t/>
            </a:r>
            <a:br>
              <a:rPr lang="es-CR" sz="3100" dirty="0" smtClean="0"/>
            </a:br>
            <a:r>
              <a:rPr lang="es-ES" sz="3100" b="1" dirty="0" smtClean="0"/>
              <a:t>8-9 de junio de 2016</a:t>
            </a:r>
            <a:r>
              <a:rPr lang="es-CR" dirty="0" smtClean="0"/>
              <a:t/>
            </a:r>
            <a:br>
              <a:rPr lang="es-CR" dirty="0" smtClean="0"/>
            </a:br>
            <a:endParaRPr lang="es-CR" dirty="0">
              <a:solidFill>
                <a:schemeClr val="tx1"/>
              </a:solidFill>
            </a:endParaRPr>
          </a:p>
        </p:txBody>
      </p:sp>
      <p:pic>
        <p:nvPicPr>
          <p:cNvPr id="27651" name="Picture 2" descr="D:\Mis Documentos\Mis imágenes\CRM.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1813" y="3857625"/>
            <a:ext cx="28321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500063" y="785813"/>
            <a:ext cx="8229600" cy="642937"/>
          </a:xfrm>
        </p:spPr>
        <p:txBody>
          <a:bodyPr/>
          <a:lstStyle/>
          <a:p>
            <a:pPr algn="ctr"/>
            <a:r>
              <a:rPr lang="es-CR" sz="2000" b="1" smtClean="0"/>
              <a:t>ACCIONES QUE BUSCAN PROPUESTA REGIONAL EN EL ABORDAJE DE FLUJOS MIGRATORIOS EXTRA-CONTINENTALES.</a:t>
            </a:r>
          </a:p>
        </p:txBody>
      </p:sp>
      <p:sp>
        <p:nvSpPr>
          <p:cNvPr id="28675" name="2 Marcador de contenido"/>
          <p:cNvSpPr>
            <a:spLocks noGrp="1"/>
          </p:cNvSpPr>
          <p:nvPr>
            <p:ph idx="1"/>
          </p:nvPr>
        </p:nvSpPr>
        <p:spPr>
          <a:xfrm>
            <a:off x="457200" y="1428750"/>
            <a:ext cx="8229600" cy="5072063"/>
          </a:xfrm>
        </p:spPr>
        <p:txBody>
          <a:bodyPr/>
          <a:lstStyle/>
          <a:p>
            <a:pPr algn="just">
              <a:buFont typeface="Georgia" pitchFamily="18" charset="0"/>
              <a:buNone/>
            </a:pPr>
            <a:endParaRPr lang="es-CR" sz="2400" smtClean="0">
              <a:latin typeface="Calibri" pitchFamily="34" charset="0"/>
            </a:endParaRPr>
          </a:p>
          <a:p>
            <a:pPr algn="just"/>
            <a:r>
              <a:rPr lang="es-MX" sz="2400" smtClean="0">
                <a:latin typeface="Calibri" pitchFamily="34" charset="0"/>
              </a:rPr>
              <a:t>Reactivar el  Grupo de Trabajo Ad-Hoc para Discutir, Analizar y Definir los Objetivos sobre el tema de Flujos Migratorios Extra-Continentales en la Región, y remitir invitación a los Países Miembros a una próxima reunión a realizarse en Panamá el 14 y 15 de julio de 2016, apuntando la necesidad de abordar el tema de forma integral. Se insta a participar a todos los Países Miembros. </a:t>
            </a:r>
          </a:p>
          <a:p>
            <a:pPr algn="just">
              <a:buFont typeface="Georgia" pitchFamily="18" charset="0"/>
              <a:buNone/>
            </a:pPr>
            <a:endParaRPr lang="es-CR" sz="2400" smtClean="0">
              <a:latin typeface="Calibri" pitchFamily="34" charset="0"/>
            </a:endParaRPr>
          </a:p>
          <a:p>
            <a:pPr algn="just"/>
            <a:r>
              <a:rPr lang="es-MX" sz="2400" smtClean="0">
                <a:latin typeface="Calibri" pitchFamily="34" charset="0"/>
              </a:rPr>
              <a:t>Agradecer la presentación de Costa Rica sobre la situación actual de la migración extra-continental, así como sobre las conclusiones de la XLII Reunión Ordinaria de la Comisión Centroamericana de Directores de Migración (OCAM), celebrada en Panamá el 2 y 3 de junio de 2016</a:t>
            </a:r>
            <a:r>
              <a:rPr lang="es-MX" sz="1800" smtClean="0"/>
              <a:t>.</a:t>
            </a:r>
            <a:endParaRPr lang="es-CR" sz="1800" smtClean="0"/>
          </a:p>
          <a:p>
            <a:r>
              <a:rPr lang="es-MX" sz="1800" smtClean="0"/>
              <a:t> </a:t>
            </a:r>
            <a:endParaRPr lang="es-CR" sz="1800" smtClean="0"/>
          </a:p>
          <a:p>
            <a:pPr algn="just"/>
            <a:endParaRPr lang="es-CR" sz="1800" smtClean="0">
              <a:latin typeface="Calibri" pitchFamily="34" charset="0"/>
            </a:endParaRPr>
          </a:p>
          <a:p>
            <a:pPr algn="just"/>
            <a:endParaRPr lang="es-CR" sz="1800" smtClean="0">
              <a:latin typeface="Calibri" pitchFamily="34" charset="0"/>
            </a:endParaRPr>
          </a:p>
          <a:p>
            <a:pPr algn="just">
              <a:buFont typeface="Georgia" pitchFamily="18" charset="0"/>
              <a:buNone/>
            </a:pPr>
            <a:endParaRPr lang="es-CR" sz="1800" smtClean="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381000" y="1143000"/>
            <a:ext cx="8382000" cy="1069975"/>
          </a:xfrm>
        </p:spPr>
        <p:txBody>
          <a:bodyPr/>
          <a:lstStyle/>
          <a:p>
            <a:pPr algn="ctr"/>
            <a:r>
              <a:rPr lang="pt-BR" sz="2800" smtClean="0"/>
              <a:t>Golpe a estructura criminal transnacional de Tráfico Ilícito de Migrantes, 28 de junio, 2016</a:t>
            </a:r>
            <a:endParaRPr lang="es-CR" sz="2800" smtClean="0"/>
          </a:p>
        </p:txBody>
      </p:sp>
      <p:pic>
        <p:nvPicPr>
          <p:cNvPr id="29699" name="3 Marcador de contenido" descr="tráfico 2.jpg"/>
          <p:cNvPicPr>
            <a:picLocks noGrp="1" noChangeAspect="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1000125" y="2500313"/>
            <a:ext cx="3429000" cy="3886200"/>
          </a:xfrm>
        </p:spPr>
      </p:pic>
      <p:sp>
        <p:nvSpPr>
          <p:cNvPr id="29700" name="6 Marcador de contenido"/>
          <p:cNvSpPr>
            <a:spLocks noGrp="1"/>
          </p:cNvSpPr>
          <p:nvPr>
            <p:ph sz="quarter" idx="4"/>
          </p:nvPr>
        </p:nvSpPr>
        <p:spPr>
          <a:xfrm>
            <a:off x="4718050" y="2708275"/>
            <a:ext cx="4041775" cy="3886200"/>
          </a:xfrm>
        </p:spPr>
        <p:txBody>
          <a:bodyPr/>
          <a:lstStyle/>
          <a:p>
            <a:pPr algn="just"/>
            <a:r>
              <a:rPr lang="es-CR" sz="2400" dirty="0" smtClean="0">
                <a:latin typeface="Arial" pitchFamily="34" charset="0"/>
                <a:cs typeface="Arial" pitchFamily="34" charset="0"/>
              </a:rPr>
              <a:t>Operación transcontinental en la que colaboraron diferentes países, dentro del marco de la Red de Fiscales contra el Crimen Organizado y el Consejo Centroamericano de Ministerios Públicos.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6 Título"/>
          <p:cNvSpPr>
            <a:spLocks noGrp="1"/>
          </p:cNvSpPr>
          <p:nvPr>
            <p:ph type="title"/>
          </p:nvPr>
        </p:nvSpPr>
        <p:spPr>
          <a:xfrm>
            <a:off x="457200" y="642938"/>
            <a:ext cx="8229600" cy="714375"/>
          </a:xfrm>
        </p:spPr>
        <p:txBody>
          <a:bodyPr/>
          <a:lstStyle/>
          <a:p>
            <a:pPr algn="ctr"/>
            <a:r>
              <a:rPr lang="es-CR" smtClean="0"/>
              <a:t>Investigación</a:t>
            </a:r>
          </a:p>
        </p:txBody>
      </p:sp>
      <p:sp>
        <p:nvSpPr>
          <p:cNvPr id="30723" name="7 Marcador de contenido"/>
          <p:cNvSpPr>
            <a:spLocks noGrp="1"/>
          </p:cNvSpPr>
          <p:nvPr>
            <p:ph idx="1"/>
          </p:nvPr>
        </p:nvSpPr>
        <p:spPr>
          <a:xfrm>
            <a:off x="457200" y="1357313"/>
            <a:ext cx="8229600" cy="5216525"/>
          </a:xfrm>
        </p:spPr>
        <p:txBody>
          <a:bodyPr/>
          <a:lstStyle/>
          <a:p>
            <a:pPr algn="just"/>
            <a:r>
              <a:rPr lang="es-CR" sz="2400" dirty="0" smtClean="0">
                <a:latin typeface="Arial" pitchFamily="34" charset="0"/>
                <a:cs typeface="Arial" pitchFamily="34" charset="0"/>
              </a:rPr>
              <a:t> La travesía inicia en </a:t>
            </a:r>
            <a:r>
              <a:rPr lang="es-CR" sz="2400" dirty="0" err="1" smtClean="0">
                <a:latin typeface="Arial" pitchFamily="34" charset="0"/>
                <a:cs typeface="Arial" pitchFamily="34" charset="0"/>
              </a:rPr>
              <a:t>Dubai</a:t>
            </a:r>
            <a:r>
              <a:rPr lang="es-CR" sz="2400" dirty="0" smtClean="0">
                <a:latin typeface="Arial" pitchFamily="34" charset="0"/>
                <a:cs typeface="Arial" pitchFamily="34" charset="0"/>
              </a:rPr>
              <a:t>, se envían vía aérea a Brasil. Luego por aire, mar y tierra llegan a Colombia- continúan Panamá, Costa Rica, Nicaragua, Honduras, El Salvador, Guatemala  y México hasta Estados Unidos.</a:t>
            </a:r>
          </a:p>
          <a:p>
            <a:pPr algn="just"/>
            <a:endParaRPr lang="es-CR" sz="2400" dirty="0" smtClean="0">
              <a:latin typeface="Arial" pitchFamily="34" charset="0"/>
              <a:cs typeface="Arial" pitchFamily="34" charset="0"/>
            </a:endParaRPr>
          </a:p>
          <a:p>
            <a:pPr algn="just"/>
            <a:r>
              <a:rPr lang="es-CR" sz="2400" dirty="0" smtClean="0">
                <a:latin typeface="Arial" pitchFamily="34" charset="0"/>
                <a:cs typeface="Arial" pitchFamily="34" charset="0"/>
              </a:rPr>
              <a:t>Costo de la travesía $7.000 y $25.000</a:t>
            </a:r>
          </a:p>
          <a:p>
            <a:pPr algn="just"/>
            <a:endParaRPr lang="es-CR" sz="2400" dirty="0" smtClean="0">
              <a:latin typeface="Arial" pitchFamily="34" charset="0"/>
              <a:cs typeface="Arial" pitchFamily="34" charset="0"/>
            </a:endParaRPr>
          </a:p>
          <a:p>
            <a:pPr algn="just"/>
            <a:r>
              <a:rPr lang="es-CR" sz="2400" dirty="0" smtClean="0">
                <a:latin typeface="Arial" pitchFamily="34" charset="0"/>
                <a:cs typeface="Arial" pitchFamily="34" charset="0"/>
              </a:rPr>
              <a:t>El primero golpe a esta Red de TIM se dio el 30 de diciembre del 2015. 3 detenciones.</a:t>
            </a:r>
          </a:p>
          <a:p>
            <a:pPr algn="just"/>
            <a:endParaRPr lang="es-CR" sz="2400" dirty="0" smtClean="0">
              <a:latin typeface="Arial" pitchFamily="34" charset="0"/>
              <a:cs typeface="Arial" pitchFamily="34" charset="0"/>
            </a:endParaRPr>
          </a:p>
          <a:p>
            <a:pPr algn="just"/>
            <a:r>
              <a:rPr lang="es-CR" sz="2400" dirty="0" smtClean="0">
                <a:latin typeface="Arial" pitchFamily="34" charset="0"/>
                <a:cs typeface="Arial" pitchFamily="34" charset="0"/>
              </a:rPr>
              <a:t>Al día de hoy 31 personas figuran como imputadas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6 Título"/>
          <p:cNvSpPr>
            <a:spLocks noGrp="1"/>
          </p:cNvSpPr>
          <p:nvPr>
            <p:ph type="title"/>
          </p:nvPr>
        </p:nvSpPr>
        <p:spPr>
          <a:xfrm>
            <a:off x="457200" y="642938"/>
            <a:ext cx="8229600" cy="714375"/>
          </a:xfrm>
        </p:spPr>
        <p:txBody>
          <a:bodyPr/>
          <a:lstStyle/>
          <a:p>
            <a:pPr algn="ctr"/>
            <a:r>
              <a:rPr lang="es-CR" smtClean="0"/>
              <a:t>Investigación</a:t>
            </a:r>
          </a:p>
        </p:txBody>
      </p:sp>
      <p:sp>
        <p:nvSpPr>
          <p:cNvPr id="31747" name="7 Marcador de contenido"/>
          <p:cNvSpPr>
            <a:spLocks noGrp="1"/>
          </p:cNvSpPr>
          <p:nvPr>
            <p:ph idx="1"/>
          </p:nvPr>
        </p:nvSpPr>
        <p:spPr>
          <a:xfrm>
            <a:off x="457200" y="1428750"/>
            <a:ext cx="8229600" cy="5145088"/>
          </a:xfrm>
        </p:spPr>
        <p:txBody>
          <a:bodyPr/>
          <a:lstStyle/>
          <a:p>
            <a:pPr algn="just"/>
            <a:r>
              <a:rPr lang="es-CR" b="1" dirty="0" smtClean="0">
                <a:solidFill>
                  <a:srgbClr val="FF0000"/>
                </a:solidFill>
                <a:latin typeface="Arial" pitchFamily="34" charset="0"/>
                <a:cs typeface="Arial" pitchFamily="34" charset="0"/>
              </a:rPr>
              <a:t>Resultados</a:t>
            </a:r>
          </a:p>
          <a:p>
            <a:pPr algn="just"/>
            <a:endParaRPr lang="es-CR" dirty="0" smtClean="0">
              <a:latin typeface="Arial" pitchFamily="34" charset="0"/>
              <a:cs typeface="Arial" pitchFamily="34" charset="0"/>
            </a:endParaRPr>
          </a:p>
          <a:p>
            <a:pPr algn="just"/>
            <a:r>
              <a:rPr lang="es-CR" dirty="0" smtClean="0">
                <a:latin typeface="Arial" pitchFamily="34" charset="0"/>
                <a:cs typeface="Arial" pitchFamily="34" charset="0"/>
              </a:rPr>
              <a:t>Guatemala: 10 personas detenidas.</a:t>
            </a:r>
          </a:p>
          <a:p>
            <a:pPr algn="just"/>
            <a:endParaRPr lang="es-CR" dirty="0" smtClean="0">
              <a:latin typeface="Arial" pitchFamily="34" charset="0"/>
              <a:cs typeface="Arial" pitchFamily="34" charset="0"/>
            </a:endParaRPr>
          </a:p>
          <a:p>
            <a:pPr algn="just"/>
            <a:r>
              <a:rPr lang="es-CR" dirty="0" smtClean="0">
                <a:latin typeface="Arial" pitchFamily="34" charset="0"/>
                <a:cs typeface="Arial" pitchFamily="34" charset="0"/>
              </a:rPr>
              <a:t>El Salvador: 1 persona detenida</a:t>
            </a:r>
          </a:p>
          <a:p>
            <a:pPr algn="just"/>
            <a:endParaRPr lang="es-CR" dirty="0" smtClean="0">
              <a:latin typeface="Arial" pitchFamily="34" charset="0"/>
              <a:cs typeface="Arial" pitchFamily="34" charset="0"/>
            </a:endParaRPr>
          </a:p>
          <a:p>
            <a:pPr algn="just"/>
            <a:r>
              <a:rPr lang="es-CR" dirty="0" smtClean="0">
                <a:latin typeface="Arial" pitchFamily="34" charset="0"/>
                <a:cs typeface="Arial" pitchFamily="34" charset="0"/>
              </a:rPr>
              <a:t>Honduras: 5 personas detenidas</a:t>
            </a:r>
          </a:p>
          <a:p>
            <a:pPr algn="just"/>
            <a:endParaRPr lang="es-CR" dirty="0" smtClean="0">
              <a:latin typeface="Arial" pitchFamily="34" charset="0"/>
              <a:cs typeface="Arial" pitchFamily="34" charset="0"/>
            </a:endParaRPr>
          </a:p>
          <a:p>
            <a:pPr algn="just"/>
            <a:r>
              <a:rPr lang="es-CR" dirty="0" smtClean="0">
                <a:latin typeface="Arial" pitchFamily="34" charset="0"/>
                <a:cs typeface="Arial" pitchFamily="34" charset="0"/>
              </a:rPr>
              <a:t>Panamá: 7 personas detenidas</a:t>
            </a:r>
          </a:p>
          <a:p>
            <a:pPr algn="just"/>
            <a:endParaRPr lang="es-CR" dirty="0" smtClean="0">
              <a:latin typeface="Arial" pitchFamily="34" charset="0"/>
              <a:cs typeface="Arial" pitchFamily="34" charset="0"/>
            </a:endParaRPr>
          </a:p>
          <a:p>
            <a:pPr algn="just"/>
            <a:r>
              <a:rPr lang="es-CR" dirty="0" smtClean="0">
                <a:latin typeface="Arial" pitchFamily="34" charset="0"/>
                <a:cs typeface="Arial" pitchFamily="34" charset="0"/>
              </a:rPr>
              <a:t>Costa Rica: 2 personas detenidas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229600" cy="1066800"/>
          </a:xfrm>
        </p:spPr>
        <p:txBody>
          <a:bodyPr/>
          <a:lstStyle/>
          <a:p>
            <a:r>
              <a:rPr lang="es-CR" dirty="0" smtClean="0"/>
              <a:t>Para Costa Rica, es fundamental los siguientes puntos:</a:t>
            </a:r>
            <a:endParaRPr lang="es-CR" dirty="0"/>
          </a:p>
        </p:txBody>
      </p:sp>
      <p:sp>
        <p:nvSpPr>
          <p:cNvPr id="3" name="2 Marcador de contenido"/>
          <p:cNvSpPr>
            <a:spLocks noGrp="1"/>
          </p:cNvSpPr>
          <p:nvPr>
            <p:ph idx="1"/>
          </p:nvPr>
        </p:nvSpPr>
        <p:spPr>
          <a:xfrm>
            <a:off x="457200" y="1890732"/>
            <a:ext cx="8229600" cy="4324350"/>
          </a:xfrm>
        </p:spPr>
        <p:txBody>
          <a:bodyPr/>
          <a:lstStyle/>
          <a:p>
            <a:r>
              <a:rPr lang="es-CR" dirty="0" smtClean="0">
                <a:latin typeface="Arial" pitchFamily="34" charset="0"/>
                <a:cs typeface="Arial" pitchFamily="34" charset="0"/>
              </a:rPr>
              <a:t>Compartir información clara, transparente y actualizada sobre los flujos de migración </a:t>
            </a:r>
            <a:r>
              <a:rPr lang="es-CR" dirty="0" err="1" smtClean="0">
                <a:latin typeface="Arial" pitchFamily="34" charset="0"/>
                <a:cs typeface="Arial" pitchFamily="34" charset="0"/>
              </a:rPr>
              <a:t>extracontinental</a:t>
            </a:r>
            <a:r>
              <a:rPr lang="es-CR" dirty="0" smtClean="0">
                <a:latin typeface="Arial" pitchFamily="34" charset="0"/>
                <a:cs typeface="Arial" pitchFamily="34" charset="0"/>
              </a:rPr>
              <a:t>.</a:t>
            </a:r>
          </a:p>
          <a:p>
            <a:r>
              <a:rPr lang="es-CR" dirty="0" smtClean="0">
                <a:latin typeface="Arial" pitchFamily="34" charset="0"/>
                <a:cs typeface="Arial" pitchFamily="34" charset="0"/>
              </a:rPr>
              <a:t>Mantener la observancia de los grupos de delincuencia organizada de tráfico ilícito de migrantes para seguir impactando a las redes.</a:t>
            </a:r>
          </a:p>
          <a:p>
            <a:r>
              <a:rPr lang="es-CR" dirty="0" smtClean="0">
                <a:latin typeface="Arial" pitchFamily="34" charset="0"/>
                <a:cs typeface="Arial" pitchFamily="34" charset="0"/>
              </a:rPr>
              <a:t>Que las personas puedan tener una migración ordenada, segura, visible.</a:t>
            </a:r>
          </a:p>
          <a:p>
            <a:r>
              <a:rPr lang="es-CR" dirty="0" smtClean="0">
                <a:latin typeface="Arial" pitchFamily="34" charset="0"/>
                <a:cs typeface="Arial" pitchFamily="34" charset="0"/>
              </a:rPr>
              <a:t>Compartir información sobre el abordaje en materia de salud pública de la población.</a:t>
            </a:r>
            <a:endParaRPr lang="es-C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57364"/>
            <a:ext cx="8229600" cy="4324350"/>
          </a:xfrm>
        </p:spPr>
        <p:txBody>
          <a:bodyPr/>
          <a:lstStyle/>
          <a:p>
            <a:r>
              <a:rPr lang="es-CR" dirty="0" smtClean="0">
                <a:latin typeface="Arial" pitchFamily="34" charset="0"/>
                <a:cs typeface="Arial" pitchFamily="34" charset="0"/>
              </a:rPr>
              <a:t>¿Cómo dar sostenibilidad a la atención y a la coordinación interinstitucional?</a:t>
            </a:r>
          </a:p>
          <a:p>
            <a:r>
              <a:rPr lang="es-CR" dirty="0" smtClean="0">
                <a:latin typeface="Arial" pitchFamily="34" charset="0"/>
                <a:cs typeface="Arial" pitchFamily="34" charset="0"/>
              </a:rPr>
              <a:t>La decisión de solo un país afecta la operación de los demás países de la región de forma sustancial.</a:t>
            </a:r>
          </a:p>
          <a:p>
            <a:r>
              <a:rPr lang="es-CR" dirty="0" smtClean="0">
                <a:latin typeface="Arial" pitchFamily="34" charset="0"/>
                <a:cs typeface="Arial" pitchFamily="34" charset="0"/>
              </a:rPr>
              <a:t>Que se promueva un acuerdo para permitir el paso controlado, documentado por la región.</a:t>
            </a:r>
          </a:p>
          <a:p>
            <a:r>
              <a:rPr lang="es-CR" dirty="0" smtClean="0">
                <a:latin typeface="Arial" pitchFamily="34" charset="0"/>
                <a:cs typeface="Arial" pitchFamily="34" charset="0"/>
              </a:rPr>
              <a:t>Promover el apoyo y cooperación de las autoridades consulares para documentar a sus connacionales.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3000375"/>
            <a:ext cx="8229600" cy="1066800"/>
          </a:xfrm>
        </p:spPr>
        <p:txBody>
          <a:bodyPr/>
          <a:lstStyle/>
          <a:p>
            <a:pPr algn="ctr" eaLnBrk="1" hangingPunct="1"/>
            <a:r>
              <a:rPr lang="es-CR" smtClean="0"/>
              <a:t>MUCHAS GRACIAS</a:t>
            </a:r>
          </a:p>
        </p:txBody>
      </p:sp>
      <p:pic>
        <p:nvPicPr>
          <p:cNvPr id="32771" name="3 Imagen" descr="bandera.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1857375"/>
            <a:ext cx="1928813" cy="115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Centro de Atención</a:t>
            </a:r>
            <a:br>
              <a:rPr lang="es-CR" dirty="0" smtClean="0"/>
            </a:br>
            <a:r>
              <a:rPr lang="es-CR" dirty="0" smtClean="0"/>
              <a:t>(abierto desde el 23 de abril)</a:t>
            </a:r>
          </a:p>
        </p:txBody>
      </p:sp>
      <p:sp>
        <p:nvSpPr>
          <p:cNvPr id="3" name="2 Marcador de contenido"/>
          <p:cNvSpPr>
            <a:spLocks noGrp="1"/>
          </p:cNvSpPr>
          <p:nvPr>
            <p:ph idx="1"/>
          </p:nvPr>
        </p:nvSpPr>
        <p:spPr/>
        <p:txBody>
          <a:bodyPr/>
          <a:lstStyle/>
          <a:p>
            <a:pPr lvl="1"/>
            <a:endParaRPr lang="es-CR" sz="2800" dirty="0" smtClean="0">
              <a:solidFill>
                <a:schemeClr val="tx1"/>
              </a:solidFill>
              <a:latin typeface="Arial" pitchFamily="34" charset="0"/>
              <a:cs typeface="Arial" pitchFamily="34" charset="0"/>
            </a:endParaRPr>
          </a:p>
          <a:p>
            <a:pPr lvl="1"/>
            <a:r>
              <a:rPr lang="es-CR" sz="2800" dirty="0" smtClean="0">
                <a:solidFill>
                  <a:schemeClr val="tx1"/>
                </a:solidFill>
                <a:latin typeface="Arial" pitchFamily="34" charset="0"/>
                <a:cs typeface="Arial" pitchFamily="34" charset="0"/>
              </a:rPr>
              <a:t>700 personas se les ha brindado asistencia</a:t>
            </a:r>
          </a:p>
          <a:p>
            <a:pPr lvl="1"/>
            <a:endParaRPr lang="es-CR" sz="2800" dirty="0" smtClean="0">
              <a:solidFill>
                <a:schemeClr val="tx1"/>
              </a:solidFill>
              <a:latin typeface="Arial" pitchFamily="34" charset="0"/>
              <a:cs typeface="Arial" pitchFamily="34" charset="0"/>
            </a:endParaRPr>
          </a:p>
          <a:p>
            <a:pPr lvl="1"/>
            <a:r>
              <a:rPr lang="es-CR" sz="2800" dirty="0" smtClean="0">
                <a:solidFill>
                  <a:schemeClr val="tx1"/>
                </a:solidFill>
                <a:latin typeface="Arial" pitchFamily="34" charset="0"/>
                <a:cs typeface="Arial" pitchFamily="34" charset="0"/>
              </a:rPr>
              <a:t>Actualmente, con una población de 167 personas:</a:t>
            </a:r>
          </a:p>
          <a:p>
            <a:pPr lvl="2"/>
            <a:r>
              <a:rPr lang="es-CR" sz="2800" dirty="0" smtClean="0">
                <a:solidFill>
                  <a:schemeClr val="tx1"/>
                </a:solidFill>
                <a:latin typeface="Arial" pitchFamily="34" charset="0"/>
                <a:cs typeface="Arial" pitchFamily="34" charset="0"/>
              </a:rPr>
              <a:t>47 hombres</a:t>
            </a:r>
          </a:p>
          <a:p>
            <a:pPr lvl="2"/>
            <a:r>
              <a:rPr lang="es-CR" sz="2800" dirty="0" smtClean="0">
                <a:solidFill>
                  <a:schemeClr val="tx1"/>
                </a:solidFill>
                <a:latin typeface="Arial" pitchFamily="34" charset="0"/>
                <a:cs typeface="Arial" pitchFamily="34" charset="0"/>
              </a:rPr>
              <a:t>52 mujeres:</a:t>
            </a:r>
          </a:p>
          <a:p>
            <a:pPr lvl="3"/>
            <a:r>
              <a:rPr lang="es-CR" sz="2800" dirty="0" smtClean="0">
                <a:solidFill>
                  <a:schemeClr val="tx1"/>
                </a:solidFill>
                <a:latin typeface="Arial" pitchFamily="34" charset="0"/>
                <a:cs typeface="Arial" pitchFamily="34" charset="0"/>
              </a:rPr>
              <a:t>7 embarazadas</a:t>
            </a:r>
          </a:p>
          <a:p>
            <a:pPr lvl="2"/>
            <a:r>
              <a:rPr lang="es-CR" sz="2800" dirty="0" smtClean="0">
                <a:solidFill>
                  <a:schemeClr val="tx1"/>
                </a:solidFill>
                <a:latin typeface="Arial" pitchFamily="34" charset="0"/>
                <a:cs typeface="Arial" pitchFamily="34" charset="0"/>
              </a:rPr>
              <a:t>68 niños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CATECI Sur</a:t>
            </a:r>
            <a:br>
              <a:rPr lang="es-CR" dirty="0" smtClean="0"/>
            </a:br>
            <a:r>
              <a:rPr lang="es-CR" dirty="0" smtClean="0"/>
              <a:t>(CATEM)</a:t>
            </a:r>
            <a:endParaRPr lang="es-CR" dirty="0"/>
          </a:p>
        </p:txBody>
      </p:sp>
      <p:sp>
        <p:nvSpPr>
          <p:cNvPr id="3" name="2 Marcador de contenido"/>
          <p:cNvSpPr>
            <a:spLocks noGrp="1"/>
          </p:cNvSpPr>
          <p:nvPr>
            <p:ph idx="1"/>
          </p:nvPr>
        </p:nvSpPr>
        <p:spPr/>
        <p:txBody>
          <a:bodyPr/>
          <a:lstStyle/>
          <a:p>
            <a:endParaRPr lang="es-CR" dirty="0" smtClean="0">
              <a:latin typeface="Arial" pitchFamily="34" charset="0"/>
              <a:cs typeface="Arial" pitchFamily="34" charset="0"/>
            </a:endParaRPr>
          </a:p>
          <a:p>
            <a:r>
              <a:rPr lang="es-CR" dirty="0" smtClean="0">
                <a:latin typeface="Arial" pitchFamily="34" charset="0"/>
                <a:cs typeface="Arial" pitchFamily="34" charset="0"/>
              </a:rPr>
              <a:t>Apertura: 21 de abril</a:t>
            </a:r>
          </a:p>
          <a:p>
            <a:endParaRPr lang="es-CR" dirty="0" smtClean="0">
              <a:latin typeface="Arial" pitchFamily="34" charset="0"/>
              <a:cs typeface="Arial" pitchFamily="34" charset="0"/>
            </a:endParaRPr>
          </a:p>
          <a:p>
            <a:r>
              <a:rPr lang="es-CR" dirty="0" smtClean="0">
                <a:latin typeface="Arial" pitchFamily="34" charset="0"/>
                <a:cs typeface="Arial" pitchFamily="34" charset="0"/>
              </a:rPr>
              <a:t>1.240 personas recibidas, todas con proceso migratorio completo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LANIFICACION\Pictures\FullSizeRend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5" y="857250"/>
            <a:ext cx="7786688" cy="58404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3 Gráfico"/>
          <p:cNvGraphicFramePr>
            <a:graphicFrameLocks/>
          </p:cNvGraphicFramePr>
          <p:nvPr/>
        </p:nvGraphicFramePr>
        <p:xfrm>
          <a:off x="1143000" y="785813"/>
          <a:ext cx="7143750" cy="5500687"/>
        </p:xfrm>
        <a:graphic>
          <a:graphicData uri="http://schemas.openxmlformats.org/presentationml/2006/ole">
            <mc:AlternateContent xmlns:mc="http://schemas.openxmlformats.org/markup-compatibility/2006">
              <mc:Choice xmlns:v="urn:schemas-microsoft-com:vml" Requires="v">
                <p:oleObj spid="_x0000_s1027" r:id="rId4" imgW="7145131" imgH="5499069" progId="Excel.Sheet.8">
                  <p:embed/>
                </p:oleObj>
              </mc:Choice>
              <mc:Fallback>
                <p:oleObj r:id="rId4" imgW="7145131" imgH="5499069" progId="Excel.Sheet.8">
                  <p:embed/>
                  <p:pic>
                    <p:nvPicPr>
                      <p:cNvPr id="0" name="3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785813"/>
                        <a:ext cx="7143750" cy="550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3 Gráfico"/>
          <p:cNvGraphicFramePr>
            <a:graphicFrameLocks/>
          </p:cNvGraphicFramePr>
          <p:nvPr/>
        </p:nvGraphicFramePr>
        <p:xfrm>
          <a:off x="1143000" y="785813"/>
          <a:ext cx="7143750" cy="5500687"/>
        </p:xfrm>
        <a:graphic>
          <a:graphicData uri="http://schemas.openxmlformats.org/presentationml/2006/ole">
            <mc:AlternateContent xmlns:mc="http://schemas.openxmlformats.org/markup-compatibility/2006">
              <mc:Choice xmlns:v="urn:schemas-microsoft-com:vml" Requires="v">
                <p:oleObj spid="_x0000_s2051" r:id="rId4" imgW="7145131" imgH="5499069" progId="Excel.Sheet.8">
                  <p:embed/>
                </p:oleObj>
              </mc:Choice>
              <mc:Fallback>
                <p:oleObj r:id="rId4" imgW="7145131" imgH="5499069" progId="Excel.Sheet.8">
                  <p:embed/>
                  <p:pic>
                    <p:nvPicPr>
                      <p:cNvPr id="0" name="3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785813"/>
                        <a:ext cx="7143750" cy="550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457200" y="428625"/>
            <a:ext cx="8229600" cy="1066800"/>
          </a:xfrm>
        </p:spPr>
        <p:txBody>
          <a:bodyPr/>
          <a:lstStyle/>
          <a:p>
            <a:r>
              <a:rPr lang="es-CR" smtClean="0"/>
              <a:t>Rutas utilizadas</a:t>
            </a: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1457</TotalTime>
  <Words>914</Words>
  <Application>Microsoft Office PowerPoint</Application>
  <PresentationFormat>On-screen Show (4:3)</PresentationFormat>
  <Paragraphs>126</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Urbano</vt:lpstr>
      <vt:lpstr>Microsoft Excel 97-2003 Worksheet</vt:lpstr>
      <vt:lpstr>Dirección General de Migración y Extranjería</vt:lpstr>
      <vt:lpstr>Estado de situación</vt:lpstr>
      <vt:lpstr>Campo Ferial Paso Canoas</vt:lpstr>
      <vt:lpstr>Centro de Atención (abierto desde el 23 de abril)</vt:lpstr>
      <vt:lpstr>CATECI Sur (CATEM)</vt:lpstr>
      <vt:lpstr>PowerPoint Presentation</vt:lpstr>
      <vt:lpstr>PowerPoint Presentation</vt:lpstr>
      <vt:lpstr>PowerPoint Presentation</vt:lpstr>
      <vt:lpstr>Rutas utilizadas</vt:lpstr>
      <vt:lpstr>Medios utilizados</vt:lpstr>
      <vt:lpstr>IDIOMAS PREDOMINANTES</vt:lpstr>
      <vt:lpstr>RELIGIÓN</vt:lpstr>
      <vt:lpstr>Factores Expulsores</vt:lpstr>
      <vt:lpstr>DESTINO</vt:lpstr>
      <vt:lpstr>OBJETIVOS DEL ESTADO COSTARRICENSE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ATENCIÓN A MUJERES EMBARAZADAS</vt:lpstr>
      <vt:lpstr>Apoyo para trasladar donaciones</vt:lpstr>
      <vt:lpstr>   Acuerdos OCAM XLII Reunión Ordinaria Panamá 2 y 3 de junio 2016 </vt:lpstr>
      <vt:lpstr>-Reconocer el impacto que causa la migración irregular  en los países de la Región como corredor de tránsito hacia los países de destino.   - Dar continuación al tema de migración extracontinental, procurando una respuesta Regional.   -Procurar la participación de la totalidad de los países miembros y observadores.  - Solicitar a la OIM la elaboración de un mapeo crítico sobre mecanismos de respuesta que se están adoptando en cada país con el fin de determinar  cómo ingresan las personas, qué documentos se le otorgan,  conocer los procedimientos de rechazo, aprehensión , deportación, entre otros.</vt:lpstr>
      <vt:lpstr>Establecer mecanismos de apoyo regional para la repatriación de ciudadanos extraregionales que ingresen de manera irregular, procedentes de África, Asia y otros países.  Instar a los países de destino de las personas migrantes irregulares para que apoyen a los países de tránsito  en los proyectos de regularización , repatriación, deportación , recepción y reintegración en los territorios de la Región.   Fortalecer el diálogo con los países de Suramérica para generar una mejor cooperación entre los países.</vt:lpstr>
      <vt:lpstr>Si la apuesta es un flujo migratorio regular, ordenado, y seguro tenemos que hacer un esfuerzo conjunto para registrar los casos en cada país.</vt:lpstr>
      <vt:lpstr>   ACUERDOS  CONFERENCIA REGIONAL SOBRE MIGRACIÓN (CRM)  Tegucigalpa, Honduras  8-9 de junio de 2016 </vt:lpstr>
      <vt:lpstr>ACCIONES QUE BUSCAN PROPUESTA REGIONAL EN EL ABORDAJE DE FLUJOS MIGRATORIOS EXTRA-CONTINENTALES.</vt:lpstr>
      <vt:lpstr>Golpe a estructura criminal transnacional de Tráfico Ilícito de Migrantes, 28 de junio, 2016</vt:lpstr>
      <vt:lpstr>Investigación</vt:lpstr>
      <vt:lpstr>Investigación</vt:lpstr>
      <vt:lpstr>Para Costa Rica, es fundamental los siguientes puntos:</vt:lpstr>
      <vt:lpstr>PowerPoint Presentation</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CONATT 2015</dc:title>
  <dc:creator>lsanchezs</dc:creator>
  <cp:lastModifiedBy>RODAS Renán</cp:lastModifiedBy>
  <cp:revision>95</cp:revision>
  <dcterms:created xsi:type="dcterms:W3CDTF">2016-02-22T16:56:48Z</dcterms:created>
  <dcterms:modified xsi:type="dcterms:W3CDTF">2016-07-13T14:58:17Z</dcterms:modified>
</cp:coreProperties>
</file>