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5"/>
  </p:notesMasterIdLst>
  <p:sldIdLst>
    <p:sldId id="279" r:id="rId3"/>
    <p:sldId id="269" r:id="rId4"/>
    <p:sldId id="278" r:id="rId5"/>
    <p:sldId id="258" r:id="rId6"/>
    <p:sldId id="271" r:id="rId7"/>
    <p:sldId id="272" r:id="rId8"/>
    <p:sldId id="273" r:id="rId9"/>
    <p:sldId id="276" r:id="rId10"/>
    <p:sldId id="274" r:id="rId11"/>
    <p:sldId id="268" r:id="rId12"/>
    <p:sldId id="280" r:id="rId13"/>
    <p:sldId id="277" r:id="rId14"/>
  </p:sldIdLst>
  <p:sldSz cx="9144000" cy="6858000" type="screen4x3"/>
  <p:notesSz cx="7008813" cy="9294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pitchFamily="32"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pitchFamily="32"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pitchFamily="32"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pitchFamily="32"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pitchFamily="32" charset="0"/>
      </a:defRPr>
    </a:lvl5pPr>
    <a:lvl6pPr marL="2286000" algn="l" defTabSz="914400" rtl="0" eaLnBrk="1" latinLnBrk="0" hangingPunct="1">
      <a:defRPr kern="1200">
        <a:solidFill>
          <a:schemeClr val="bg1"/>
        </a:solidFill>
        <a:latin typeface="Arial" charset="0"/>
        <a:ea typeface="+mn-ea"/>
        <a:cs typeface="Arial Unicode MS" pitchFamily="32" charset="0"/>
      </a:defRPr>
    </a:lvl6pPr>
    <a:lvl7pPr marL="2743200" algn="l" defTabSz="914400" rtl="0" eaLnBrk="1" latinLnBrk="0" hangingPunct="1">
      <a:defRPr kern="1200">
        <a:solidFill>
          <a:schemeClr val="bg1"/>
        </a:solidFill>
        <a:latin typeface="Arial" charset="0"/>
        <a:ea typeface="+mn-ea"/>
        <a:cs typeface="Arial Unicode MS" pitchFamily="32" charset="0"/>
      </a:defRPr>
    </a:lvl7pPr>
    <a:lvl8pPr marL="3200400" algn="l" defTabSz="914400" rtl="0" eaLnBrk="1" latinLnBrk="0" hangingPunct="1">
      <a:defRPr kern="1200">
        <a:solidFill>
          <a:schemeClr val="bg1"/>
        </a:solidFill>
        <a:latin typeface="Arial" charset="0"/>
        <a:ea typeface="+mn-ea"/>
        <a:cs typeface="Arial Unicode MS" pitchFamily="32" charset="0"/>
      </a:defRPr>
    </a:lvl8pPr>
    <a:lvl9pPr marL="3657600" algn="l" defTabSz="914400" rtl="0" eaLnBrk="1" latinLnBrk="0" hangingPunct="1">
      <a:defRPr kern="1200">
        <a:solidFill>
          <a:schemeClr val="bg1"/>
        </a:solidFill>
        <a:latin typeface="Arial" charset="0"/>
        <a:ea typeface="+mn-ea"/>
        <a:cs typeface="Arial Unicode MS" pitchFamily="32"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9" d="100"/>
          <a:sy n="139" d="100"/>
        </p:scale>
        <p:origin x="-198" y="21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00" d="100"/>
        <a:sy n="100" d="100"/>
      </p:scale>
      <p:origin x="0" y="211"/>
    </p:cViewPr>
  </p:sorterViewPr>
  <p:notesViewPr>
    <p:cSldViewPr>
      <p:cViewPr varScale="1">
        <p:scale>
          <a:sx n="81" d="100"/>
          <a:sy n="81" d="100"/>
        </p:scale>
        <p:origin x="-199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008813" cy="9294813"/>
          </a:xfrm>
          <a:prstGeom prst="roundRect">
            <a:avLst>
              <a:gd name="adj" fmla="val 19"/>
            </a:avLst>
          </a:prstGeom>
          <a:solidFill>
            <a:srgbClr val="FFFFFF"/>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CA" dirty="0"/>
          </a:p>
        </p:txBody>
      </p:sp>
      <p:sp>
        <p:nvSpPr>
          <p:cNvPr id="3074" name="Rectangle 2"/>
          <p:cNvSpPr>
            <a:spLocks noGrp="1" noRot="1" noChangeAspect="1" noChangeArrowheads="1"/>
          </p:cNvSpPr>
          <p:nvPr>
            <p:ph type="sldImg"/>
          </p:nvPr>
        </p:nvSpPr>
        <p:spPr bwMode="auto">
          <a:xfrm>
            <a:off x="1371600" y="763588"/>
            <a:ext cx="5026025" cy="37687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p>
      <p:sp>
        <p:nvSpPr>
          <p:cNvPr id="3075" name="Rectangle 3"/>
          <p:cNvSpPr>
            <a:spLocks noGrp="1" noChangeArrowheads="1"/>
          </p:cNvSpPr>
          <p:nvPr>
            <p:ph type="body"/>
          </p:nvPr>
        </p:nvSpPr>
        <p:spPr bwMode="auto">
          <a:xfrm>
            <a:off x="777875" y="4776788"/>
            <a:ext cx="6215063" cy="45227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3076" name="Text Box 4"/>
          <p:cNvSpPr txBox="1">
            <a:spLocks noChangeArrowheads="1"/>
          </p:cNvSpPr>
          <p:nvPr/>
        </p:nvSpPr>
        <p:spPr bwMode="auto">
          <a:xfrm>
            <a:off x="0" y="0"/>
            <a:ext cx="3371850" cy="5016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CA" dirty="0"/>
          </a:p>
        </p:txBody>
      </p:sp>
      <p:sp>
        <p:nvSpPr>
          <p:cNvPr id="3077" name="Text Box 5"/>
          <p:cNvSpPr txBox="1">
            <a:spLocks noChangeArrowheads="1"/>
          </p:cNvSpPr>
          <p:nvPr/>
        </p:nvSpPr>
        <p:spPr bwMode="auto">
          <a:xfrm>
            <a:off x="4398963" y="0"/>
            <a:ext cx="3371850" cy="5016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CA" dirty="0"/>
          </a:p>
        </p:txBody>
      </p:sp>
      <p:sp>
        <p:nvSpPr>
          <p:cNvPr id="3078" name="Text Box 6"/>
          <p:cNvSpPr txBox="1">
            <a:spLocks noChangeArrowheads="1"/>
          </p:cNvSpPr>
          <p:nvPr/>
        </p:nvSpPr>
        <p:spPr bwMode="auto">
          <a:xfrm>
            <a:off x="0" y="9555163"/>
            <a:ext cx="3371850" cy="5016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CA" dirty="0"/>
          </a:p>
        </p:txBody>
      </p:sp>
      <p:sp>
        <p:nvSpPr>
          <p:cNvPr id="3079" name="Rectangle 7"/>
          <p:cNvSpPr>
            <a:spLocks noGrp="1" noChangeArrowheads="1"/>
          </p:cNvSpPr>
          <p:nvPr>
            <p:ph type="sldNum"/>
          </p:nvPr>
        </p:nvSpPr>
        <p:spPr bwMode="auto">
          <a:xfrm>
            <a:off x="4398963" y="9555163"/>
            <a:ext cx="3370262" cy="5000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buSzPct val="45000"/>
              <a:buFont typeface="Wingdings" charset="2"/>
              <a:buNone/>
              <a:tabLst>
                <a:tab pos="723900" algn="l"/>
                <a:tab pos="1447800" algn="l"/>
                <a:tab pos="2171700" algn="l"/>
                <a:tab pos="2895600" algn="l"/>
              </a:tabLst>
              <a:defRPr sz="1400">
                <a:solidFill>
                  <a:srgbClr val="000000"/>
                </a:solidFill>
                <a:latin typeface="Times New Roman" pitchFamily="16" charset="0"/>
              </a:defRPr>
            </a:lvl1pPr>
          </a:lstStyle>
          <a:p>
            <a:fld id="{3AC873D7-8BAD-47F2-A40F-A5F277A0EA73}" type="slidenum">
              <a:rPr lang="en-US" altLang="en-US"/>
              <a:pPr/>
              <a:t>‹#›</a:t>
            </a:fld>
            <a:endParaRPr lang="en-US" altLang="en-US" dirty="0"/>
          </a:p>
        </p:txBody>
      </p:sp>
    </p:spTree>
    <p:extLst>
      <p:ext uri="{BB962C8B-B14F-4D97-AF65-F5344CB8AC3E}">
        <p14:creationId xmlns="" xmlns:p14="http://schemas.microsoft.com/office/powerpoint/2010/main" val="344712541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5688" y="758825"/>
            <a:ext cx="5026025" cy="3768725"/>
          </a:xfrm>
        </p:spPr>
      </p:sp>
      <p:sp>
        <p:nvSpPr>
          <p:cNvPr id="3" name="Notes Placeholder 2"/>
          <p:cNvSpPr>
            <a:spLocks noGrp="1"/>
          </p:cNvSpPr>
          <p:nvPr>
            <p:ph type="body" idx="1"/>
          </p:nvPr>
        </p:nvSpPr>
        <p:spPr>
          <a:xfrm>
            <a:off x="408062" y="4503390"/>
            <a:ext cx="6215063" cy="4522787"/>
          </a:xfrm>
        </p:spPr>
        <p:txBody>
          <a:bodyPr/>
          <a:lstStyle/>
          <a:p>
            <a:endParaRPr lang="en-CA" dirty="0"/>
          </a:p>
        </p:txBody>
      </p:sp>
      <p:sp>
        <p:nvSpPr>
          <p:cNvPr id="4" name="Slide Number Placeholder 3"/>
          <p:cNvSpPr>
            <a:spLocks noGrp="1"/>
          </p:cNvSpPr>
          <p:nvPr>
            <p:ph type="sldNum" idx="10"/>
          </p:nvPr>
        </p:nvSpPr>
        <p:spPr/>
        <p:txBody>
          <a:bodyPr/>
          <a:lstStyle/>
          <a:p>
            <a:fld id="{3AC873D7-8BAD-47F2-A40F-A5F277A0EA73}" type="slidenum">
              <a:rPr lang="en-US" altLang="en-US" smtClean="0"/>
              <a:pPr/>
              <a:t>1</a:t>
            </a:fld>
            <a:endParaRPr lang="en-US" altLang="en-US" dirty="0"/>
          </a:p>
        </p:txBody>
      </p:sp>
    </p:spTree>
    <p:extLst>
      <p:ext uri="{BB962C8B-B14F-4D97-AF65-F5344CB8AC3E}">
        <p14:creationId xmlns="" xmlns:p14="http://schemas.microsoft.com/office/powerpoint/2010/main" val="876030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2813" y="687388"/>
            <a:ext cx="5026025" cy="3768725"/>
          </a:xfrm>
        </p:spPr>
      </p:sp>
      <p:sp>
        <p:nvSpPr>
          <p:cNvPr id="3" name="Notes Placeholder 2"/>
          <p:cNvSpPr>
            <a:spLocks noGrp="1"/>
          </p:cNvSpPr>
          <p:nvPr>
            <p:ph type="body" idx="1"/>
          </p:nvPr>
        </p:nvSpPr>
        <p:spPr>
          <a:xfrm>
            <a:off x="408062" y="4647406"/>
            <a:ext cx="6215063" cy="4176463"/>
          </a:xfrm>
        </p:spPr>
        <p:txBody>
          <a:bodyPr/>
          <a:lstStyle/>
          <a:p>
            <a:pPr marL="171450" indent="-171450">
              <a:spcBef>
                <a:spcPts val="0"/>
              </a:spcBef>
              <a:buFont typeface="Arial" panose="020B0604020202020204" pitchFamily="34" charset="0"/>
              <a:buChar char="•"/>
            </a:pPr>
            <a:endParaRPr lang="en-CA" dirty="0" smtClean="0"/>
          </a:p>
          <a:p>
            <a:pPr marL="171450" indent="-171450">
              <a:spcBef>
                <a:spcPts val="0"/>
              </a:spcBef>
              <a:buFont typeface="Arial" panose="020B0604020202020204" pitchFamily="34" charset="0"/>
              <a:buChar char="•"/>
            </a:pPr>
            <a:endParaRPr lang="en-CA" dirty="0" smtClean="0"/>
          </a:p>
          <a:p>
            <a:pPr marL="171450" indent="-171450">
              <a:spcBef>
                <a:spcPts val="0"/>
              </a:spcBef>
              <a:buFont typeface="Arial" panose="020B0604020202020204" pitchFamily="34" charset="0"/>
              <a:buChar char="•"/>
            </a:pPr>
            <a:endParaRPr lang="en-CA" dirty="0"/>
          </a:p>
          <a:p>
            <a:pPr>
              <a:spcBef>
                <a:spcPts val="0"/>
              </a:spcBef>
            </a:pPr>
            <a:r>
              <a:rPr lang="en-CA" dirty="0" smtClean="0"/>
              <a:t> </a:t>
            </a:r>
          </a:p>
          <a:p>
            <a:pPr marL="171450" indent="-171450">
              <a:spcBef>
                <a:spcPts val="0"/>
              </a:spcBef>
              <a:buFont typeface="Arial" panose="020B0604020202020204" pitchFamily="34" charset="0"/>
              <a:buChar char="•"/>
            </a:pPr>
            <a:endParaRPr lang="en-CA" dirty="0"/>
          </a:p>
          <a:p>
            <a:endParaRPr lang="en-CA" dirty="0"/>
          </a:p>
        </p:txBody>
      </p:sp>
      <p:sp>
        <p:nvSpPr>
          <p:cNvPr id="4" name="Slide Number Placeholder 3"/>
          <p:cNvSpPr>
            <a:spLocks noGrp="1"/>
          </p:cNvSpPr>
          <p:nvPr>
            <p:ph type="sldNum" idx="10"/>
          </p:nvPr>
        </p:nvSpPr>
        <p:spPr/>
        <p:txBody>
          <a:bodyPr/>
          <a:lstStyle/>
          <a:p>
            <a:fld id="{3AC873D7-8BAD-47F2-A40F-A5F277A0EA73}" type="slidenum">
              <a:rPr lang="en-US" altLang="en-US" smtClean="0"/>
              <a:pPr/>
              <a:t>10</a:t>
            </a:fld>
            <a:endParaRPr lang="en-US" altLang="en-US" dirty="0"/>
          </a:p>
        </p:txBody>
      </p:sp>
    </p:spTree>
    <p:extLst>
      <p:ext uri="{BB962C8B-B14F-4D97-AF65-F5344CB8AC3E}">
        <p14:creationId xmlns="" xmlns:p14="http://schemas.microsoft.com/office/powerpoint/2010/main" val="1105588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5688" y="758825"/>
            <a:ext cx="5026025" cy="3768725"/>
          </a:xfrm>
        </p:spPr>
      </p:sp>
      <p:sp>
        <p:nvSpPr>
          <p:cNvPr id="3" name="Notes Placeholder 2"/>
          <p:cNvSpPr>
            <a:spLocks noGrp="1"/>
          </p:cNvSpPr>
          <p:nvPr>
            <p:ph type="body" idx="1"/>
          </p:nvPr>
        </p:nvSpPr>
        <p:spPr>
          <a:xfrm>
            <a:off x="480070" y="4647406"/>
            <a:ext cx="6215063" cy="4320480"/>
          </a:xfrm>
        </p:spPr>
        <p:txBody>
          <a:bodyPr/>
          <a:lstStyle/>
          <a:p>
            <a:endParaRPr lang="en-CA" dirty="0"/>
          </a:p>
        </p:txBody>
      </p:sp>
      <p:sp>
        <p:nvSpPr>
          <p:cNvPr id="4" name="Slide Number Placeholder 3"/>
          <p:cNvSpPr>
            <a:spLocks noGrp="1"/>
          </p:cNvSpPr>
          <p:nvPr>
            <p:ph type="sldNum" idx="10"/>
          </p:nvPr>
        </p:nvSpPr>
        <p:spPr/>
        <p:txBody>
          <a:bodyPr/>
          <a:lstStyle/>
          <a:p>
            <a:fld id="{3AC873D7-8BAD-47F2-A40F-A5F277A0EA73}" type="slidenum">
              <a:rPr lang="en-US" altLang="en-US" smtClean="0"/>
              <a:pPr/>
              <a:t>11</a:t>
            </a:fld>
            <a:endParaRPr lang="en-US" altLang="en-US" dirty="0"/>
          </a:p>
        </p:txBody>
      </p:sp>
    </p:spTree>
    <p:extLst>
      <p:ext uri="{BB962C8B-B14F-4D97-AF65-F5344CB8AC3E}">
        <p14:creationId xmlns="" xmlns:p14="http://schemas.microsoft.com/office/powerpoint/2010/main" val="345843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5688" y="614363"/>
            <a:ext cx="5026025" cy="3768725"/>
          </a:xfrm>
        </p:spPr>
      </p:sp>
      <p:sp>
        <p:nvSpPr>
          <p:cNvPr id="3" name="Notes Placeholder 2"/>
          <p:cNvSpPr>
            <a:spLocks noGrp="1"/>
          </p:cNvSpPr>
          <p:nvPr>
            <p:ph type="body" idx="1"/>
          </p:nvPr>
        </p:nvSpPr>
        <p:spPr>
          <a:xfrm>
            <a:off x="408062" y="4575399"/>
            <a:ext cx="6215063" cy="4320480"/>
          </a:xfrm>
        </p:spPr>
        <p:txBody>
          <a:bodyPr/>
          <a:lstStyle/>
          <a:p>
            <a:endParaRPr lang="en-CA" dirty="0" smtClean="0"/>
          </a:p>
          <a:p>
            <a:endParaRPr lang="en-CA" dirty="0"/>
          </a:p>
          <a:p>
            <a:endParaRPr lang="en-CA" dirty="0" smtClean="0"/>
          </a:p>
          <a:p>
            <a:endParaRPr lang="en-CA" dirty="0"/>
          </a:p>
          <a:p>
            <a:endParaRPr lang="en-CA" dirty="0" smtClean="0"/>
          </a:p>
          <a:p>
            <a:endParaRPr lang="en-CA" dirty="0"/>
          </a:p>
          <a:p>
            <a:endParaRPr lang="en-CA" dirty="0" smtClean="0"/>
          </a:p>
          <a:p>
            <a:endParaRPr lang="en-CA" dirty="0"/>
          </a:p>
          <a:p>
            <a:endParaRPr lang="en-CA" dirty="0" smtClean="0"/>
          </a:p>
          <a:p>
            <a:endParaRPr lang="en-CA" dirty="0"/>
          </a:p>
          <a:p>
            <a:endParaRPr lang="en-CA" dirty="0" smtClean="0"/>
          </a:p>
          <a:p>
            <a:endParaRPr lang="en-CA" dirty="0"/>
          </a:p>
        </p:txBody>
      </p:sp>
      <p:sp>
        <p:nvSpPr>
          <p:cNvPr id="4" name="Slide Number Placeholder 3"/>
          <p:cNvSpPr>
            <a:spLocks noGrp="1"/>
          </p:cNvSpPr>
          <p:nvPr>
            <p:ph type="sldNum" idx="10"/>
          </p:nvPr>
        </p:nvSpPr>
        <p:spPr/>
        <p:txBody>
          <a:bodyPr/>
          <a:lstStyle/>
          <a:p>
            <a:fld id="{3AC873D7-8BAD-47F2-A40F-A5F277A0EA73}" type="slidenum">
              <a:rPr lang="en-US" altLang="en-US" smtClean="0"/>
              <a:pPr/>
              <a:t>12</a:t>
            </a:fld>
            <a:endParaRPr lang="en-US" altLang="en-US" dirty="0"/>
          </a:p>
        </p:txBody>
      </p:sp>
    </p:spTree>
    <p:extLst>
      <p:ext uri="{BB962C8B-B14F-4D97-AF65-F5344CB8AC3E}">
        <p14:creationId xmlns="" xmlns:p14="http://schemas.microsoft.com/office/powerpoint/2010/main" val="1485018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0" y="758825"/>
            <a:ext cx="5026025" cy="3768725"/>
          </a:xfrm>
        </p:spPr>
      </p:sp>
      <p:sp>
        <p:nvSpPr>
          <p:cNvPr id="3" name="Notes Placeholder 2"/>
          <p:cNvSpPr>
            <a:spLocks noGrp="1"/>
          </p:cNvSpPr>
          <p:nvPr>
            <p:ph type="body" idx="1"/>
          </p:nvPr>
        </p:nvSpPr>
        <p:spPr>
          <a:xfrm>
            <a:off x="408062" y="4772027"/>
            <a:ext cx="6215063" cy="3979836"/>
          </a:xfrm>
        </p:spPr>
        <p:txBody>
          <a:bodyPr/>
          <a:lstStyle/>
          <a:p>
            <a:pPr>
              <a:spcBef>
                <a:spcPts val="0"/>
              </a:spcBef>
            </a:pPr>
            <a:endParaRPr lang="en-CA" dirty="0"/>
          </a:p>
        </p:txBody>
      </p:sp>
      <p:sp>
        <p:nvSpPr>
          <p:cNvPr id="4" name="Slide Number Placeholder 3"/>
          <p:cNvSpPr>
            <a:spLocks noGrp="1"/>
          </p:cNvSpPr>
          <p:nvPr>
            <p:ph type="sldNum" idx="10"/>
          </p:nvPr>
        </p:nvSpPr>
        <p:spPr/>
        <p:txBody>
          <a:bodyPr/>
          <a:lstStyle/>
          <a:p>
            <a:fld id="{3AC873D7-8BAD-47F2-A40F-A5F277A0EA73}" type="slidenum">
              <a:rPr lang="en-US" altLang="en-US" smtClean="0"/>
              <a:pPr/>
              <a:t>2</a:t>
            </a:fld>
            <a:endParaRPr lang="en-US" altLang="en-US" dirty="0"/>
          </a:p>
        </p:txBody>
      </p:sp>
    </p:spTree>
    <p:extLst>
      <p:ext uri="{BB962C8B-B14F-4D97-AF65-F5344CB8AC3E}">
        <p14:creationId xmlns="" xmlns:p14="http://schemas.microsoft.com/office/powerpoint/2010/main" val="3713400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0" y="758825"/>
            <a:ext cx="5026025" cy="3768725"/>
          </a:xfrm>
        </p:spPr>
      </p:sp>
      <p:sp>
        <p:nvSpPr>
          <p:cNvPr id="3" name="Notes Placeholder 2"/>
          <p:cNvSpPr>
            <a:spLocks noGrp="1"/>
          </p:cNvSpPr>
          <p:nvPr>
            <p:ph type="body" idx="1"/>
          </p:nvPr>
        </p:nvSpPr>
        <p:spPr>
          <a:xfrm>
            <a:off x="408062" y="4575398"/>
            <a:ext cx="6215063" cy="4522787"/>
          </a:xfrm>
        </p:spPr>
        <p:txBody>
          <a:bodyPr/>
          <a:lstStyle/>
          <a:p>
            <a:pPr>
              <a:spcBef>
                <a:spcPts val="0"/>
              </a:spcBef>
            </a:pPr>
            <a:endParaRPr lang="en-CA" dirty="0"/>
          </a:p>
        </p:txBody>
      </p:sp>
      <p:sp>
        <p:nvSpPr>
          <p:cNvPr id="4" name="Slide Number Placeholder 3"/>
          <p:cNvSpPr>
            <a:spLocks noGrp="1"/>
          </p:cNvSpPr>
          <p:nvPr>
            <p:ph type="sldNum" idx="10"/>
          </p:nvPr>
        </p:nvSpPr>
        <p:spPr/>
        <p:txBody>
          <a:bodyPr/>
          <a:lstStyle/>
          <a:p>
            <a:fld id="{3AC873D7-8BAD-47F2-A40F-A5F277A0EA73}" type="slidenum">
              <a:rPr lang="en-US" altLang="en-US" smtClean="0"/>
              <a:pPr/>
              <a:t>3</a:t>
            </a:fld>
            <a:endParaRPr lang="en-US" altLang="en-US" dirty="0"/>
          </a:p>
        </p:txBody>
      </p:sp>
    </p:spTree>
    <p:extLst>
      <p:ext uri="{BB962C8B-B14F-4D97-AF65-F5344CB8AC3E}">
        <p14:creationId xmlns="" xmlns:p14="http://schemas.microsoft.com/office/powerpoint/2010/main" val="2734712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2B9482D-0BC1-4993-8B03-00805384B432}" type="slidenum">
              <a:rPr lang="en-US" altLang="en-US"/>
              <a:pPr/>
              <a:t>4</a:t>
            </a:fld>
            <a:endParaRPr lang="en-US" altLang="en-US" dirty="0"/>
          </a:p>
        </p:txBody>
      </p:sp>
      <p:sp>
        <p:nvSpPr>
          <p:cNvPr id="18433" name="Text Box 1"/>
          <p:cNvSpPr txBox="1">
            <a:spLocks noChangeArrowheads="1"/>
          </p:cNvSpPr>
          <p:nvPr/>
        </p:nvSpPr>
        <p:spPr bwMode="auto">
          <a:xfrm>
            <a:off x="4398963" y="9555163"/>
            <a:ext cx="3371850" cy="5016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algn="r">
              <a:buClrTx/>
              <a:buFontTx/>
              <a:buNone/>
            </a:pPr>
            <a:fld id="{D2498AE4-E240-4313-8018-4B95E9F4F397}" type="slidenum">
              <a:rPr lang="en-US" altLang="en-US" sz="1400">
                <a:latin typeface="Times New Roman" pitchFamily="16" charset="0"/>
              </a:rPr>
              <a:pPr algn="r">
                <a:buClrTx/>
                <a:buFontTx/>
                <a:buNone/>
              </a:pPr>
              <a:t>4</a:t>
            </a:fld>
            <a:endParaRPr lang="en-US" altLang="en-US" sz="1400" dirty="0">
              <a:latin typeface="Times New Roman" pitchFamily="16" charset="0"/>
            </a:endParaRPr>
          </a:p>
        </p:txBody>
      </p:sp>
      <p:sp>
        <p:nvSpPr>
          <p:cNvPr id="18434" name="Rectangle 2"/>
          <p:cNvSpPr txBox="1">
            <a:spLocks noGrp="1" noRot="1" noChangeAspect="1" noChangeArrowheads="1"/>
          </p:cNvSpPr>
          <p:nvPr>
            <p:ph type="sldImg"/>
          </p:nvPr>
        </p:nvSpPr>
        <p:spPr bwMode="auto">
          <a:xfrm>
            <a:off x="912813" y="758825"/>
            <a:ext cx="5029200" cy="37719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18435" name="Text Box 3"/>
          <p:cNvSpPr txBox="1">
            <a:spLocks noGrp="1" noChangeArrowheads="1"/>
          </p:cNvSpPr>
          <p:nvPr>
            <p:ph type="body" idx="1"/>
          </p:nvPr>
        </p:nvSpPr>
        <p:spPr bwMode="auto">
          <a:xfrm>
            <a:off x="696094" y="4791422"/>
            <a:ext cx="5678859" cy="411956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lstStyle/>
          <a:p>
            <a:pPr>
              <a:spcBef>
                <a:spcPts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en-US" dirty="0">
              <a:cs typeface="Arial Unicode MS" pitchFamily="32"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8FDEFCCC-E8F1-4473-99FE-764FA91CAA18}" type="slidenum">
              <a:rPr lang="en-US" altLang="en-US"/>
              <a:pPr/>
              <a:t>5</a:t>
            </a:fld>
            <a:endParaRPr lang="en-US" altLang="en-US" dirty="0"/>
          </a:p>
        </p:txBody>
      </p:sp>
      <p:sp>
        <p:nvSpPr>
          <p:cNvPr id="19457" name="Text Box 1"/>
          <p:cNvSpPr txBox="1">
            <a:spLocks noChangeArrowheads="1"/>
          </p:cNvSpPr>
          <p:nvPr/>
        </p:nvSpPr>
        <p:spPr bwMode="auto">
          <a:xfrm>
            <a:off x="4398963" y="9555163"/>
            <a:ext cx="3371850" cy="5016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algn="r">
              <a:buClrTx/>
              <a:buFontTx/>
              <a:buNone/>
            </a:pPr>
            <a:fld id="{F8030B31-C070-4C27-88F3-27AF2C0AFDA9}" type="slidenum">
              <a:rPr lang="en-US" altLang="en-US" sz="1400">
                <a:latin typeface="Times New Roman" pitchFamily="16" charset="0"/>
              </a:rPr>
              <a:pPr algn="r">
                <a:buClrTx/>
                <a:buFontTx/>
                <a:buNone/>
              </a:pPr>
              <a:t>5</a:t>
            </a:fld>
            <a:endParaRPr lang="en-US" altLang="en-US" sz="1400" dirty="0">
              <a:latin typeface="Times New Roman" pitchFamily="16" charset="0"/>
            </a:endParaRPr>
          </a:p>
        </p:txBody>
      </p:sp>
      <p:sp>
        <p:nvSpPr>
          <p:cNvPr id="19458" name="Rectangle 2"/>
          <p:cNvSpPr txBox="1">
            <a:spLocks noGrp="1" noRot="1" noChangeAspect="1" noChangeArrowheads="1"/>
          </p:cNvSpPr>
          <p:nvPr>
            <p:ph type="sldImg"/>
          </p:nvPr>
        </p:nvSpPr>
        <p:spPr bwMode="auto">
          <a:xfrm>
            <a:off x="1036638" y="687388"/>
            <a:ext cx="5029200" cy="377190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19459" name="Rectangle 3"/>
          <p:cNvSpPr txBox="1">
            <a:spLocks noGrp="1" noChangeArrowheads="1"/>
          </p:cNvSpPr>
          <p:nvPr>
            <p:ph type="body" idx="1"/>
          </p:nvPr>
        </p:nvSpPr>
        <p:spPr bwMode="auto">
          <a:xfrm>
            <a:off x="480070" y="4719414"/>
            <a:ext cx="5976664" cy="41184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square" anchor="t"/>
          <a:lstStyle/>
          <a:p>
            <a:pPr marL="171450" indent="-171450">
              <a:spcBef>
                <a:spcPts val="0"/>
              </a:spcBef>
              <a:buFont typeface="Arial" panose="020B0604020202020204" pitchFamily="34" charset="0"/>
              <a:buChar char="•"/>
            </a:pP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0" y="758825"/>
            <a:ext cx="5026025" cy="3768725"/>
          </a:xfrm>
        </p:spPr>
      </p:sp>
      <p:sp>
        <p:nvSpPr>
          <p:cNvPr id="3" name="Notes Placeholder 2"/>
          <p:cNvSpPr>
            <a:spLocks noGrp="1"/>
          </p:cNvSpPr>
          <p:nvPr>
            <p:ph type="body" idx="1"/>
          </p:nvPr>
        </p:nvSpPr>
        <p:spPr>
          <a:xfrm>
            <a:off x="408062" y="4743595"/>
            <a:ext cx="6215063" cy="4296300"/>
          </a:xfrm>
        </p:spPr>
        <p:txBody>
          <a:bodyPr/>
          <a:lstStyle/>
          <a:p>
            <a:endParaRPr lang="en-CA" dirty="0"/>
          </a:p>
        </p:txBody>
      </p:sp>
      <p:sp>
        <p:nvSpPr>
          <p:cNvPr id="4" name="Slide Number Placeholder 3"/>
          <p:cNvSpPr>
            <a:spLocks noGrp="1"/>
          </p:cNvSpPr>
          <p:nvPr>
            <p:ph type="sldNum" idx="10"/>
          </p:nvPr>
        </p:nvSpPr>
        <p:spPr/>
        <p:txBody>
          <a:bodyPr/>
          <a:lstStyle/>
          <a:p>
            <a:fld id="{3AC873D7-8BAD-47F2-A40F-A5F277A0EA73}" type="slidenum">
              <a:rPr lang="en-US" altLang="en-US" smtClean="0"/>
              <a:pPr/>
              <a:t>6</a:t>
            </a:fld>
            <a:endParaRPr lang="en-US" altLang="en-US" dirty="0"/>
          </a:p>
        </p:txBody>
      </p:sp>
    </p:spTree>
    <p:extLst>
      <p:ext uri="{BB962C8B-B14F-4D97-AF65-F5344CB8AC3E}">
        <p14:creationId xmlns="" xmlns:p14="http://schemas.microsoft.com/office/powerpoint/2010/main" val="69446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5688" y="758825"/>
            <a:ext cx="5026025" cy="3768725"/>
          </a:xfrm>
        </p:spPr>
      </p:sp>
      <p:sp>
        <p:nvSpPr>
          <p:cNvPr id="3" name="Notes Placeholder 2"/>
          <p:cNvSpPr>
            <a:spLocks noGrp="1"/>
          </p:cNvSpPr>
          <p:nvPr>
            <p:ph type="body" idx="1"/>
          </p:nvPr>
        </p:nvSpPr>
        <p:spPr>
          <a:xfrm>
            <a:off x="480070" y="4772027"/>
            <a:ext cx="6215063" cy="3043731"/>
          </a:xfrm>
        </p:spPr>
        <p:txBody>
          <a:bodyPr wrap="square"/>
          <a:lstStyle/>
          <a:p>
            <a:pPr>
              <a:spcBef>
                <a:spcPts val="0"/>
              </a:spcBef>
            </a:pPr>
            <a:endParaRPr lang="en-CA" dirty="0"/>
          </a:p>
          <a:p>
            <a:pPr>
              <a:spcBef>
                <a:spcPts val="0"/>
              </a:spcBef>
            </a:pPr>
            <a:endParaRPr lang="en-CA" dirty="0" smtClean="0"/>
          </a:p>
          <a:p>
            <a:pPr>
              <a:spcBef>
                <a:spcPts val="0"/>
              </a:spcBef>
            </a:pPr>
            <a:endParaRPr lang="en-CA" dirty="0"/>
          </a:p>
          <a:p>
            <a:pPr>
              <a:spcBef>
                <a:spcPts val="0"/>
              </a:spcBef>
            </a:pPr>
            <a:endParaRPr lang="en-CA" dirty="0"/>
          </a:p>
          <a:p>
            <a:endParaRPr lang="en-CA" dirty="0"/>
          </a:p>
        </p:txBody>
      </p:sp>
      <p:sp>
        <p:nvSpPr>
          <p:cNvPr id="4" name="Slide Number Placeholder 3"/>
          <p:cNvSpPr>
            <a:spLocks noGrp="1"/>
          </p:cNvSpPr>
          <p:nvPr>
            <p:ph type="sldNum" idx="10"/>
          </p:nvPr>
        </p:nvSpPr>
        <p:spPr/>
        <p:txBody>
          <a:bodyPr/>
          <a:lstStyle/>
          <a:p>
            <a:fld id="{3AC873D7-8BAD-47F2-A40F-A5F277A0EA73}" type="slidenum">
              <a:rPr lang="en-US" altLang="en-US" smtClean="0"/>
              <a:pPr/>
              <a:t>7</a:t>
            </a:fld>
            <a:endParaRPr lang="en-US" altLang="en-US" dirty="0"/>
          </a:p>
        </p:txBody>
      </p:sp>
    </p:spTree>
    <p:extLst>
      <p:ext uri="{BB962C8B-B14F-4D97-AF65-F5344CB8AC3E}">
        <p14:creationId xmlns="" xmlns:p14="http://schemas.microsoft.com/office/powerpoint/2010/main" val="2335371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32EB56BA-09BE-4B9E-900D-14C5737499DB}" type="slidenum">
              <a:rPr lang="en-US" altLang="en-US"/>
              <a:pPr/>
              <a:t>8</a:t>
            </a:fld>
            <a:endParaRPr lang="en-US" altLang="en-US" dirty="0"/>
          </a:p>
        </p:txBody>
      </p:sp>
      <p:sp>
        <p:nvSpPr>
          <p:cNvPr id="25601" name="Text Box 1"/>
          <p:cNvSpPr txBox="1">
            <a:spLocks noChangeArrowheads="1"/>
          </p:cNvSpPr>
          <p:nvPr/>
        </p:nvSpPr>
        <p:spPr bwMode="auto">
          <a:xfrm>
            <a:off x="4398963" y="9555163"/>
            <a:ext cx="3371850" cy="5016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algn="r">
              <a:buClrTx/>
              <a:buFontTx/>
              <a:buNone/>
            </a:pPr>
            <a:fld id="{8E526199-92E6-4CFF-8E2D-FEC4D6EF1DBE}" type="slidenum">
              <a:rPr lang="en-US" altLang="en-US" sz="1400">
                <a:latin typeface="Times New Roman" pitchFamily="16" charset="0"/>
              </a:rPr>
              <a:pPr algn="r">
                <a:buClrTx/>
                <a:buFontTx/>
                <a:buNone/>
              </a:pPr>
              <a:t>8</a:t>
            </a:fld>
            <a:endParaRPr lang="en-US" altLang="en-US" sz="1400" dirty="0">
              <a:latin typeface="Times New Roman" pitchFamily="16" charset="0"/>
            </a:endParaRPr>
          </a:p>
        </p:txBody>
      </p:sp>
      <p:sp>
        <p:nvSpPr>
          <p:cNvPr id="25602" name="Rectangle 2"/>
          <p:cNvSpPr txBox="1">
            <a:spLocks noGrp="1" noRot="1" noChangeAspect="1" noChangeArrowheads="1"/>
          </p:cNvSpPr>
          <p:nvPr>
            <p:ph type="sldImg"/>
          </p:nvPr>
        </p:nvSpPr>
        <p:spPr bwMode="auto">
          <a:xfrm>
            <a:off x="1181100" y="706438"/>
            <a:ext cx="4646613" cy="3486150"/>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25603" name="Rectangle 3"/>
          <p:cNvSpPr txBox="1">
            <a:spLocks noGrp="1" noChangeArrowheads="1"/>
          </p:cNvSpPr>
          <p:nvPr>
            <p:ph type="body" idx="1"/>
          </p:nvPr>
        </p:nvSpPr>
        <p:spPr bwMode="auto">
          <a:xfrm>
            <a:off x="408062" y="4575398"/>
            <a:ext cx="6216650" cy="452596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square" anchor="t"/>
          <a:lstStyle/>
          <a:p>
            <a:endParaRPr lang="en-US" altLang="en-US" dirty="0" smtClean="0"/>
          </a:p>
          <a:p>
            <a:endParaRPr lang="en-US" altLang="en-US" dirty="0"/>
          </a:p>
          <a:p>
            <a:endParaRPr lang="en-US" altLang="en-US" dirty="0" smtClean="0"/>
          </a:p>
          <a:p>
            <a:endParaRPr lang="en-US" altLang="en-US" dirty="0"/>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0" y="758825"/>
            <a:ext cx="5026025" cy="3768725"/>
          </a:xfrm>
        </p:spPr>
      </p:sp>
      <p:sp>
        <p:nvSpPr>
          <p:cNvPr id="3" name="Notes Placeholder 2"/>
          <p:cNvSpPr>
            <a:spLocks noGrp="1"/>
          </p:cNvSpPr>
          <p:nvPr>
            <p:ph type="body" idx="1"/>
          </p:nvPr>
        </p:nvSpPr>
        <p:spPr>
          <a:xfrm>
            <a:off x="336054" y="4503390"/>
            <a:ext cx="6336704" cy="4680520"/>
          </a:xfrm>
        </p:spPr>
        <p:txBody>
          <a:bodyPr/>
          <a:lstStyle/>
          <a:p>
            <a:pPr marL="171450" indent="-171450">
              <a:spcBef>
                <a:spcPts val="0"/>
              </a:spcBef>
              <a:buFont typeface="Arial" panose="020B0604020202020204" pitchFamily="34" charset="0"/>
              <a:buChar char="•"/>
            </a:pPr>
            <a:endParaRPr lang="en-CA" dirty="0" smtClean="0"/>
          </a:p>
          <a:p>
            <a:pPr marL="171450" indent="-171450">
              <a:spcBef>
                <a:spcPts val="0"/>
              </a:spcBef>
              <a:buFont typeface="Arial" panose="020B0604020202020204" pitchFamily="34" charset="0"/>
              <a:buChar char="•"/>
            </a:pPr>
            <a:endParaRPr lang="en-CA" dirty="0"/>
          </a:p>
          <a:p>
            <a:pPr marL="171450" indent="-171450">
              <a:spcBef>
                <a:spcPts val="0"/>
              </a:spcBef>
              <a:buFont typeface="Arial" panose="020B0604020202020204" pitchFamily="34" charset="0"/>
              <a:buChar char="•"/>
            </a:pPr>
            <a:endParaRPr lang="en-CA" dirty="0" smtClean="0"/>
          </a:p>
          <a:p>
            <a:pPr marL="171450" indent="-171450">
              <a:spcBef>
                <a:spcPts val="0"/>
              </a:spcBef>
              <a:buFont typeface="Arial" panose="020B0604020202020204" pitchFamily="34" charset="0"/>
              <a:buChar char="•"/>
            </a:pPr>
            <a:endParaRPr lang="en-CA" dirty="0"/>
          </a:p>
          <a:p>
            <a:pPr marL="171450" indent="-171450">
              <a:spcBef>
                <a:spcPts val="0"/>
              </a:spcBef>
              <a:buFont typeface="Arial" panose="020B0604020202020204" pitchFamily="34" charset="0"/>
              <a:buChar char="•"/>
            </a:pPr>
            <a:endParaRPr lang="en-CA" dirty="0" smtClean="0"/>
          </a:p>
        </p:txBody>
      </p:sp>
      <p:sp>
        <p:nvSpPr>
          <p:cNvPr id="4" name="Slide Number Placeholder 3"/>
          <p:cNvSpPr>
            <a:spLocks noGrp="1"/>
          </p:cNvSpPr>
          <p:nvPr>
            <p:ph type="sldNum" idx="10"/>
          </p:nvPr>
        </p:nvSpPr>
        <p:spPr/>
        <p:txBody>
          <a:bodyPr/>
          <a:lstStyle/>
          <a:p>
            <a:fld id="{3AC873D7-8BAD-47F2-A40F-A5F277A0EA73}" type="slidenum">
              <a:rPr lang="en-US" altLang="en-US" smtClean="0"/>
              <a:pPr/>
              <a:t>9</a:t>
            </a:fld>
            <a:endParaRPr lang="en-US" altLang="en-US" dirty="0"/>
          </a:p>
        </p:txBody>
      </p:sp>
    </p:spTree>
    <p:extLst>
      <p:ext uri="{BB962C8B-B14F-4D97-AF65-F5344CB8AC3E}">
        <p14:creationId xmlns="" xmlns:p14="http://schemas.microsoft.com/office/powerpoint/2010/main" val="1960603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Tree>
    <p:extLst>
      <p:ext uri="{BB962C8B-B14F-4D97-AF65-F5344CB8AC3E}">
        <p14:creationId xmlns="" xmlns:p14="http://schemas.microsoft.com/office/powerpoint/2010/main" val="133500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 xmlns:p14="http://schemas.microsoft.com/office/powerpoint/2010/main" val="27802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604963"/>
            <a:ext cx="2055812" cy="4522787"/>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4963"/>
            <a:ext cx="6018213" cy="4522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 xmlns:p14="http://schemas.microsoft.com/office/powerpoint/2010/main" val="3596783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Slide Number Placeholder 3"/>
          <p:cNvSpPr>
            <a:spLocks noGrp="1"/>
          </p:cNvSpPr>
          <p:nvPr>
            <p:ph type="sldNum" idx="10"/>
          </p:nvPr>
        </p:nvSpPr>
        <p:spPr/>
        <p:txBody>
          <a:bodyPr/>
          <a:lstStyle>
            <a:lvl1pPr>
              <a:defRPr/>
            </a:lvl1pPr>
          </a:lstStyle>
          <a:p>
            <a:fld id="{FDB77700-78D4-49E4-B8BB-2FF180C26C7D}" type="slidenum">
              <a:rPr lang="en-US" altLang="en-US"/>
              <a:pPr/>
              <a:t>‹#›</a:t>
            </a:fld>
            <a:endParaRPr lang="en-US" altLang="en-US" dirty="0"/>
          </a:p>
        </p:txBody>
      </p:sp>
    </p:spTree>
    <p:extLst>
      <p:ext uri="{BB962C8B-B14F-4D97-AF65-F5344CB8AC3E}">
        <p14:creationId xmlns="" xmlns:p14="http://schemas.microsoft.com/office/powerpoint/2010/main" val="30837161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idx="10"/>
          </p:nvPr>
        </p:nvSpPr>
        <p:spPr/>
        <p:txBody>
          <a:bodyPr/>
          <a:lstStyle>
            <a:lvl1pPr>
              <a:defRPr/>
            </a:lvl1pPr>
          </a:lstStyle>
          <a:p>
            <a:fld id="{3D052E53-A425-4C43-B4A7-FB872A1353BB}" type="slidenum">
              <a:rPr lang="en-US" altLang="en-US"/>
              <a:pPr/>
              <a:t>‹#›</a:t>
            </a:fld>
            <a:endParaRPr lang="en-US" altLang="en-US" dirty="0"/>
          </a:p>
        </p:txBody>
      </p:sp>
    </p:spTree>
    <p:extLst>
      <p:ext uri="{BB962C8B-B14F-4D97-AF65-F5344CB8AC3E}">
        <p14:creationId xmlns="" xmlns:p14="http://schemas.microsoft.com/office/powerpoint/2010/main" val="583491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idx="10"/>
          </p:nvPr>
        </p:nvSpPr>
        <p:spPr/>
        <p:txBody>
          <a:bodyPr/>
          <a:lstStyle>
            <a:lvl1pPr>
              <a:defRPr/>
            </a:lvl1pPr>
          </a:lstStyle>
          <a:p>
            <a:fld id="{77F49B42-B933-4008-91EB-A35F1B2D0E64}" type="slidenum">
              <a:rPr lang="en-US" altLang="en-US"/>
              <a:pPr/>
              <a:t>‹#›</a:t>
            </a:fld>
            <a:endParaRPr lang="en-US" altLang="en-US" dirty="0"/>
          </a:p>
        </p:txBody>
      </p:sp>
    </p:spTree>
    <p:extLst>
      <p:ext uri="{BB962C8B-B14F-4D97-AF65-F5344CB8AC3E}">
        <p14:creationId xmlns="" xmlns:p14="http://schemas.microsoft.com/office/powerpoint/2010/main" val="3134912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idx="10"/>
          </p:nvPr>
        </p:nvSpPr>
        <p:spPr/>
        <p:txBody>
          <a:bodyPr/>
          <a:lstStyle>
            <a:lvl1pPr>
              <a:defRPr/>
            </a:lvl1pPr>
          </a:lstStyle>
          <a:p>
            <a:fld id="{9BC82B58-94B7-4763-AF86-7040C72152CB}" type="slidenum">
              <a:rPr lang="en-US" altLang="en-US"/>
              <a:pPr/>
              <a:t>‹#›</a:t>
            </a:fld>
            <a:endParaRPr lang="en-US" altLang="en-US" dirty="0"/>
          </a:p>
        </p:txBody>
      </p:sp>
    </p:spTree>
    <p:extLst>
      <p:ext uri="{BB962C8B-B14F-4D97-AF65-F5344CB8AC3E}">
        <p14:creationId xmlns="" xmlns:p14="http://schemas.microsoft.com/office/powerpoint/2010/main" val="218796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idx="10"/>
          </p:nvPr>
        </p:nvSpPr>
        <p:spPr/>
        <p:txBody>
          <a:bodyPr/>
          <a:lstStyle>
            <a:lvl1pPr>
              <a:defRPr/>
            </a:lvl1pPr>
          </a:lstStyle>
          <a:p>
            <a:fld id="{13E7BC70-70D3-45E4-92F4-821C59C32AE7}" type="slidenum">
              <a:rPr lang="en-US" altLang="en-US"/>
              <a:pPr/>
              <a:t>‹#›</a:t>
            </a:fld>
            <a:endParaRPr lang="en-US" altLang="en-US" dirty="0"/>
          </a:p>
        </p:txBody>
      </p:sp>
    </p:spTree>
    <p:extLst>
      <p:ext uri="{BB962C8B-B14F-4D97-AF65-F5344CB8AC3E}">
        <p14:creationId xmlns="" xmlns:p14="http://schemas.microsoft.com/office/powerpoint/2010/main" val="3406275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idx="10"/>
          </p:nvPr>
        </p:nvSpPr>
        <p:spPr/>
        <p:txBody>
          <a:bodyPr/>
          <a:lstStyle>
            <a:lvl1pPr>
              <a:defRPr/>
            </a:lvl1pPr>
          </a:lstStyle>
          <a:p>
            <a:fld id="{AA140614-4DE5-4AB8-A77C-930CBFFEF891}" type="slidenum">
              <a:rPr lang="en-US" altLang="en-US"/>
              <a:pPr/>
              <a:t>‹#›</a:t>
            </a:fld>
            <a:endParaRPr lang="en-US" altLang="en-US" dirty="0"/>
          </a:p>
        </p:txBody>
      </p:sp>
    </p:spTree>
    <p:extLst>
      <p:ext uri="{BB962C8B-B14F-4D97-AF65-F5344CB8AC3E}">
        <p14:creationId xmlns="" xmlns:p14="http://schemas.microsoft.com/office/powerpoint/2010/main" val="2947219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fld id="{C5A06B5C-BBD2-414E-B197-2A9CE5C6BB2A}" type="slidenum">
              <a:rPr lang="en-US" altLang="en-US"/>
              <a:pPr/>
              <a:t>‹#›</a:t>
            </a:fld>
            <a:endParaRPr lang="en-US" altLang="en-US" dirty="0"/>
          </a:p>
        </p:txBody>
      </p:sp>
    </p:spTree>
    <p:extLst>
      <p:ext uri="{BB962C8B-B14F-4D97-AF65-F5344CB8AC3E}">
        <p14:creationId xmlns="" xmlns:p14="http://schemas.microsoft.com/office/powerpoint/2010/main" val="10818995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FD3E2234-FB55-4215-BB1D-E1E7F8593231}" type="slidenum">
              <a:rPr lang="en-US" altLang="en-US"/>
              <a:pPr/>
              <a:t>‹#›</a:t>
            </a:fld>
            <a:endParaRPr lang="en-US" altLang="en-US" dirty="0"/>
          </a:p>
        </p:txBody>
      </p:sp>
    </p:spTree>
    <p:extLst>
      <p:ext uri="{BB962C8B-B14F-4D97-AF65-F5344CB8AC3E}">
        <p14:creationId xmlns="" xmlns:p14="http://schemas.microsoft.com/office/powerpoint/2010/main" val="106665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 xmlns:p14="http://schemas.microsoft.com/office/powerpoint/2010/main" val="29620851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A7D65F45-075D-4220-8CF5-5F20767A82E9}" type="slidenum">
              <a:rPr lang="en-US" altLang="en-US"/>
              <a:pPr/>
              <a:t>‹#›</a:t>
            </a:fld>
            <a:endParaRPr lang="en-US" altLang="en-US" dirty="0"/>
          </a:p>
        </p:txBody>
      </p:sp>
    </p:spTree>
    <p:extLst>
      <p:ext uri="{BB962C8B-B14F-4D97-AF65-F5344CB8AC3E}">
        <p14:creationId xmlns="" xmlns:p14="http://schemas.microsoft.com/office/powerpoint/2010/main" val="7581382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idx="10"/>
          </p:nvPr>
        </p:nvSpPr>
        <p:spPr/>
        <p:txBody>
          <a:bodyPr/>
          <a:lstStyle>
            <a:lvl1pPr>
              <a:defRPr/>
            </a:lvl1pPr>
          </a:lstStyle>
          <a:p>
            <a:fld id="{B1A02571-DE44-4D4C-AAD1-92D06F1F7A04}" type="slidenum">
              <a:rPr lang="en-US" altLang="en-US"/>
              <a:pPr/>
              <a:t>‹#›</a:t>
            </a:fld>
            <a:endParaRPr lang="en-US" altLang="en-US" dirty="0"/>
          </a:p>
        </p:txBody>
      </p:sp>
    </p:spTree>
    <p:extLst>
      <p:ext uri="{BB962C8B-B14F-4D97-AF65-F5344CB8AC3E}">
        <p14:creationId xmlns="" xmlns:p14="http://schemas.microsoft.com/office/powerpoint/2010/main" val="2971210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836613"/>
            <a:ext cx="2055812" cy="528637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8213" cy="5286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idx="10"/>
          </p:nvPr>
        </p:nvSpPr>
        <p:spPr/>
        <p:txBody>
          <a:bodyPr/>
          <a:lstStyle>
            <a:lvl1pPr>
              <a:defRPr/>
            </a:lvl1pPr>
          </a:lstStyle>
          <a:p>
            <a:fld id="{F538F685-9B38-4044-A11B-D453E2536252}" type="slidenum">
              <a:rPr lang="en-US" altLang="en-US"/>
              <a:pPr/>
              <a:t>‹#›</a:t>
            </a:fld>
            <a:endParaRPr lang="en-US" altLang="en-US" dirty="0"/>
          </a:p>
        </p:txBody>
      </p:sp>
    </p:spTree>
    <p:extLst>
      <p:ext uri="{BB962C8B-B14F-4D97-AF65-F5344CB8AC3E}">
        <p14:creationId xmlns="" xmlns:p14="http://schemas.microsoft.com/office/powerpoint/2010/main" val="140020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4133804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4963"/>
            <a:ext cx="4037013" cy="4522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6613" y="1604963"/>
            <a:ext cx="4037012" cy="4522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 xmlns:p14="http://schemas.microsoft.com/office/powerpoint/2010/main" val="11479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 xmlns:p14="http://schemas.microsoft.com/office/powerpoint/2010/main" val="3863923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 xmlns:p14="http://schemas.microsoft.com/office/powerpoint/2010/main" val="3207279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96164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2492850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3411797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4" cstate="email">
            <a:extLst>
              <a:ext uri="{28A0092B-C50C-407E-A947-70E740481C1C}">
                <a14:useLocalDpi xmlns="" xmlns:a14="http://schemas.microsoft.com/office/drawing/2010/main"/>
              </a:ext>
            </a:extLst>
          </a:blip>
          <a:srcRect/>
          <a:stretch>
            <a:fillRect/>
          </a:stretch>
        </p:blipFill>
        <p:spPr bwMode="auto">
          <a:xfrm>
            <a:off x="0" y="0"/>
            <a:ext cx="9144000" cy="68580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026" name="Picture 2"/>
          <p:cNvPicPr>
            <a:picLocks noChangeAspect="1" noChangeArrowheads="1"/>
          </p:cNvPicPr>
          <p:nvPr/>
        </p:nvPicPr>
        <p:blipFill>
          <a:blip r:embed="rId15" cstate="email">
            <a:extLst>
              <a:ext uri="{28A0092B-C50C-407E-A947-70E740481C1C}">
                <a14:useLocalDpi xmlns="" xmlns:a14="http://schemas.microsoft.com/office/drawing/2010/main"/>
              </a:ext>
            </a:extLst>
          </a:blip>
          <a:srcRect/>
          <a:stretch>
            <a:fillRect/>
          </a:stretch>
        </p:blipFill>
        <p:spPr bwMode="auto">
          <a:xfrm>
            <a:off x="0" y="0"/>
            <a:ext cx="9144000" cy="68580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1027" name="Rectangle 3"/>
          <p:cNvSpPr>
            <a:spLocks noGrp="1" noChangeArrowheads="1"/>
          </p:cNvSpPr>
          <p:nvPr>
            <p:ph type="title"/>
          </p:nvPr>
        </p:nvSpPr>
        <p:spPr bwMode="auto">
          <a:xfrm>
            <a:off x="971550" y="2205038"/>
            <a:ext cx="4173538" cy="18684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91440" rIns="90000" bIns="46800" numCol="1" anchor="t" anchorCtr="0" compatLnSpc="1">
            <a:prstTxWarp prst="textNoShape">
              <a:avLst/>
            </a:prstTxWarp>
          </a:bodyPr>
          <a:lstStyle/>
          <a:p>
            <a:pPr lvl="0"/>
            <a:r>
              <a:rPr lang="en-GB" altLang="en-US" smtClean="0"/>
              <a:t>Click to edit the title text format</a:t>
            </a:r>
          </a:p>
        </p:txBody>
      </p:sp>
      <p:sp>
        <p:nvSpPr>
          <p:cNvPr id="1028" name="Text Box 4"/>
          <p:cNvSpPr txBox="1">
            <a:spLocks noChangeArrowheads="1"/>
          </p:cNvSpPr>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CA" dirty="0"/>
          </a:p>
        </p:txBody>
      </p:sp>
      <p:sp>
        <p:nvSpPr>
          <p:cNvPr id="1029" name="Text Box 5"/>
          <p:cNvSpPr txBox="1">
            <a:spLocks noChangeArrowheads="1"/>
          </p:cNvSpPr>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CA" dirty="0"/>
          </a:p>
        </p:txBody>
      </p:sp>
      <p:sp>
        <p:nvSpPr>
          <p:cNvPr id="1030" name="Rectangle 6"/>
          <p:cNvSpPr>
            <a:spLocks noGrp="1" noChangeArrowheads="1"/>
          </p:cNvSpPr>
          <p:nvPr>
            <p:ph type="body" idx="1"/>
          </p:nvPr>
        </p:nvSpPr>
        <p:spPr bwMode="auto">
          <a:xfrm>
            <a:off x="457200" y="1604963"/>
            <a:ext cx="8226425" cy="45227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mj-lt"/>
          <a:ea typeface="+mj-ea"/>
          <a:cs typeface="+mj-cs"/>
        </a:defRPr>
      </a:lvl1pPr>
      <a:lvl2pPr marL="742950" indent="-28575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2pPr>
      <a:lvl3pPr marL="11430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3pPr>
      <a:lvl4pPr marL="16002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4pPr>
      <a:lvl5pPr marL="20574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5pPr>
      <a:lvl6pPr marL="25146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6pPr>
      <a:lvl7pPr marL="29718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7pPr>
      <a:lvl8pPr marL="34290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8pPr>
      <a:lvl9pPr marL="38862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6" charset="0"/>
        <a:defRPr sz="24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6" charset="0"/>
        <a:defRPr sz="1600">
          <a:solidFill>
            <a:srgbClr val="000000"/>
          </a:solidFill>
          <a:latin typeface="+mn-lt"/>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14" cstate="email">
            <a:extLst>
              <a:ext uri="{28A0092B-C50C-407E-A947-70E740481C1C}">
                <a14:useLocalDpi xmlns="" xmlns:a14="http://schemas.microsoft.com/office/drawing/2010/main"/>
              </a:ext>
            </a:extLst>
          </a:blip>
          <a:srcRect/>
          <a:stretch>
            <a:fillRect/>
          </a:stretch>
        </p:blipFill>
        <p:spPr bwMode="auto">
          <a:xfrm>
            <a:off x="0" y="0"/>
            <a:ext cx="9144000" cy="68580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2050" name="Rectangle 2"/>
          <p:cNvSpPr>
            <a:spLocks noGrp="1" noChangeArrowheads="1"/>
          </p:cNvSpPr>
          <p:nvPr>
            <p:ph type="title"/>
          </p:nvPr>
        </p:nvSpPr>
        <p:spPr bwMode="auto">
          <a:xfrm>
            <a:off x="457200" y="836613"/>
            <a:ext cx="8226425" cy="577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91440" rIns="90000" bIns="46800" numCol="1" anchor="t" anchorCtr="0" compatLnSpc="1">
            <a:prstTxWarp prst="textNoShape">
              <a:avLst/>
            </a:prstTxWarp>
          </a:bodyPr>
          <a:lstStyle/>
          <a:p>
            <a:pPr lvl="0"/>
            <a:r>
              <a:rPr lang="en-GB" altLang="en-US" smtClean="0"/>
              <a:t>Click to edit the title text format</a:t>
            </a:r>
          </a:p>
        </p:txBody>
      </p:sp>
      <p:sp>
        <p:nvSpPr>
          <p:cNvPr id="2051" name="Rectangle 3"/>
          <p:cNvSpPr>
            <a:spLocks noGrp="1" noChangeArrowheads="1"/>
          </p:cNvSpPr>
          <p:nvPr>
            <p:ph type="body" idx="1"/>
          </p:nvPr>
        </p:nvSpPr>
        <p:spPr bwMode="auto">
          <a:xfrm>
            <a:off x="457200" y="1600200"/>
            <a:ext cx="8226425" cy="45227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91440" rIns="90000" bIns="468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2052" name="Text Box 4"/>
          <p:cNvSpPr txBox="1">
            <a:spLocks noChangeArrowheads="1"/>
          </p:cNvSpPr>
          <p:nvPr/>
        </p:nvSpPr>
        <p:spPr bwMode="auto">
          <a:xfrm>
            <a:off x="457200" y="6165850"/>
            <a:ext cx="2133600" cy="47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CA" dirty="0"/>
          </a:p>
        </p:txBody>
      </p:sp>
      <p:sp>
        <p:nvSpPr>
          <p:cNvPr id="2053" name="Text Box 5"/>
          <p:cNvSpPr txBox="1">
            <a:spLocks noChangeArrowheads="1"/>
          </p:cNvSpPr>
          <p:nvPr/>
        </p:nvSpPr>
        <p:spPr bwMode="auto">
          <a:xfrm>
            <a:off x="3124200" y="6165850"/>
            <a:ext cx="2895600" cy="47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CA" dirty="0"/>
          </a:p>
        </p:txBody>
      </p:sp>
      <p:sp>
        <p:nvSpPr>
          <p:cNvPr id="2054" name="Rectangle 6"/>
          <p:cNvSpPr>
            <a:spLocks noGrp="1" noChangeArrowheads="1"/>
          </p:cNvSpPr>
          <p:nvPr>
            <p:ph type="sldNum"/>
          </p:nvPr>
        </p:nvSpPr>
        <p:spPr bwMode="auto">
          <a:xfrm>
            <a:off x="6553200" y="6381750"/>
            <a:ext cx="2130425" cy="4730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hangingPunct="1">
              <a:lnSpc>
                <a:spcPct val="100000"/>
              </a:lnSpc>
              <a:buSzPct val="45000"/>
              <a:buFont typeface="Wingdings" charset="2"/>
              <a:buNone/>
              <a:tabLst>
                <a:tab pos="723900" algn="l"/>
                <a:tab pos="1447800" algn="l"/>
              </a:tabLst>
              <a:defRPr sz="1100">
                <a:solidFill>
                  <a:srgbClr val="FFFFFF"/>
                </a:solidFill>
                <a:latin typeface="Times New Roman" pitchFamily="16" charset="0"/>
              </a:defRPr>
            </a:lvl1pPr>
          </a:lstStyle>
          <a:p>
            <a:fld id="{B9419CD3-F2B5-48B7-A095-DBBC99872B8A}"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mj-lt"/>
          <a:ea typeface="+mj-ea"/>
          <a:cs typeface="+mj-cs"/>
        </a:defRPr>
      </a:lvl1pPr>
      <a:lvl2pPr marL="742950" indent="-28575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2pPr>
      <a:lvl3pPr marL="11430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3pPr>
      <a:lvl4pPr marL="16002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4pPr>
      <a:lvl5pPr marL="20574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5pPr>
      <a:lvl6pPr marL="25146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6pPr>
      <a:lvl7pPr marL="29718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7pPr>
      <a:lvl8pPr marL="34290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8pPr>
      <a:lvl9pPr marL="38862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cs typeface="Arial Unicode MS" pitchFamily="32"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6" charset="0"/>
        <a:defRPr sz="24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6" charset="0"/>
        <a:defRPr sz="1600">
          <a:solidFill>
            <a:srgbClr val="000000"/>
          </a:solidFill>
          <a:latin typeface="+mn-lt"/>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140968"/>
            <a:ext cx="4464496" cy="2592288"/>
          </a:xfrm>
        </p:spPr>
        <p:txBody>
          <a:bodyPr/>
          <a:lstStyle/>
          <a:p>
            <a:pPr hangingPunct="1">
              <a:lnSpc>
                <a:spcPct val="100000"/>
              </a:lnSpc>
            </a:pPr>
            <a:r>
              <a:rPr lang="es-ES_tradnl" altLang="en-US" sz="2000" b="0" cap="none" dirty="0" smtClean="0">
                <a:latin typeface="Arial" panose="020B0604020202020204" pitchFamily="34" charset="0"/>
              </a:rPr>
              <a:t>Conferencia Regional sobre Migración (CRM)</a:t>
            </a:r>
            <a:br>
              <a:rPr lang="es-ES_tradnl" altLang="en-US" sz="2000" b="0" cap="none" dirty="0" smtClean="0">
                <a:latin typeface="Arial" panose="020B0604020202020204" pitchFamily="34" charset="0"/>
              </a:rPr>
            </a:br>
            <a:r>
              <a:rPr lang="es-ES_tradnl" altLang="en-US" sz="2000" b="0" cap="none" dirty="0" smtClean="0">
                <a:latin typeface="Arial" panose="020B0604020202020204" pitchFamily="34" charset="0"/>
              </a:rPr>
              <a:t/>
            </a:r>
            <a:br>
              <a:rPr lang="es-ES_tradnl" altLang="en-US" sz="2000" b="0" cap="none" dirty="0" smtClean="0">
                <a:latin typeface="Arial" panose="020B0604020202020204" pitchFamily="34" charset="0"/>
              </a:rPr>
            </a:br>
            <a:r>
              <a:rPr lang="es-ES_tradnl" altLang="en-US" sz="2000" b="0" cap="none" dirty="0" smtClean="0">
                <a:latin typeface="Arial" panose="020B0604020202020204" pitchFamily="34" charset="0"/>
              </a:rPr>
              <a:t>Taller sobre consultores de inmigración inescrupulosos </a:t>
            </a:r>
            <a:br>
              <a:rPr lang="es-ES_tradnl" altLang="en-US" sz="2000" b="0" cap="none" dirty="0" smtClean="0">
                <a:latin typeface="Arial" panose="020B0604020202020204" pitchFamily="34" charset="0"/>
              </a:rPr>
            </a:br>
            <a:r>
              <a:rPr lang="es-ES_tradnl" altLang="en-US" sz="2000" b="0" cap="none" dirty="0" smtClean="0">
                <a:latin typeface="Arial" panose="020B0604020202020204" pitchFamily="34" charset="0"/>
              </a:rPr>
              <a:t/>
            </a:r>
            <a:br>
              <a:rPr lang="es-ES_tradnl" altLang="en-US" sz="2000" b="0" cap="none" dirty="0" smtClean="0">
                <a:latin typeface="Arial" panose="020B0604020202020204" pitchFamily="34" charset="0"/>
              </a:rPr>
            </a:br>
            <a:r>
              <a:rPr lang="es-ES_tradnl" altLang="en-US" sz="2000" b="0" cap="none" dirty="0" smtClean="0">
                <a:latin typeface="Arial" panose="020B0604020202020204" pitchFamily="34" charset="0"/>
              </a:rPr>
              <a:t>Del 15 al 17 de diciembre de 2014</a:t>
            </a:r>
            <a:br>
              <a:rPr lang="es-ES_tradnl" altLang="en-US" sz="2000" b="0" cap="none" dirty="0" smtClean="0">
                <a:latin typeface="Arial" panose="020B0604020202020204" pitchFamily="34" charset="0"/>
              </a:rPr>
            </a:br>
            <a:r>
              <a:rPr lang="es-ES_tradnl" altLang="en-US" sz="2000" b="0" cap="none" dirty="0" smtClean="0">
                <a:latin typeface="Arial" panose="020B0604020202020204" pitchFamily="34" charset="0"/>
              </a:rPr>
              <a:t>Ciudad de Guatemala, Guatemala</a:t>
            </a:r>
            <a:br>
              <a:rPr lang="es-ES_tradnl" altLang="en-US" sz="2000" b="0" cap="none" dirty="0" smtClean="0">
                <a:latin typeface="Arial" panose="020B0604020202020204" pitchFamily="34" charset="0"/>
              </a:rPr>
            </a:br>
            <a:endParaRPr lang="es-ES_tradnl" sz="2000" b="0" cap="none" dirty="0">
              <a:latin typeface="Arial" panose="020B0604020202020204" pitchFamily="34" charset="0"/>
            </a:endParaRPr>
          </a:p>
        </p:txBody>
      </p:sp>
      <p:sp>
        <p:nvSpPr>
          <p:cNvPr id="3" name="Text Placeholder 2"/>
          <p:cNvSpPr>
            <a:spLocks noGrp="1"/>
          </p:cNvSpPr>
          <p:nvPr>
            <p:ph type="body" idx="1"/>
          </p:nvPr>
        </p:nvSpPr>
        <p:spPr>
          <a:xfrm>
            <a:off x="611560" y="1700808"/>
            <a:ext cx="4320480" cy="1296143"/>
          </a:xfrm>
        </p:spPr>
        <p:txBody>
          <a:bodyPr anchor="t"/>
          <a:lstStyle/>
          <a:p>
            <a:pPr algn="ctr"/>
            <a:r>
              <a:rPr lang="es-ES_tradnl" altLang="en-US" sz="2800" b="1" dirty="0"/>
              <a:t>Agencia de Servicios Fronterizos de Canadá (ASFC)</a:t>
            </a:r>
            <a:r>
              <a:rPr lang="es-ES_tradnl" altLang="en-US" sz="2400" b="1" dirty="0" smtClean="0"/>
              <a:t/>
            </a:r>
            <a:br>
              <a:rPr lang="es-ES_tradnl" altLang="en-US" sz="2400" b="1" dirty="0" smtClean="0"/>
            </a:br>
            <a:endParaRPr lang="es-ES_tradnl" sz="2400" dirty="0"/>
          </a:p>
        </p:txBody>
      </p:sp>
      <p:sp>
        <p:nvSpPr>
          <p:cNvPr id="5" name="Title 1"/>
          <p:cNvSpPr txBox="1">
            <a:spLocks/>
          </p:cNvSpPr>
          <p:nvPr/>
        </p:nvSpPr>
        <p:spPr bwMode="auto">
          <a:xfrm>
            <a:off x="3203848" y="5877272"/>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2191075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099" y="764704"/>
            <a:ext cx="8226425" cy="504056"/>
          </a:xfrm>
        </p:spPr>
        <p:txBody>
          <a:bodyPr/>
          <a:lstStyle/>
          <a:p>
            <a:pPr algn="ctr"/>
            <a:r>
              <a:rPr lang="es-ES_tradnl" dirty="0" smtClean="0"/>
              <a:t>Ejemplos de éxitos</a:t>
            </a:r>
            <a:endParaRPr lang="es-ES_tradnl" dirty="0"/>
          </a:p>
        </p:txBody>
      </p:sp>
      <p:sp>
        <p:nvSpPr>
          <p:cNvPr id="3" name="Content Placeholder 2"/>
          <p:cNvSpPr>
            <a:spLocks noGrp="1"/>
          </p:cNvSpPr>
          <p:nvPr>
            <p:ph idx="1"/>
          </p:nvPr>
        </p:nvSpPr>
        <p:spPr>
          <a:xfrm>
            <a:off x="395536" y="1307638"/>
            <a:ext cx="3600400" cy="4896544"/>
          </a:xfrm>
        </p:spPr>
        <p:txBody>
          <a:bodyPr/>
          <a:lstStyle/>
          <a:p>
            <a:pPr marL="0" indent="0">
              <a:lnSpc>
                <a:spcPct val="90000"/>
              </a:lnSpc>
              <a:spcAft>
                <a:spcPts val="0"/>
              </a:spcAft>
            </a:pPr>
            <a:r>
              <a:rPr lang="es-ES_tradnl" sz="1300" b="1" u="sng" dirty="0" smtClean="0"/>
              <a:t>Fraude de inmigración</a:t>
            </a:r>
          </a:p>
          <a:p>
            <a:pPr marL="0" indent="0">
              <a:lnSpc>
                <a:spcPct val="90000"/>
              </a:lnSpc>
              <a:spcAft>
                <a:spcPts val="0"/>
              </a:spcAft>
            </a:pPr>
            <a:endParaRPr lang="es-ES_tradnl" sz="1300" dirty="0" smtClean="0"/>
          </a:p>
          <a:p>
            <a:pPr marL="0" indent="0">
              <a:lnSpc>
                <a:spcPct val="90000"/>
              </a:lnSpc>
              <a:spcAft>
                <a:spcPts val="0"/>
              </a:spcAft>
            </a:pPr>
            <a:r>
              <a:rPr lang="es-ES_tradnl" sz="1250" dirty="0" smtClean="0"/>
              <a:t>El 15 de octubre de 2014, el Sr. Xun Wang, propietario de dos negocios de consultoría de inmigración sin licencia localizados en el área metropolitana de Vancouver, fue acusado de haber cometido múltiples delitos de fraude.</a:t>
            </a:r>
          </a:p>
          <a:p>
            <a:pPr marL="0" indent="0">
              <a:lnSpc>
                <a:spcPct val="90000"/>
              </a:lnSpc>
              <a:spcAft>
                <a:spcPts val="0"/>
              </a:spcAft>
            </a:pPr>
            <a:endParaRPr lang="es-ES_tradnl" sz="1250" dirty="0" smtClean="0"/>
          </a:p>
          <a:p>
            <a:pPr marL="0" indent="0">
              <a:lnSpc>
                <a:spcPct val="90000"/>
              </a:lnSpc>
              <a:spcAft>
                <a:spcPts val="0"/>
              </a:spcAft>
            </a:pPr>
            <a:r>
              <a:rPr lang="es-ES_tradnl" sz="1250" dirty="0" smtClean="0"/>
              <a:t>La ASFC confirmó que el Sr. Wang fue acusado de haber cometido 6 delitos de inmigración y 4 delitos del código penal en relación con 165 casos. Los cargos se presentaron después de realizar una investigación prolongada.</a:t>
            </a:r>
          </a:p>
          <a:p>
            <a:pPr marL="0" indent="0">
              <a:lnSpc>
                <a:spcPct val="90000"/>
              </a:lnSpc>
              <a:spcAft>
                <a:spcPts val="0"/>
              </a:spcAft>
            </a:pPr>
            <a:endParaRPr lang="es-ES_tradnl" sz="1250" dirty="0" smtClean="0"/>
          </a:p>
          <a:p>
            <a:pPr>
              <a:lnSpc>
                <a:spcPct val="90000"/>
              </a:lnSpc>
              <a:spcAft>
                <a:spcPts val="0"/>
              </a:spcAft>
            </a:pPr>
            <a:r>
              <a:rPr lang="es-ES_tradnl" sz="1250" dirty="0" smtClean="0"/>
              <a:t>Mr. Wang aconsejaba a extranjeros a que </a:t>
            </a:r>
          </a:p>
          <a:p>
            <a:pPr>
              <a:lnSpc>
                <a:spcPct val="90000"/>
              </a:lnSpc>
              <a:spcAft>
                <a:spcPts val="0"/>
              </a:spcAft>
            </a:pPr>
            <a:r>
              <a:rPr lang="es-ES_tradnl" sz="1250" dirty="0" smtClean="0"/>
              <a:t>hicieran declaraciones engañosas o falsas en </a:t>
            </a:r>
          </a:p>
          <a:p>
            <a:pPr>
              <a:lnSpc>
                <a:spcPct val="90000"/>
              </a:lnSpc>
              <a:spcAft>
                <a:spcPts val="0"/>
              </a:spcAft>
            </a:pPr>
            <a:r>
              <a:rPr lang="es-ES_tradnl" sz="1250" dirty="0" smtClean="0"/>
              <a:t>sus solicitudes de renovación de permiso de </a:t>
            </a:r>
          </a:p>
          <a:p>
            <a:pPr>
              <a:lnSpc>
                <a:spcPct val="90000"/>
              </a:lnSpc>
              <a:spcAft>
                <a:spcPts val="0"/>
              </a:spcAft>
            </a:pPr>
            <a:r>
              <a:rPr lang="es-ES_tradnl" sz="1250" dirty="0" smtClean="0"/>
              <a:t>residencia permanente, con el fin de ayudar a </a:t>
            </a:r>
          </a:p>
          <a:p>
            <a:pPr>
              <a:lnSpc>
                <a:spcPct val="90000"/>
              </a:lnSpc>
              <a:spcAft>
                <a:spcPts val="0"/>
              </a:spcAft>
            </a:pPr>
            <a:r>
              <a:rPr lang="es-ES_tradnl" sz="1250" dirty="0" smtClean="0"/>
              <a:t>sus clientes a mantener la condición ficticia de </a:t>
            </a:r>
          </a:p>
          <a:p>
            <a:pPr>
              <a:lnSpc>
                <a:spcPct val="90000"/>
              </a:lnSpc>
              <a:spcAft>
                <a:spcPts val="0"/>
              </a:spcAft>
            </a:pPr>
            <a:r>
              <a:rPr lang="es-ES_tradnl" sz="1250" dirty="0" smtClean="0"/>
              <a:t>residente permanente y obtener la ciudadanía </a:t>
            </a:r>
          </a:p>
          <a:p>
            <a:pPr>
              <a:lnSpc>
                <a:spcPct val="90000"/>
              </a:lnSpc>
              <a:spcAft>
                <a:spcPts val="0"/>
              </a:spcAft>
            </a:pPr>
            <a:r>
              <a:rPr lang="es-ES_tradnl" sz="1250" dirty="0" smtClean="0"/>
              <a:t>canadiense. </a:t>
            </a:r>
          </a:p>
          <a:p>
            <a:pPr>
              <a:lnSpc>
                <a:spcPct val="90000"/>
              </a:lnSpc>
              <a:spcAft>
                <a:spcPts val="0"/>
              </a:spcAft>
            </a:pPr>
            <a:endParaRPr lang="es-ES_tradnl" sz="1250" dirty="0" smtClean="0"/>
          </a:p>
          <a:p>
            <a:pPr marL="0" indent="0">
              <a:lnSpc>
                <a:spcPct val="90000"/>
              </a:lnSpc>
              <a:spcAft>
                <a:spcPts val="0"/>
              </a:spcAft>
            </a:pPr>
            <a:r>
              <a:rPr lang="es-ES_tradnl" sz="1250" dirty="0" smtClean="0"/>
              <a:t>Además, se acusó al Sr. Wang de haber cometido un delito de evasión de impuestos y 2 delitos de obtención fraudulenta de reembolsos o créditos, después de una investigación independiente realizada por la Agencia de Impuestos de Canadá</a:t>
            </a:r>
            <a:r>
              <a:rPr lang="es-ES_tradnl" sz="1300" dirty="0" smtClean="0"/>
              <a:t>. </a:t>
            </a:r>
          </a:p>
          <a:p>
            <a:pPr marL="0" indent="0">
              <a:lnSpc>
                <a:spcPct val="100000"/>
              </a:lnSpc>
              <a:spcAft>
                <a:spcPts val="0"/>
              </a:spcAft>
            </a:pPr>
            <a:endParaRPr lang="es-ES_tradnl" sz="1300" dirty="0" smtClean="0"/>
          </a:p>
          <a:p>
            <a:pPr>
              <a:lnSpc>
                <a:spcPct val="100000"/>
              </a:lnSpc>
              <a:spcAft>
                <a:spcPts val="0"/>
              </a:spcAft>
            </a:pPr>
            <a:endParaRPr lang="es-ES_tradnl" sz="1300" dirty="0" smtClean="0"/>
          </a:p>
          <a:p>
            <a:pPr>
              <a:lnSpc>
                <a:spcPct val="100000"/>
              </a:lnSpc>
              <a:spcAft>
                <a:spcPts val="0"/>
              </a:spcAft>
            </a:pPr>
            <a:endParaRPr lang="es-ES_tradnl" sz="1400" dirty="0" smtClean="0"/>
          </a:p>
        </p:txBody>
      </p:sp>
      <p:pic>
        <p:nvPicPr>
          <p:cNvPr id="1026" name="Picture 2"/>
          <p:cNvPicPr>
            <a:picLocks noChangeAspect="1" noChangeArrowheads="1"/>
          </p:cNvPicPr>
          <p:nvPr/>
        </p:nvPicPr>
        <p:blipFill>
          <a:blip r:embed="rId3" cstate="email">
            <a:extLst>
              <a:ext uri="{28A0092B-C50C-407E-A947-70E740481C1C}">
                <a14:useLocalDpi xmlns="" xmlns:a14="http://schemas.microsoft.com/office/drawing/2010/main"/>
              </a:ext>
            </a:extLst>
          </a:blip>
          <a:srcRect/>
          <a:stretch>
            <a:fillRect/>
          </a:stretch>
        </p:blipFill>
        <p:spPr bwMode="auto">
          <a:xfrm>
            <a:off x="3972098" y="1340768"/>
            <a:ext cx="5054712" cy="482453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5"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423762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s-ES_tradnl" dirty="0" smtClean="0"/>
              <a:t>Ejemplos exitosos</a:t>
            </a:r>
            <a:endParaRPr lang="es-ES_tradnl" dirty="0"/>
          </a:p>
        </p:txBody>
      </p:sp>
      <p:sp>
        <p:nvSpPr>
          <p:cNvPr id="5" name="Content Placeholder 4"/>
          <p:cNvSpPr>
            <a:spLocks noGrp="1"/>
          </p:cNvSpPr>
          <p:nvPr>
            <p:ph idx="1"/>
          </p:nvPr>
        </p:nvSpPr>
        <p:spPr/>
        <p:txBody>
          <a:bodyPr/>
          <a:lstStyle/>
          <a:p>
            <a:pPr marL="0" indent="0">
              <a:lnSpc>
                <a:spcPct val="100000"/>
              </a:lnSpc>
              <a:spcAft>
                <a:spcPts val="0"/>
              </a:spcAft>
            </a:pPr>
            <a:r>
              <a:rPr lang="es-ES_tradnl" sz="1600" b="1" u="sng" dirty="0" smtClean="0"/>
              <a:t>Asesoramiento para hacer declaraciones falsas</a:t>
            </a:r>
          </a:p>
          <a:p>
            <a:pPr marL="285750" indent="-285750">
              <a:lnSpc>
                <a:spcPct val="100000"/>
              </a:lnSpc>
              <a:spcAft>
                <a:spcPts val="0"/>
              </a:spcAft>
              <a:buFont typeface="Arial" panose="020B0604020202020204" pitchFamily="34" charset="0"/>
              <a:buChar char="•"/>
            </a:pPr>
            <a:endParaRPr lang="es-ES_tradnl" sz="1600" dirty="0" smtClean="0"/>
          </a:p>
          <a:p>
            <a:pPr marL="285750" indent="-285750">
              <a:buFont typeface="Arial" panose="020B0604020202020204" pitchFamily="34" charset="0"/>
              <a:buChar char="•"/>
            </a:pPr>
            <a:r>
              <a:rPr lang="es-ES_tradnl" sz="1600" dirty="0" smtClean="0"/>
              <a:t>El 2 de diciembre de 2014, en la Corte Suprema de Justicia la Sra. Wei REN, también conocida como Christine Molson, se declaró culpable de haber cometido 5 delitos de asesoramiento para hacer declaraciones falsas, según se estipulan en la Sección 126 de la ley </a:t>
            </a:r>
            <a:r>
              <a:rPr lang="es-ES_tradnl" sz="1600" i="1" dirty="0" smtClean="0"/>
              <a:t>IRPA</a:t>
            </a:r>
            <a:r>
              <a:rPr lang="es-ES_tradnl" sz="1600" dirty="0" smtClean="0"/>
              <a:t>. </a:t>
            </a:r>
          </a:p>
          <a:p>
            <a:pPr marL="285750" indent="-285750">
              <a:buFont typeface="Arial" panose="020B0604020202020204" pitchFamily="34" charset="0"/>
              <a:buChar char="•"/>
            </a:pPr>
            <a:r>
              <a:rPr lang="es-ES_tradnl" sz="1600" dirty="0" smtClean="0"/>
              <a:t>La audiencia de sentencia está programada para el 13 de marzo de 2015, y se está buscando dictar una sentencia de 2.5 años de prisión. </a:t>
            </a:r>
            <a:r>
              <a:rPr lang="es-ES_tradnl" sz="1400" dirty="0" smtClean="0"/>
              <a:t> </a:t>
            </a:r>
          </a:p>
          <a:p>
            <a:pPr>
              <a:lnSpc>
                <a:spcPct val="100000"/>
              </a:lnSpc>
              <a:spcAft>
                <a:spcPts val="0"/>
              </a:spcAft>
            </a:pPr>
            <a:r>
              <a:rPr lang="es-ES_tradnl" sz="1600" b="1" u="sng" dirty="0" smtClean="0"/>
              <a:t>Matrimonio por conveniencia</a:t>
            </a:r>
          </a:p>
          <a:p>
            <a:pPr>
              <a:lnSpc>
                <a:spcPct val="100000"/>
              </a:lnSpc>
              <a:spcAft>
                <a:spcPts val="0"/>
              </a:spcAft>
            </a:pPr>
            <a:endParaRPr lang="es-ES_tradnl" sz="1600" b="1" dirty="0" smtClean="0"/>
          </a:p>
          <a:p>
            <a:pPr marL="285750" indent="-285750">
              <a:lnSpc>
                <a:spcPct val="100000"/>
              </a:lnSpc>
              <a:spcAft>
                <a:spcPts val="0"/>
              </a:spcAft>
              <a:buFont typeface="Arial" panose="020B0604020202020204" pitchFamily="34" charset="0"/>
              <a:buChar char="•"/>
            </a:pPr>
            <a:r>
              <a:rPr lang="es-ES_tradnl" sz="1600" dirty="0" smtClean="0"/>
              <a:t>El 16 de enero de 2014 se condenó al Sr. Amadou Niang a cumplir una sentencia de 2 años menos un día en la comunidad y se le impuso una multa de $42,000. El Sr. Niang fue acusado de haber cometido 42 delitos relacionados en el año 2010. </a:t>
            </a:r>
          </a:p>
          <a:p>
            <a:pPr marL="0" indent="0">
              <a:lnSpc>
                <a:spcPct val="100000"/>
              </a:lnSpc>
              <a:spcAft>
                <a:spcPts val="0"/>
              </a:spcAft>
            </a:pPr>
            <a:r>
              <a:rPr lang="es-ES_tradnl" sz="1600" dirty="0" smtClean="0"/>
              <a:t> </a:t>
            </a:r>
          </a:p>
          <a:p>
            <a:pPr marL="285750" indent="-285750">
              <a:lnSpc>
                <a:spcPct val="100000"/>
              </a:lnSpc>
              <a:spcAft>
                <a:spcPts val="0"/>
              </a:spcAft>
              <a:buFont typeface="Arial" panose="020B0604020202020204" pitchFamily="34" charset="0"/>
              <a:buChar char="•"/>
            </a:pPr>
            <a:r>
              <a:rPr lang="es-ES_tradnl" sz="1600" dirty="0" smtClean="0"/>
              <a:t>La policía afirma que el Sr. Niang, un consultor de inmigración inescrupuloso, fue el autor intelectual de un esquema de matrimonios por conveniencia que posiblemente implicó a 630 personas y 315 matrimonios sospechosos. </a:t>
            </a:r>
          </a:p>
          <a:p>
            <a:pPr marL="0" indent="0">
              <a:lnSpc>
                <a:spcPct val="100000"/>
              </a:lnSpc>
              <a:spcAft>
                <a:spcPts val="0"/>
              </a:spcAft>
            </a:pPr>
            <a:r>
              <a:rPr lang="es-ES_tradnl" sz="1600" dirty="0" smtClean="0"/>
              <a:t> </a:t>
            </a:r>
          </a:p>
          <a:p>
            <a:pPr marL="285750" indent="-285750">
              <a:lnSpc>
                <a:spcPct val="100000"/>
              </a:lnSpc>
              <a:spcAft>
                <a:spcPts val="0"/>
              </a:spcAft>
              <a:buFont typeface="Arial" panose="020B0604020202020204" pitchFamily="34" charset="0"/>
              <a:buChar char="•"/>
            </a:pPr>
            <a:endParaRPr lang="es-ES_tradnl" sz="1400" dirty="0"/>
          </a:p>
        </p:txBody>
      </p:sp>
      <p:sp>
        <p:nvSpPr>
          <p:cNvPr id="6"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2179561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altLang="en-US" b="1" dirty="0" smtClean="0"/>
              <a:t>Hacia adelante </a:t>
            </a:r>
            <a:br>
              <a:rPr lang="es-ES_tradnl" altLang="en-US" b="1" dirty="0" smtClean="0"/>
            </a:br>
            <a:endParaRPr lang="es-ES_tradnl" dirty="0"/>
          </a:p>
        </p:txBody>
      </p:sp>
      <p:sp>
        <p:nvSpPr>
          <p:cNvPr id="3" name="Content Placeholder 2"/>
          <p:cNvSpPr>
            <a:spLocks noGrp="1"/>
          </p:cNvSpPr>
          <p:nvPr>
            <p:ph idx="1"/>
          </p:nvPr>
        </p:nvSpPr>
        <p:spPr>
          <a:xfrm>
            <a:off x="457200" y="1340768"/>
            <a:ext cx="8226425" cy="4522788"/>
          </a:xfrm>
        </p:spPr>
        <p:txBody>
          <a:bodyPr/>
          <a:lstStyle/>
          <a:p>
            <a:pPr marL="0" indent="0" hangingPunct="1">
              <a:lnSpc>
                <a:spcPct val="100000"/>
              </a:lnSpc>
              <a:spcBef>
                <a:spcPts val="0"/>
              </a:spcBef>
              <a:spcAft>
                <a:spcPts val="0"/>
              </a:spcAft>
              <a:buClrTx/>
            </a:pPr>
            <a:endParaRPr lang="es-ES_tradnl" altLang="en-US" dirty="0" smtClean="0"/>
          </a:p>
          <a:p>
            <a:pPr hangingPunct="1">
              <a:lnSpc>
                <a:spcPct val="100000"/>
              </a:lnSpc>
              <a:spcBef>
                <a:spcPts val="0"/>
              </a:spcBef>
              <a:spcAft>
                <a:spcPts val="0"/>
              </a:spcAft>
              <a:buClrTx/>
              <a:buFont typeface="Arial" panose="020B0604020202020204" pitchFamily="34" charset="0"/>
              <a:buChar char="•"/>
            </a:pPr>
            <a:r>
              <a:rPr lang="es-ES_tradnl" altLang="en-US" dirty="0" smtClean="0"/>
              <a:t>Fortalecer las alianzas a nivel nacional e internacional </a:t>
            </a:r>
          </a:p>
          <a:p>
            <a:pPr hangingPunct="1">
              <a:lnSpc>
                <a:spcPct val="100000"/>
              </a:lnSpc>
              <a:spcBef>
                <a:spcPts val="0"/>
              </a:spcBef>
              <a:spcAft>
                <a:spcPts val="0"/>
              </a:spcAft>
              <a:buClrTx/>
              <a:buFont typeface="Arial" panose="020B0604020202020204" pitchFamily="34" charset="0"/>
              <a:buChar char="•"/>
            </a:pPr>
            <a:r>
              <a:rPr lang="es-ES_tradnl" altLang="en-US" dirty="0" smtClean="0"/>
              <a:t>Incrementar la calidad de las consignaciones judiciales–  lineamientos para consignaciones en apoyo a socios</a:t>
            </a:r>
          </a:p>
          <a:p>
            <a:pPr hangingPunct="1">
              <a:lnSpc>
                <a:spcPct val="100000"/>
              </a:lnSpc>
              <a:spcBef>
                <a:spcPts val="0"/>
              </a:spcBef>
              <a:spcAft>
                <a:spcPts val="0"/>
              </a:spcAft>
              <a:buClrTx/>
              <a:buFont typeface="Arial" panose="020B0604020202020204" pitchFamily="34" charset="0"/>
              <a:buChar char="•"/>
            </a:pPr>
            <a:r>
              <a:rPr lang="es-ES_tradnl" altLang="en-US" dirty="0" smtClean="0"/>
              <a:t>Asegurar que la inteligencia se enfoque en el fraude de inmigración</a:t>
            </a:r>
          </a:p>
          <a:p>
            <a:pPr marL="0" indent="0" hangingPunct="1">
              <a:lnSpc>
                <a:spcPct val="100000"/>
              </a:lnSpc>
              <a:spcBef>
                <a:spcPts val="0"/>
              </a:spcBef>
              <a:spcAft>
                <a:spcPts val="0"/>
              </a:spcAft>
              <a:buClrTx/>
            </a:pPr>
            <a:endParaRPr lang="es-ES_tradnl" altLang="en-US" dirty="0" smtClean="0"/>
          </a:p>
          <a:p>
            <a:pPr marL="0" indent="0" hangingPunct="1">
              <a:lnSpc>
                <a:spcPct val="100000"/>
              </a:lnSpc>
              <a:spcBef>
                <a:spcPts val="0"/>
              </a:spcBef>
              <a:spcAft>
                <a:spcPts val="0"/>
              </a:spcAft>
              <a:buClrTx/>
            </a:pPr>
            <a:r>
              <a:rPr lang="es-ES_tradnl" altLang="en-US" dirty="0" smtClean="0"/>
              <a:t>Nuestra capacidad de identificar casos de fraude de inmigración y tomar las medidas pertinentes es fundamental para que logremos cumplir con nuestro mandato de seguridad pública y nacional, y asegurar la confianza pública en nuestro sistema de inmigración. </a:t>
            </a:r>
            <a:endParaRPr lang="es-ES_tradnl" dirty="0"/>
          </a:p>
        </p:txBody>
      </p:sp>
      <p:sp>
        <p:nvSpPr>
          <p:cNvPr id="4"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165127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s-ES_tradnl" altLang="en-US" b="1" dirty="0" smtClean="0"/>
              <a:t>Agencia de Servicios Fronterizos de Canadá</a:t>
            </a:r>
            <a:endParaRPr lang="es-ES_tradnl" dirty="0"/>
          </a:p>
        </p:txBody>
      </p:sp>
      <p:sp>
        <p:nvSpPr>
          <p:cNvPr id="3" name="Content Placeholder 2"/>
          <p:cNvSpPr>
            <a:spLocks noGrp="1"/>
          </p:cNvSpPr>
          <p:nvPr>
            <p:ph idx="1"/>
          </p:nvPr>
        </p:nvSpPr>
        <p:spPr/>
        <p:txBody>
          <a:bodyPr/>
          <a:lstStyle/>
          <a:p>
            <a:pPr marL="452437" hangingPunct="1">
              <a:lnSpc>
                <a:spcPct val="100000"/>
              </a:lnSpc>
              <a:buFont typeface="Arial" panose="020B0604020202020204" pitchFamily="34" charset="0"/>
              <a:buChar char="•"/>
            </a:pPr>
            <a:r>
              <a:rPr lang="es-ES_tradnl" altLang="en-US" dirty="0" smtClean="0"/>
              <a:t>Vela por la seguridad y prosperidad de Canadá a través de la gestión del acceso de personas y bienes hacia y desde Canadá </a:t>
            </a:r>
          </a:p>
          <a:p>
            <a:pPr marL="452437" hangingPunct="1">
              <a:lnSpc>
                <a:spcPct val="100000"/>
              </a:lnSpc>
              <a:buFont typeface="Arial" panose="020B0604020202020204" pitchFamily="34" charset="0"/>
              <a:buChar char="•"/>
            </a:pPr>
            <a:r>
              <a:rPr lang="es-ES_tradnl" altLang="en-US" dirty="0" smtClean="0"/>
              <a:t>Cuenta con 13,000 empleados, entre ellos, más de 7,200 oficiales uniformados de la ASFC</a:t>
            </a:r>
          </a:p>
          <a:p>
            <a:pPr marL="452437" hangingPunct="1">
              <a:lnSpc>
                <a:spcPct val="100000"/>
              </a:lnSpc>
              <a:buFont typeface="Arial" panose="020B0604020202020204" pitchFamily="34" charset="0"/>
              <a:buChar char="•"/>
            </a:pPr>
            <a:r>
              <a:rPr lang="es-ES_tradnl" altLang="en-US" dirty="0" smtClean="0"/>
              <a:t>En 1,200 lugares en todo el país: 119 pasos fronterizos terrestres y 13 aeropuertos internacionales</a:t>
            </a:r>
          </a:p>
          <a:p>
            <a:pPr marL="452437" hangingPunct="1">
              <a:lnSpc>
                <a:spcPct val="100000"/>
              </a:lnSpc>
              <a:buFont typeface="Arial" panose="020B0604020202020204" pitchFamily="34" charset="0"/>
              <a:buChar char="•"/>
            </a:pPr>
            <a:r>
              <a:rPr lang="es-ES_tradnl" altLang="en-US" dirty="0" smtClean="0"/>
              <a:t>En 39 lugares a nivel internacional</a:t>
            </a:r>
          </a:p>
          <a:p>
            <a:endParaRPr lang="es-ES_tradnl" dirty="0"/>
          </a:p>
        </p:txBody>
      </p:sp>
      <p:sp>
        <p:nvSpPr>
          <p:cNvPr id="4"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3906955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20688"/>
            <a:ext cx="8226425" cy="577850"/>
          </a:xfrm>
        </p:spPr>
        <p:txBody>
          <a:bodyPr/>
          <a:lstStyle/>
          <a:p>
            <a:pPr algn="ctr"/>
            <a:r>
              <a:rPr lang="es-ES_tradnl" dirty="0" smtClean="0"/>
              <a:t>Fraude de inmigración</a:t>
            </a:r>
            <a:endParaRPr lang="es-ES_tradnl" dirty="0"/>
          </a:p>
        </p:txBody>
      </p:sp>
      <p:sp>
        <p:nvSpPr>
          <p:cNvPr id="5" name="Content Placeholder 4"/>
          <p:cNvSpPr>
            <a:spLocks noGrp="1"/>
          </p:cNvSpPr>
          <p:nvPr>
            <p:ph idx="1"/>
          </p:nvPr>
        </p:nvSpPr>
        <p:spPr>
          <a:xfrm>
            <a:off x="107504" y="1138460"/>
            <a:ext cx="8856984" cy="5242868"/>
          </a:xfrm>
        </p:spPr>
        <p:txBody>
          <a:bodyPr/>
          <a:lstStyle/>
          <a:p>
            <a:pPr marL="285750" indent="-285750" eaLnBrk="1" hangingPunct="1">
              <a:lnSpc>
                <a:spcPct val="90000"/>
              </a:lnSpc>
              <a:buFont typeface="Arial" panose="020B0604020202020204" pitchFamily="34" charset="0"/>
              <a:buChar char="•"/>
            </a:pPr>
            <a:r>
              <a:rPr lang="es-ES_tradnl" altLang="en-US" sz="1800" dirty="0" smtClean="0"/>
              <a:t>En el pasado, la inmigración irregular a Canadá consistía, en su mayoría, de migrantes que aprovechaban nuestros procesos generosos de otorgamiento de refugio. En muchos casos, había personas que facilitaban la obtención de documentos falsos a sus clientes con el fin de facilitarles su viaje y además, proporcionaban información falsa para respaldar las solicitudes de la condición de refugiado de estos migrantes.</a:t>
            </a:r>
          </a:p>
          <a:p>
            <a:pPr marL="285750" indent="-285750" eaLnBrk="1" hangingPunct="1">
              <a:lnSpc>
                <a:spcPct val="90000"/>
              </a:lnSpc>
              <a:buFont typeface="Arial" panose="020B0604020202020204" pitchFamily="34" charset="0"/>
              <a:buChar char="•"/>
            </a:pPr>
            <a:r>
              <a:rPr lang="es-ES_tradnl" altLang="en-US" sz="1800" dirty="0" smtClean="0"/>
              <a:t>Con el incremento de la seguridad de los documentos de viaje y el hecho que las líneas aéreas y autoridades fronterizas examinan con más cuidado los pasaportes, hemos observado una reducción a nivel mundial en el número de documentos de viaje fraudulentos detectados; sin embargo, ahora los facilitadores se están centrando en procesos legítimos (por ejemplo, obtener documentos de identidad falsos para respaldar las solicitudes de visas de sus clientes o presentar ofertas de trabajo falsas para respaldar el ingreso de sus clientes como residentes temporales o permanentes).  </a:t>
            </a:r>
          </a:p>
          <a:p>
            <a:pPr marL="285750" indent="-285750" eaLnBrk="1" hangingPunct="1">
              <a:lnSpc>
                <a:spcPct val="90000"/>
              </a:lnSpc>
              <a:spcBef>
                <a:spcPts val="500"/>
              </a:spcBef>
              <a:buClrTx/>
              <a:buFont typeface="Arial" panose="020B0604020202020204" pitchFamily="34" charset="0"/>
              <a:buChar char="•"/>
            </a:pPr>
            <a:r>
              <a:rPr lang="es-ES_tradnl" altLang="en-US" sz="1800" dirty="0" smtClean="0"/>
              <a:t>El flujo de migrantes a través de las fronteras es controlado cada vez más por redes de criminales. Dadas las políticas de inmigración más estrictas en los países de destino y la tecnología más avanzada para monitorear los cruces de fronteras, los migrantes ilegales recurren cada vez más a la ayuda de personas o grupos organizados que se dedican al tráfico ilícito de personas.</a:t>
            </a:r>
          </a:p>
          <a:p>
            <a:pPr marL="0" indent="0" eaLnBrk="1" hangingPunct="1"/>
            <a:endParaRPr lang="es-ES_tradnl" altLang="en-US" sz="1400" dirty="0" smtClean="0"/>
          </a:p>
          <a:p>
            <a:endParaRPr lang="es-ES_tradnl" dirty="0"/>
          </a:p>
        </p:txBody>
      </p:sp>
      <p:sp>
        <p:nvSpPr>
          <p:cNvPr id="6"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3836055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email">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57200" y="836613"/>
            <a:ext cx="8229600" cy="93620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tIns="9144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algn="ctr" hangingPunct="1">
              <a:lnSpc>
                <a:spcPct val="100000"/>
              </a:lnSpc>
              <a:buClrTx/>
              <a:buFontTx/>
              <a:buNone/>
            </a:pPr>
            <a:r>
              <a:rPr lang="es-ES_tradnl" altLang="en-US" sz="2800" b="1" dirty="0" smtClean="0"/>
              <a:t>Capacidad de inteligencia y aplicación de la </a:t>
            </a:r>
            <a:r>
              <a:rPr lang="es-ES_tradnl" altLang="en-US" sz="2800" b="1" smtClean="0"/>
              <a:t>ley </a:t>
            </a:r>
            <a:r>
              <a:rPr lang="es-ES_tradnl" altLang="en-US" sz="2800" b="1" smtClean="0"/>
              <a:t>por parte de la </a:t>
            </a:r>
            <a:r>
              <a:rPr lang="es-ES_tradnl" altLang="en-US" sz="2800" b="1" dirty="0" smtClean="0"/>
              <a:t>ASFC</a:t>
            </a:r>
          </a:p>
          <a:p>
            <a:pPr algn="ctr" hangingPunct="1">
              <a:lnSpc>
                <a:spcPct val="100000"/>
              </a:lnSpc>
              <a:buClrTx/>
              <a:buFontTx/>
              <a:buNone/>
            </a:pPr>
            <a:endParaRPr lang="es-ES_tradnl" altLang="en-US" sz="2800" b="1" dirty="0"/>
          </a:p>
        </p:txBody>
      </p:sp>
      <p:sp>
        <p:nvSpPr>
          <p:cNvPr id="6146" name="Text Box 2"/>
          <p:cNvSpPr txBox="1">
            <a:spLocks noChangeArrowheads="1"/>
          </p:cNvSpPr>
          <p:nvPr/>
        </p:nvSpPr>
        <p:spPr bwMode="auto">
          <a:xfrm>
            <a:off x="457200" y="1960835"/>
            <a:ext cx="8229600" cy="47085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91440" rIns="90000" bIns="46800"/>
          <a:lstStyle>
            <a:lvl1pPr marL="430213" indent="-323850">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1pPr>
            <a:lvl2pPr marL="862013" indent="-322263">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2pPr>
            <a:lvl3pPr>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3pPr>
            <a:lvl4pPr>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4pPr>
            <a:lvl5pPr>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430213" algn="l"/>
                <a:tab pos="877888" algn="l"/>
                <a:tab pos="1327150" algn="l"/>
                <a:tab pos="1776413" algn="l"/>
                <a:tab pos="2225675" algn="l"/>
                <a:tab pos="2674938" algn="l"/>
                <a:tab pos="3124200" algn="l"/>
                <a:tab pos="3573463" algn="l"/>
                <a:tab pos="4022725" algn="l"/>
                <a:tab pos="4471988" algn="l"/>
                <a:tab pos="4921250" algn="l"/>
                <a:tab pos="5370513" algn="l"/>
                <a:tab pos="5819775" algn="l"/>
                <a:tab pos="6269038" algn="l"/>
                <a:tab pos="6718300" algn="l"/>
                <a:tab pos="7167563" algn="l"/>
                <a:tab pos="7616825" algn="l"/>
                <a:tab pos="8066088" algn="l"/>
                <a:tab pos="8515350" algn="l"/>
                <a:tab pos="8964613" algn="l"/>
                <a:tab pos="9413875" algn="l"/>
              </a:tabLst>
              <a:defRPr>
                <a:solidFill>
                  <a:srgbClr val="000000"/>
                </a:solidFill>
                <a:latin typeface="Arial" charset="0"/>
                <a:cs typeface="Arial Unicode MS" pitchFamily="32" charset="0"/>
              </a:defRPr>
            </a:lvl9pPr>
          </a:lstStyle>
          <a:p>
            <a:pPr marL="449263" indent="-342900" hangingPunct="1">
              <a:lnSpc>
                <a:spcPct val="100000"/>
              </a:lnSpc>
              <a:spcAft>
                <a:spcPts val="1425"/>
              </a:spcAft>
              <a:buFont typeface="Arial" panose="020B0604020202020204" pitchFamily="34" charset="0"/>
              <a:buChar char="•"/>
            </a:pPr>
            <a:r>
              <a:rPr lang="es-ES_tradnl" altLang="en-US" sz="2400" dirty="0" smtClean="0"/>
              <a:t>Investigación y aplicación de la </a:t>
            </a:r>
            <a:r>
              <a:rPr lang="es-ES_tradnl" altLang="en-US" sz="2400" i="1" dirty="0" smtClean="0"/>
              <a:t>Ley de Aduanas </a:t>
            </a:r>
            <a:r>
              <a:rPr lang="es-ES_tradnl" altLang="en-US" sz="2400" dirty="0" smtClean="0"/>
              <a:t>(CA) y la </a:t>
            </a:r>
            <a:r>
              <a:rPr lang="es-ES_tradnl" altLang="en-US" sz="2400" i="1" dirty="0" smtClean="0"/>
              <a:t>Ley de Inmigración y Protección de Refugiados </a:t>
            </a:r>
            <a:r>
              <a:rPr lang="es-ES_tradnl" altLang="en-US" sz="2400" dirty="0" smtClean="0"/>
              <a:t>(IRPA)</a:t>
            </a:r>
          </a:p>
          <a:p>
            <a:pPr marL="882650" lvl="1" indent="-342900" hangingPunct="1">
              <a:lnSpc>
                <a:spcPct val="100000"/>
              </a:lnSpc>
              <a:spcAft>
                <a:spcPts val="1138"/>
              </a:spcAft>
              <a:buFont typeface="Arial" panose="020B0604020202020204" pitchFamily="34" charset="0"/>
              <a:buChar char="•"/>
            </a:pPr>
            <a:r>
              <a:rPr lang="es-ES_tradnl" altLang="en-US" sz="2000" dirty="0" smtClean="0"/>
              <a:t>Inteligencia (recolección y análisis de información en apoyo de la administración y aplicación de las leyes </a:t>
            </a:r>
            <a:r>
              <a:rPr lang="es-ES_tradnl" altLang="en-US" sz="2000" i="1" dirty="0" smtClean="0"/>
              <a:t>IRPA</a:t>
            </a:r>
            <a:r>
              <a:rPr lang="es-ES_tradnl" altLang="en-US" sz="2000" dirty="0" smtClean="0"/>
              <a:t> y </a:t>
            </a:r>
            <a:r>
              <a:rPr lang="es-ES_tradnl" altLang="en-US" sz="2000" i="1" dirty="0" smtClean="0"/>
              <a:t>CA</a:t>
            </a:r>
            <a:r>
              <a:rPr lang="es-ES_tradnl" altLang="en-US" sz="2000" dirty="0" smtClean="0"/>
              <a:t>)</a:t>
            </a:r>
          </a:p>
          <a:p>
            <a:pPr marL="882650" lvl="1" indent="-342900" hangingPunct="1">
              <a:lnSpc>
                <a:spcPct val="100000"/>
              </a:lnSpc>
              <a:spcAft>
                <a:spcPts val="1138"/>
              </a:spcAft>
              <a:buFont typeface="Arial" panose="020B0604020202020204" pitchFamily="34" charset="0"/>
              <a:buChar char="•"/>
            </a:pPr>
            <a:r>
              <a:rPr lang="es-ES_tradnl" altLang="en-US" sz="2000" dirty="0" smtClean="0"/>
              <a:t>Aplicación de la ley en el interior del país (arresto, detención, remoción bajo las disposiciones reglamentarias de la ley </a:t>
            </a:r>
            <a:r>
              <a:rPr lang="es-ES_tradnl" altLang="en-US" sz="2000" i="1" dirty="0" smtClean="0"/>
              <a:t>IRPA</a:t>
            </a:r>
            <a:r>
              <a:rPr lang="es-ES_tradnl" altLang="en-US" sz="2000" dirty="0" smtClean="0"/>
              <a:t>)</a:t>
            </a:r>
          </a:p>
          <a:p>
            <a:pPr marL="882650" lvl="1" indent="-342900" hangingPunct="1">
              <a:lnSpc>
                <a:spcPct val="100000"/>
              </a:lnSpc>
              <a:spcAft>
                <a:spcPts val="1138"/>
              </a:spcAft>
              <a:buFont typeface="Arial" panose="020B0604020202020204" pitchFamily="34" charset="0"/>
              <a:buChar char="•"/>
            </a:pPr>
            <a:r>
              <a:rPr lang="es-ES_tradnl" altLang="en-US" sz="2000" dirty="0" smtClean="0"/>
              <a:t>Investigaciones penales (investigación y enjuiciamiento de conformidad con las leyes </a:t>
            </a:r>
            <a:r>
              <a:rPr lang="es-ES_tradnl" altLang="en-US" sz="2000" i="1" dirty="0" smtClean="0"/>
              <a:t>IRPA</a:t>
            </a:r>
            <a:r>
              <a:rPr lang="es-ES_tradnl" altLang="en-US" sz="2000" dirty="0" smtClean="0"/>
              <a:t> y </a:t>
            </a:r>
            <a:r>
              <a:rPr lang="es-ES_tradnl" altLang="en-US" sz="2000" i="1" dirty="0" smtClean="0"/>
              <a:t>CA</a:t>
            </a:r>
            <a:r>
              <a:rPr lang="es-ES_tradnl" altLang="en-US" sz="2000" dirty="0" smtClean="0"/>
              <a:t>)</a:t>
            </a:r>
          </a:p>
          <a:p>
            <a:pPr hangingPunct="1">
              <a:lnSpc>
                <a:spcPct val="100000"/>
              </a:lnSpc>
              <a:spcAft>
                <a:spcPts val="1425"/>
              </a:spcAft>
              <a:buClrTx/>
              <a:buFontTx/>
              <a:buNone/>
            </a:pPr>
            <a:endParaRPr lang="es-ES_tradnl" altLang="en-US" dirty="0" smtClean="0"/>
          </a:p>
          <a:p>
            <a:pPr hangingPunct="1">
              <a:lnSpc>
                <a:spcPct val="100000"/>
              </a:lnSpc>
              <a:spcBef>
                <a:spcPts val="488"/>
              </a:spcBef>
              <a:buClrTx/>
              <a:buFontTx/>
              <a:buNone/>
            </a:pPr>
            <a:r>
              <a:rPr lang="es-ES_tradnl" altLang="en-US" sz="2000" dirty="0" smtClean="0"/>
              <a:t> </a:t>
            </a:r>
          </a:p>
          <a:p>
            <a:pPr hangingPunct="1">
              <a:lnSpc>
                <a:spcPct val="100000"/>
              </a:lnSpc>
              <a:spcBef>
                <a:spcPts val="488"/>
              </a:spcBef>
              <a:buClrTx/>
              <a:buFontTx/>
              <a:buNone/>
            </a:pPr>
            <a:endParaRPr lang="es-ES_tradnl" altLang="en-US" sz="2000" dirty="0" smtClean="0"/>
          </a:p>
          <a:p>
            <a:pPr hangingPunct="1">
              <a:lnSpc>
                <a:spcPct val="100000"/>
              </a:lnSpc>
              <a:spcBef>
                <a:spcPts val="488"/>
              </a:spcBef>
              <a:buClrTx/>
              <a:buFontTx/>
              <a:buNone/>
            </a:pPr>
            <a:endParaRPr lang="es-ES_tradnl" altLang="en-US" sz="2000" dirty="0" smtClean="0"/>
          </a:p>
          <a:p>
            <a:pPr hangingPunct="1">
              <a:lnSpc>
                <a:spcPct val="100000"/>
              </a:lnSpc>
              <a:spcBef>
                <a:spcPts val="488"/>
              </a:spcBef>
              <a:buClrTx/>
              <a:buFontTx/>
              <a:buNone/>
            </a:pPr>
            <a:endParaRPr lang="es-ES_tradnl" altLang="en-US" sz="2000" dirty="0"/>
          </a:p>
        </p:txBody>
      </p:sp>
      <p:sp>
        <p:nvSpPr>
          <p:cNvPr id="6147" name="Text Box 3"/>
          <p:cNvSpPr txBox="1">
            <a:spLocks noChangeArrowheads="1"/>
          </p:cNvSpPr>
          <p:nvPr/>
        </p:nvSpPr>
        <p:spPr bwMode="auto">
          <a:xfrm>
            <a:off x="6553200" y="6381750"/>
            <a:ext cx="2133600" cy="47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9144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hangingPunct="1">
              <a:lnSpc>
                <a:spcPct val="100000"/>
              </a:lnSpc>
              <a:buClrTx/>
              <a:buFontTx/>
              <a:buNone/>
            </a:pPr>
            <a:fld id="{3D574AD8-1606-4AFF-9C16-1969F5968F41}" type="slidenum">
              <a:rPr lang="es-ES_tradnl" altLang="en-US" smtClean="0"/>
              <a:pPr hangingPunct="1">
                <a:lnSpc>
                  <a:spcPct val="100000"/>
                </a:lnSpc>
                <a:buClrTx/>
                <a:buFontTx/>
                <a:buNone/>
              </a:pPr>
              <a:t>4</a:t>
            </a:fld>
            <a:endParaRPr lang="es-ES_tradnl" altLang="en-US" dirty="0"/>
          </a:p>
        </p:txBody>
      </p:sp>
      <p:sp>
        <p:nvSpPr>
          <p:cNvPr id="6148" name="Rectangle 4"/>
          <p:cNvSpPr>
            <a:spLocks noChangeArrowheads="1"/>
          </p:cNvSpPr>
          <p:nvPr/>
        </p:nvSpPr>
        <p:spPr bwMode="auto">
          <a:xfrm>
            <a:off x="8675688" y="6308725"/>
            <a:ext cx="1296987" cy="2159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s-ES_tradnl" dirty="0"/>
          </a:p>
        </p:txBody>
      </p:sp>
      <p:sp>
        <p:nvSpPr>
          <p:cNvPr id="6149" name="Rectangle 5"/>
          <p:cNvSpPr>
            <a:spLocks noChangeArrowheads="1"/>
          </p:cNvSpPr>
          <p:nvPr/>
        </p:nvSpPr>
        <p:spPr bwMode="auto">
          <a:xfrm>
            <a:off x="5075238" y="836613"/>
            <a:ext cx="3887787" cy="3698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s-ES_tradnl" dirty="0"/>
          </a:p>
        </p:txBody>
      </p:sp>
      <p:sp>
        <p:nvSpPr>
          <p:cNvPr id="7"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email">
            <a:extLst>
              <a:ext uri="{28A0092B-C50C-407E-A947-70E740481C1C}">
                <a14:useLocalDpi xmlns=""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457200" y="620688"/>
            <a:ext cx="8229600" cy="93620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tIns="9144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algn="ctr" hangingPunct="1">
              <a:lnSpc>
                <a:spcPct val="100000"/>
              </a:lnSpc>
              <a:buClrTx/>
              <a:buFontTx/>
              <a:buNone/>
            </a:pPr>
            <a:r>
              <a:rPr lang="es-ES_tradnl" altLang="en-US" sz="2800" b="1" dirty="0" smtClean="0"/>
              <a:t>Prioridades de aplicación de la ley e inteligencia de la ASFC</a:t>
            </a:r>
            <a:endParaRPr lang="es-ES_tradnl" altLang="en-US" sz="2800" b="1" dirty="0"/>
          </a:p>
        </p:txBody>
      </p:sp>
      <p:sp>
        <p:nvSpPr>
          <p:cNvPr id="7170" name="Text Box 2"/>
          <p:cNvSpPr txBox="1">
            <a:spLocks noChangeArrowheads="1"/>
          </p:cNvSpPr>
          <p:nvPr/>
        </p:nvSpPr>
        <p:spPr bwMode="auto">
          <a:xfrm>
            <a:off x="485800" y="5157192"/>
            <a:ext cx="8229600" cy="7905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91440" rIns="90000" bIns="46800"/>
          <a:lstStyle>
            <a:lvl1pPr marL="10795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1pPr>
            <a:lvl2pP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2pPr>
            <a:lvl3pP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3pPr>
            <a:lvl4pP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4pPr>
            <a:lvl5pP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defRPr>
                <a:solidFill>
                  <a:srgbClr val="000000"/>
                </a:solidFill>
                <a:latin typeface="Arial" charset="0"/>
                <a:cs typeface="Arial Unicode MS" pitchFamily="32" charset="0"/>
              </a:defRPr>
            </a:lvl9pPr>
          </a:lstStyle>
          <a:p>
            <a:pPr hangingPunct="1">
              <a:lnSpc>
                <a:spcPct val="100000"/>
              </a:lnSpc>
              <a:spcAft>
                <a:spcPts val="1425"/>
              </a:spcAft>
              <a:buClrTx/>
              <a:buFontTx/>
              <a:buNone/>
            </a:pPr>
            <a:r>
              <a:rPr lang="es-ES_tradnl" altLang="en-US" sz="2000" dirty="0" smtClean="0"/>
              <a:t>Las actividades se llevan a cabo antes de llegar a frontera, en las fronteras y en el territorio nacional. </a:t>
            </a:r>
          </a:p>
          <a:p>
            <a:pPr hangingPunct="1">
              <a:lnSpc>
                <a:spcPct val="100000"/>
              </a:lnSpc>
              <a:spcBef>
                <a:spcPts val="488"/>
              </a:spcBef>
              <a:buClrTx/>
              <a:buFontTx/>
              <a:buNone/>
            </a:pPr>
            <a:endParaRPr lang="es-ES_tradnl" altLang="en-US" sz="2000" dirty="0" smtClean="0"/>
          </a:p>
          <a:p>
            <a:pPr hangingPunct="1">
              <a:lnSpc>
                <a:spcPct val="100000"/>
              </a:lnSpc>
              <a:spcBef>
                <a:spcPts val="488"/>
              </a:spcBef>
              <a:buClrTx/>
              <a:buFontTx/>
              <a:buNone/>
            </a:pPr>
            <a:endParaRPr lang="es-ES_tradnl" altLang="en-US" sz="2000" dirty="0" smtClean="0"/>
          </a:p>
          <a:p>
            <a:pPr hangingPunct="1">
              <a:lnSpc>
                <a:spcPct val="100000"/>
              </a:lnSpc>
              <a:spcBef>
                <a:spcPts val="488"/>
              </a:spcBef>
              <a:buClrTx/>
              <a:buFontTx/>
              <a:buNone/>
            </a:pPr>
            <a:endParaRPr lang="es-ES_tradnl" altLang="en-US" sz="2000" dirty="0"/>
          </a:p>
        </p:txBody>
      </p:sp>
      <p:sp>
        <p:nvSpPr>
          <p:cNvPr id="7171" name="Text Box 3"/>
          <p:cNvSpPr txBox="1">
            <a:spLocks noChangeArrowheads="1"/>
          </p:cNvSpPr>
          <p:nvPr/>
        </p:nvSpPr>
        <p:spPr bwMode="auto">
          <a:xfrm>
            <a:off x="6553200" y="6381750"/>
            <a:ext cx="2133600" cy="47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9144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hangingPunct="1">
              <a:lnSpc>
                <a:spcPct val="100000"/>
              </a:lnSpc>
              <a:buClrTx/>
              <a:buFontTx/>
              <a:buNone/>
            </a:pPr>
            <a:fld id="{1C10088A-08DC-4332-B16F-5738D0AA9CB5}" type="slidenum">
              <a:rPr lang="es-ES_tradnl" altLang="en-US" smtClean="0"/>
              <a:pPr hangingPunct="1">
                <a:lnSpc>
                  <a:spcPct val="100000"/>
                </a:lnSpc>
                <a:buClrTx/>
                <a:buFontTx/>
                <a:buNone/>
              </a:pPr>
              <a:t>5</a:t>
            </a:fld>
            <a:endParaRPr lang="es-ES_tradnl" altLang="en-US" dirty="0"/>
          </a:p>
        </p:txBody>
      </p:sp>
      <p:sp>
        <p:nvSpPr>
          <p:cNvPr id="7172" name="Rectangle 4"/>
          <p:cNvSpPr>
            <a:spLocks noChangeArrowheads="1"/>
          </p:cNvSpPr>
          <p:nvPr/>
        </p:nvSpPr>
        <p:spPr bwMode="auto">
          <a:xfrm>
            <a:off x="8675688" y="6308725"/>
            <a:ext cx="1296987" cy="2159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s-ES_tradnl" dirty="0"/>
          </a:p>
        </p:txBody>
      </p:sp>
      <p:sp>
        <p:nvSpPr>
          <p:cNvPr id="7173" name="Rectangle 5"/>
          <p:cNvSpPr>
            <a:spLocks noChangeArrowheads="1"/>
          </p:cNvSpPr>
          <p:nvPr/>
        </p:nvSpPr>
        <p:spPr bwMode="auto">
          <a:xfrm>
            <a:off x="5075238" y="836613"/>
            <a:ext cx="3887787" cy="36988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s-ES_tradnl" dirty="0"/>
          </a:p>
        </p:txBody>
      </p:sp>
      <p:graphicFrame>
        <p:nvGraphicFramePr>
          <p:cNvPr id="7174" name="Group 6"/>
          <p:cNvGraphicFramePr>
            <a:graphicFrameLocks noGrp="1"/>
          </p:cNvGraphicFramePr>
          <p:nvPr>
            <p:extLst>
              <p:ext uri="{D42A27DB-BD31-4B8C-83A1-F6EECF244321}">
                <p14:modId xmlns="" xmlns:p14="http://schemas.microsoft.com/office/powerpoint/2010/main" val="2485764086"/>
              </p:ext>
            </p:extLst>
          </p:nvPr>
        </p:nvGraphicFramePr>
        <p:xfrm>
          <a:off x="576263" y="1773238"/>
          <a:ext cx="7993062" cy="3108326"/>
        </p:xfrm>
        <a:graphic>
          <a:graphicData uri="http://schemas.openxmlformats.org/drawingml/2006/table">
            <a:tbl>
              <a:tblPr>
                <a:tableStyleId>{16D9F66E-5EB9-4882-86FB-DCBF35E3C3E4}</a:tableStyleId>
              </a:tblPr>
              <a:tblGrid>
                <a:gridCol w="2447925"/>
                <a:gridCol w="5545137"/>
              </a:tblGrid>
              <a:tr h="727075">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Contrabando </a:t>
                      </a:r>
                    </a:p>
                  </a:txBody>
                  <a:tcPr marL="90000" marR="90000" marT="62676" marB="46800" horzOverflow="overflow"/>
                </a:tc>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Fraude comercial, drogas, armas, dinero, tabaco</a:t>
                      </a:r>
                    </a:p>
                  </a:txBody>
                  <a:tcPr marL="90000" marR="90000" marT="62676" marB="46800" horzOverflow="overflow"/>
                </a:tc>
              </a:tr>
              <a:tr h="1036638">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Fraude de inmigración</a:t>
                      </a:r>
                    </a:p>
                  </a:txBody>
                  <a:tcPr marL="90000" marR="90000" marT="62676" marB="46800" horzOverflow="overflow"/>
                </a:tc>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Fraude de residencia, fraude de consultores, matrimonio por conveniencia, fraude de bienestar social y prestaciones, fraude de empleo</a:t>
                      </a:r>
                      <a:endParaRPr kumimoji="0" lang="es-ES_tradnl" altLang="en-US" sz="1800" b="0" i="0" u="none" strike="noStrike" cap="none" normalizeH="0" baseline="0" noProof="0" dirty="0" smtClean="0">
                        <a:ln>
                          <a:noFill/>
                        </a:ln>
                        <a:solidFill>
                          <a:srgbClr val="000000"/>
                        </a:solidFill>
                        <a:effectLst/>
                        <a:latin typeface="Arial" charset="0"/>
                        <a:cs typeface="Arial Unicode MS" pitchFamily="32" charset="0"/>
                      </a:endParaRPr>
                    </a:p>
                  </a:txBody>
                  <a:tcPr marL="90000" marR="90000" marT="62676" marB="46800" horzOverflow="overflow"/>
                </a:tc>
              </a:tr>
              <a:tr h="701675">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Migración irregular</a:t>
                      </a:r>
                    </a:p>
                  </a:txBody>
                  <a:tcPr marL="90000" marR="90000" marT="62676" marB="46800" horzOverflow="overflow"/>
                </a:tc>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Tráfico ilegal de migrantes, trata de personas, remociones</a:t>
                      </a:r>
                    </a:p>
                  </a:txBody>
                  <a:tcPr marL="90000" marR="90000" marT="62676" marB="46800" horzOverflow="overflow"/>
                </a:tc>
              </a:tr>
              <a:tr h="642938">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Seguridad nacional</a:t>
                      </a:r>
                      <a:endParaRPr kumimoji="0" lang="es-ES_tradnl" altLang="en-US" sz="1800" b="0" i="0" u="none" strike="noStrike" cap="none" normalizeH="0" baseline="0" noProof="0" dirty="0" smtClean="0">
                        <a:ln>
                          <a:noFill/>
                        </a:ln>
                        <a:solidFill>
                          <a:srgbClr val="000000"/>
                        </a:solidFill>
                        <a:effectLst/>
                        <a:latin typeface="Arial" charset="0"/>
                        <a:cs typeface="Arial Unicode MS" pitchFamily="32" charset="0"/>
                      </a:endParaRPr>
                    </a:p>
                  </a:txBody>
                  <a:tcPr marL="90000" marR="90000" marT="62676" marB="46800" horzOverflow="overflow"/>
                </a:tc>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Terrorismo, inadmisibilidad, combate contra la proliferación</a:t>
                      </a:r>
                    </a:p>
                  </a:txBody>
                  <a:tcPr marL="90000" marR="90000" marT="62676" marB="46800" horzOverflow="overflow"/>
                </a:tc>
              </a:tr>
            </a:tbl>
          </a:graphicData>
        </a:graphic>
      </p:graphicFrame>
      <p:sp>
        <p:nvSpPr>
          <p:cNvPr id="8"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103288359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6425" cy="936203"/>
          </a:xfrm>
        </p:spPr>
        <p:txBody>
          <a:bodyPr/>
          <a:lstStyle/>
          <a:p>
            <a:pPr algn="ctr"/>
            <a:r>
              <a:rPr lang="es-ES_tradnl" altLang="en-US" b="1" dirty="0" smtClean="0"/>
              <a:t>Infracciones a la ley IRPA por parte de consultores</a:t>
            </a:r>
            <a:br>
              <a:rPr lang="es-ES_tradnl" altLang="en-US" b="1" dirty="0" smtClean="0"/>
            </a:br>
            <a:endParaRPr lang="es-ES_tradnl" dirty="0"/>
          </a:p>
        </p:txBody>
      </p:sp>
      <p:sp>
        <p:nvSpPr>
          <p:cNvPr id="3" name="Content Placeholder 2"/>
          <p:cNvSpPr>
            <a:spLocks noGrp="1"/>
          </p:cNvSpPr>
          <p:nvPr>
            <p:ph idx="1"/>
          </p:nvPr>
        </p:nvSpPr>
        <p:spPr>
          <a:xfrm>
            <a:off x="323528" y="1484784"/>
            <a:ext cx="8507288" cy="5040560"/>
          </a:xfrm>
        </p:spPr>
        <p:txBody>
          <a:bodyPr/>
          <a:lstStyle/>
          <a:p>
            <a:pPr hangingPunct="1">
              <a:lnSpc>
                <a:spcPct val="100000"/>
              </a:lnSpc>
              <a:spcBef>
                <a:spcPts val="0"/>
              </a:spcBef>
              <a:spcAft>
                <a:spcPts val="0"/>
              </a:spcAft>
              <a:buClrTx/>
              <a:buFontTx/>
              <a:buNone/>
            </a:pPr>
            <a:r>
              <a:rPr lang="es-ES_tradnl" altLang="en-US" sz="1600" dirty="0" smtClean="0">
                <a:latin typeface="+mj-lt"/>
              </a:rPr>
              <a:t>Hay dos secciones de la ley IRPA que abordan principalmente las infracciones cometidas por consultores ilegales:</a:t>
            </a:r>
          </a:p>
          <a:p>
            <a:pPr hangingPunct="1">
              <a:lnSpc>
                <a:spcPct val="100000"/>
              </a:lnSpc>
              <a:spcBef>
                <a:spcPts val="0"/>
              </a:spcBef>
              <a:spcAft>
                <a:spcPts val="0"/>
              </a:spcAft>
              <a:buClrTx/>
              <a:buFontTx/>
              <a:buNone/>
            </a:pPr>
            <a:endParaRPr lang="es-ES_tradnl" altLang="en-US" sz="1600" dirty="0" smtClean="0">
              <a:latin typeface="+mj-lt"/>
            </a:endParaRPr>
          </a:p>
          <a:p>
            <a:pPr hangingPunct="1">
              <a:lnSpc>
                <a:spcPct val="100000"/>
              </a:lnSpc>
              <a:spcBef>
                <a:spcPts val="0"/>
              </a:spcBef>
              <a:spcAft>
                <a:spcPts val="0"/>
              </a:spcAft>
              <a:buClrTx/>
              <a:buFont typeface="+mj-lt"/>
              <a:buAutoNum type="arabicPeriod"/>
            </a:pPr>
            <a:r>
              <a:rPr lang="es-ES_tradnl" altLang="en-US" sz="1600" b="1" dirty="0" smtClean="0">
                <a:latin typeface="+mj-lt"/>
              </a:rPr>
              <a:t>Asesoramiento para hacer declaraciones falsas</a:t>
            </a:r>
            <a:r>
              <a:rPr lang="es-ES_tradnl" altLang="en-US" sz="1600" dirty="0" smtClean="0">
                <a:latin typeface="+mj-lt"/>
              </a:rPr>
              <a:t>: Toda persona que, </a:t>
            </a:r>
            <a:r>
              <a:rPr lang="es-ES_tradnl" altLang="en-US" sz="1600" i="1" dirty="0" smtClean="0">
                <a:latin typeface="+mj-lt"/>
              </a:rPr>
              <a:t>a sabiendas,</a:t>
            </a:r>
            <a:r>
              <a:rPr lang="es-ES_tradnl" altLang="en-US" sz="1600" dirty="0" smtClean="0">
                <a:latin typeface="+mj-lt"/>
              </a:rPr>
              <a:t> asesora, induce, ayuda o incita o intenta asesorar, inducir, ayudar o incitar a cualquier persona a que, directa o indirectamente, haga declaraciones falsas u omita hechos materiales relacionados con un asunto de relevancia que provoquen o puedan provocar un error en la aplicación de la ley arriba mencionada, es culpable de un delito.</a:t>
            </a:r>
          </a:p>
          <a:p>
            <a:pPr hangingPunct="1">
              <a:lnSpc>
                <a:spcPct val="100000"/>
              </a:lnSpc>
              <a:spcBef>
                <a:spcPts val="0"/>
              </a:spcBef>
              <a:spcAft>
                <a:spcPts val="0"/>
              </a:spcAft>
              <a:buClrTx/>
              <a:buFont typeface="+mj-lt"/>
              <a:buAutoNum type="arabicPeriod"/>
            </a:pPr>
            <a:endParaRPr lang="es-ES_tradnl" altLang="en-US" sz="1600" dirty="0" smtClean="0">
              <a:latin typeface="+mj-lt"/>
            </a:endParaRPr>
          </a:p>
          <a:p>
            <a:pPr hangingPunct="1">
              <a:lnSpc>
                <a:spcPct val="100000"/>
              </a:lnSpc>
              <a:spcBef>
                <a:spcPts val="0"/>
              </a:spcBef>
              <a:spcAft>
                <a:spcPts val="0"/>
              </a:spcAft>
              <a:buClrTx/>
              <a:buFontTx/>
              <a:buNone/>
            </a:pPr>
            <a:r>
              <a:rPr lang="es-ES_tradnl" altLang="en-US" sz="1600" dirty="0" smtClean="0">
                <a:latin typeface="+mj-lt"/>
              </a:rPr>
              <a:t>			Acusación =  &lt;$100,000 y/o &lt; 5 años</a:t>
            </a:r>
          </a:p>
          <a:p>
            <a:pPr lvl="1" hangingPunct="1">
              <a:lnSpc>
                <a:spcPct val="100000"/>
              </a:lnSpc>
              <a:spcBef>
                <a:spcPts val="0"/>
              </a:spcBef>
              <a:spcAft>
                <a:spcPts val="0"/>
              </a:spcAft>
              <a:buClrTx/>
              <a:buFontTx/>
              <a:buNone/>
            </a:pPr>
            <a:r>
              <a:rPr lang="es-ES_tradnl" altLang="en-US" sz="1600" dirty="0" smtClean="0">
                <a:latin typeface="+mj-lt"/>
                <a:ea typeface="+mn-ea"/>
              </a:rPr>
              <a:t>		Sumario = &lt;$50,000 y/o &lt; 2 años</a:t>
            </a:r>
          </a:p>
          <a:p>
            <a:pPr hangingPunct="1">
              <a:lnSpc>
                <a:spcPct val="100000"/>
              </a:lnSpc>
              <a:spcBef>
                <a:spcPts val="0"/>
              </a:spcBef>
              <a:spcAft>
                <a:spcPts val="0"/>
              </a:spcAft>
              <a:buClrTx/>
              <a:buFontTx/>
              <a:buNone/>
            </a:pPr>
            <a:endParaRPr lang="es-ES_tradnl" altLang="en-US" sz="1600" dirty="0" smtClean="0">
              <a:latin typeface="+mj-lt"/>
            </a:endParaRPr>
          </a:p>
          <a:p>
            <a:pPr hangingPunct="1">
              <a:lnSpc>
                <a:spcPct val="100000"/>
              </a:lnSpc>
              <a:spcBef>
                <a:spcPts val="0"/>
              </a:spcBef>
              <a:spcAft>
                <a:spcPts val="0"/>
              </a:spcAft>
              <a:buClrTx/>
              <a:buFont typeface="+mj-lt"/>
              <a:buAutoNum type="arabicPeriod" startAt="2"/>
            </a:pPr>
            <a:r>
              <a:rPr lang="es-ES_tradnl" altLang="en-US" sz="1600" b="1" dirty="0" smtClean="0">
                <a:latin typeface="+mj-lt"/>
              </a:rPr>
              <a:t>Representación o asesoramiento para consideración</a:t>
            </a:r>
            <a:r>
              <a:rPr lang="es-ES_tradnl" altLang="en-US" sz="1600" dirty="0" smtClean="0">
                <a:latin typeface="+mj-lt"/>
              </a:rPr>
              <a:t>: Ninguna persona deberá representar o asesorar a sabiendas, directa o indirectamente, a una persona para consideración (u ofrecer hacerlo) en relación con un juicio relacionado con esta ley o la aplicación de la misma. </a:t>
            </a:r>
          </a:p>
          <a:p>
            <a:pPr hangingPunct="1">
              <a:lnSpc>
                <a:spcPct val="100000"/>
              </a:lnSpc>
              <a:spcBef>
                <a:spcPts val="0"/>
              </a:spcBef>
              <a:spcAft>
                <a:spcPts val="0"/>
              </a:spcAft>
              <a:buClrTx/>
              <a:buFont typeface="+mj-lt"/>
              <a:buAutoNum type="arabicPeriod" startAt="2"/>
            </a:pPr>
            <a:endParaRPr lang="es-ES_tradnl" altLang="en-US" sz="1600" dirty="0" smtClean="0">
              <a:latin typeface="+mj-lt"/>
            </a:endParaRPr>
          </a:p>
          <a:p>
            <a:pPr hangingPunct="1">
              <a:lnSpc>
                <a:spcPct val="100000"/>
              </a:lnSpc>
              <a:spcBef>
                <a:spcPts val="0"/>
              </a:spcBef>
              <a:spcAft>
                <a:spcPts val="0"/>
              </a:spcAft>
              <a:buClrTx/>
              <a:buFontTx/>
              <a:buNone/>
            </a:pPr>
            <a:r>
              <a:rPr lang="es-ES_tradnl" altLang="en-US" sz="1600" dirty="0" smtClean="0">
                <a:latin typeface="+mj-lt"/>
              </a:rPr>
              <a:t>			Acusación =  &lt;$100,000 y/o &lt; 2 años</a:t>
            </a:r>
          </a:p>
          <a:p>
            <a:pPr hangingPunct="1">
              <a:lnSpc>
                <a:spcPct val="100000"/>
              </a:lnSpc>
              <a:spcBef>
                <a:spcPts val="0"/>
              </a:spcBef>
              <a:spcAft>
                <a:spcPts val="0"/>
              </a:spcAft>
              <a:buClrTx/>
              <a:buFontTx/>
              <a:buNone/>
            </a:pPr>
            <a:r>
              <a:rPr lang="es-ES_tradnl" altLang="en-US" sz="1600" dirty="0" smtClean="0">
                <a:latin typeface="+mj-lt"/>
              </a:rPr>
              <a:t>			Sumario = &lt;$20,000 y/o &lt; 6 meses</a:t>
            </a:r>
          </a:p>
          <a:p>
            <a:endParaRPr lang="es-ES_tradnl" sz="1400" dirty="0"/>
          </a:p>
        </p:txBody>
      </p:sp>
      <p:sp>
        <p:nvSpPr>
          <p:cNvPr id="4"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3038283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6425" cy="577850"/>
          </a:xfrm>
        </p:spPr>
        <p:txBody>
          <a:bodyPr/>
          <a:lstStyle/>
          <a:p>
            <a:pPr algn="ctr"/>
            <a:r>
              <a:rPr lang="es-ES_tradnl" altLang="en-US" b="1" dirty="0" smtClean="0"/>
              <a:t>Proceso penal de investigación</a:t>
            </a:r>
            <a:endParaRPr lang="es-ES_tradnl" dirty="0"/>
          </a:p>
        </p:txBody>
      </p:sp>
      <p:sp>
        <p:nvSpPr>
          <p:cNvPr id="3" name="Content Placeholder 2"/>
          <p:cNvSpPr>
            <a:spLocks noGrp="1"/>
          </p:cNvSpPr>
          <p:nvPr>
            <p:ph idx="1"/>
          </p:nvPr>
        </p:nvSpPr>
        <p:spPr>
          <a:xfrm>
            <a:off x="251520" y="1124744"/>
            <a:ext cx="8640960" cy="5184576"/>
          </a:xfrm>
        </p:spPr>
        <p:txBody>
          <a:bodyPr/>
          <a:lstStyle/>
          <a:p>
            <a:pPr hangingPunct="1">
              <a:lnSpc>
                <a:spcPct val="100000"/>
              </a:lnSpc>
              <a:spcBef>
                <a:spcPts val="0"/>
              </a:spcBef>
              <a:spcAft>
                <a:spcPts val="0"/>
              </a:spcAft>
              <a:buFont typeface="Symbol" pitchFamily="16" charset="2"/>
              <a:buChar char=""/>
            </a:pPr>
            <a:r>
              <a:rPr lang="es-ES_tradnl" altLang="en-US" sz="1600" dirty="0" smtClean="0"/>
              <a:t>Las investigaciones de casos de fraude de consultores son complejas, toman mucho tiempo y requieren de una inversión considerable de recursos.</a:t>
            </a:r>
          </a:p>
          <a:p>
            <a:pPr marL="0" indent="0" hangingPunct="1">
              <a:lnSpc>
                <a:spcPct val="100000"/>
              </a:lnSpc>
              <a:spcBef>
                <a:spcPts val="0"/>
              </a:spcBef>
              <a:spcAft>
                <a:spcPts val="0"/>
              </a:spcAft>
            </a:pPr>
            <a:r>
              <a:rPr lang="es-ES_tradnl" altLang="en-US" sz="1600" dirty="0" smtClean="0"/>
              <a:t>  </a:t>
            </a:r>
          </a:p>
          <a:p>
            <a:pPr hangingPunct="1">
              <a:lnSpc>
                <a:spcPct val="100000"/>
              </a:lnSpc>
              <a:spcBef>
                <a:spcPts val="0"/>
              </a:spcBef>
              <a:spcAft>
                <a:spcPts val="0"/>
              </a:spcAft>
              <a:buFont typeface="Symbol" pitchFamily="16" charset="2"/>
              <a:buChar char=""/>
            </a:pPr>
            <a:r>
              <a:rPr lang="es-ES_tradnl" altLang="en-US" sz="1600" dirty="0" smtClean="0"/>
              <a:t>Muchas veces se inician como resultado de una referencia de información de inteligencia, Ciudadanía e Inmigración de Canadá (CIC), un miembro del público en general o el Consejo Regulador de Consultores de Inmigración de Canadá (ICCRC).</a:t>
            </a:r>
          </a:p>
          <a:p>
            <a:pPr hangingPunct="1">
              <a:lnSpc>
                <a:spcPct val="100000"/>
              </a:lnSpc>
              <a:spcBef>
                <a:spcPts val="0"/>
              </a:spcBef>
              <a:spcAft>
                <a:spcPts val="0"/>
              </a:spcAft>
              <a:buFont typeface="Symbol" pitchFamily="16" charset="2"/>
              <a:buChar char=""/>
            </a:pPr>
            <a:endParaRPr lang="es-ES_tradnl" altLang="en-US" sz="1600" dirty="0" smtClean="0"/>
          </a:p>
          <a:p>
            <a:pPr hangingPunct="1">
              <a:lnSpc>
                <a:spcPct val="100000"/>
              </a:lnSpc>
              <a:spcBef>
                <a:spcPts val="0"/>
              </a:spcBef>
              <a:spcAft>
                <a:spcPts val="0"/>
              </a:spcAft>
              <a:buFont typeface="Symbol" pitchFamily="16" charset="2"/>
              <a:buChar char=""/>
            </a:pPr>
            <a:r>
              <a:rPr lang="es-ES_tradnl" altLang="en-US" sz="1600" dirty="0" smtClean="0"/>
              <a:t>La recopilación de pruebas incluye lo siguiente:</a:t>
            </a:r>
          </a:p>
          <a:p>
            <a:pPr lvl="1" hangingPunct="1">
              <a:lnSpc>
                <a:spcPct val="100000"/>
              </a:lnSpc>
              <a:spcBef>
                <a:spcPts val="0"/>
              </a:spcBef>
              <a:spcAft>
                <a:spcPts val="0"/>
              </a:spcAft>
              <a:buFont typeface="Symbol" pitchFamily="16" charset="2"/>
              <a:buChar char=""/>
            </a:pPr>
            <a:r>
              <a:rPr lang="es-ES_tradnl" altLang="en-US" sz="1600" dirty="0" smtClean="0"/>
              <a:t>Ejecución de órdenes de registro</a:t>
            </a:r>
          </a:p>
          <a:p>
            <a:pPr lvl="1" hangingPunct="1">
              <a:lnSpc>
                <a:spcPct val="100000"/>
              </a:lnSpc>
              <a:spcBef>
                <a:spcPts val="0"/>
              </a:spcBef>
              <a:spcAft>
                <a:spcPts val="0"/>
              </a:spcAft>
              <a:buFont typeface="Symbol" pitchFamily="16" charset="2"/>
              <a:buChar char=""/>
            </a:pPr>
            <a:r>
              <a:rPr lang="es-ES_tradnl" altLang="en-US" sz="1600" dirty="0" smtClean="0"/>
              <a:t>Entrevistas a múltiples personas</a:t>
            </a:r>
          </a:p>
          <a:p>
            <a:pPr lvl="1" hangingPunct="1">
              <a:lnSpc>
                <a:spcPct val="100000"/>
              </a:lnSpc>
              <a:spcBef>
                <a:spcPts val="0"/>
              </a:spcBef>
              <a:spcAft>
                <a:spcPts val="0"/>
              </a:spcAft>
              <a:buFont typeface="Symbol" pitchFamily="16" charset="2"/>
              <a:buChar char=""/>
            </a:pPr>
            <a:r>
              <a:rPr lang="es-ES_tradnl" altLang="en-US" sz="1600" dirty="0" smtClean="0"/>
              <a:t>Operativos de vigilancia para obtener pruebas</a:t>
            </a:r>
          </a:p>
          <a:p>
            <a:pPr hangingPunct="1">
              <a:lnSpc>
                <a:spcPct val="100000"/>
              </a:lnSpc>
              <a:spcBef>
                <a:spcPts val="0"/>
              </a:spcBef>
              <a:spcAft>
                <a:spcPts val="0"/>
              </a:spcAft>
              <a:buFont typeface="Symbol" pitchFamily="16" charset="2"/>
              <a:buChar char=""/>
            </a:pPr>
            <a:endParaRPr lang="es-ES_tradnl" altLang="en-US" sz="1600" dirty="0" smtClean="0"/>
          </a:p>
          <a:p>
            <a:pPr hangingPunct="1">
              <a:lnSpc>
                <a:spcPct val="100000"/>
              </a:lnSpc>
              <a:spcBef>
                <a:spcPts val="0"/>
              </a:spcBef>
              <a:spcAft>
                <a:spcPts val="0"/>
              </a:spcAft>
              <a:buFont typeface="Symbol" pitchFamily="16" charset="2"/>
              <a:buChar char=""/>
            </a:pPr>
            <a:r>
              <a:rPr lang="es-ES_tradnl" altLang="en-US" sz="1600" dirty="0" smtClean="0"/>
              <a:t>Las prioridades se establecen sobre la base de la urgencia del caso, disponibilidad de pruebas e interés público para proceder, y se incluye la consideración de factores agravantes.</a:t>
            </a:r>
          </a:p>
          <a:p>
            <a:pPr hangingPunct="1">
              <a:lnSpc>
                <a:spcPct val="100000"/>
              </a:lnSpc>
              <a:spcBef>
                <a:spcPts val="0"/>
              </a:spcBef>
              <a:spcAft>
                <a:spcPts val="0"/>
              </a:spcAft>
              <a:buFont typeface="Symbol" pitchFamily="16" charset="2"/>
              <a:buChar char=""/>
            </a:pPr>
            <a:endParaRPr lang="es-ES_tradnl" altLang="en-US" sz="1600" dirty="0" smtClean="0"/>
          </a:p>
          <a:p>
            <a:pPr hangingPunct="1">
              <a:lnSpc>
                <a:spcPct val="100000"/>
              </a:lnSpc>
              <a:spcBef>
                <a:spcPts val="0"/>
              </a:spcBef>
              <a:spcAft>
                <a:spcPts val="0"/>
              </a:spcAft>
              <a:buFont typeface="Symbol" pitchFamily="16" charset="2"/>
              <a:buChar char=""/>
            </a:pPr>
            <a:r>
              <a:rPr lang="es-ES_tradnl" altLang="en-US" sz="1600" dirty="0" smtClean="0"/>
              <a:t>Posteriormente, los casos son remitidos al Servicio Público de Enjuiciamiento de Canadá para iniciar el juicio.</a:t>
            </a:r>
          </a:p>
          <a:p>
            <a:pPr hangingPunct="1">
              <a:lnSpc>
                <a:spcPct val="100000"/>
              </a:lnSpc>
              <a:spcBef>
                <a:spcPts val="0"/>
              </a:spcBef>
              <a:spcAft>
                <a:spcPts val="0"/>
              </a:spcAft>
              <a:buFont typeface="Symbol" pitchFamily="16" charset="2"/>
              <a:buChar char=""/>
            </a:pPr>
            <a:endParaRPr lang="es-ES_tradnl" altLang="en-US" sz="1600" dirty="0" smtClean="0"/>
          </a:p>
          <a:p>
            <a:pPr hangingPunct="1">
              <a:lnSpc>
                <a:spcPct val="100000"/>
              </a:lnSpc>
              <a:spcBef>
                <a:spcPts val="0"/>
              </a:spcBef>
              <a:spcAft>
                <a:spcPts val="0"/>
              </a:spcAft>
              <a:buFont typeface="Symbol" pitchFamily="16" charset="2"/>
              <a:buChar char=""/>
            </a:pPr>
            <a:r>
              <a:rPr lang="es-ES_tradnl" altLang="en-US" sz="1600" dirty="0" smtClean="0"/>
              <a:t>La duración del procesamiento de un caso, desde la investigación hasta el juicio, puede ser de dos a cinco años. </a:t>
            </a:r>
            <a:endParaRPr lang="es-ES_tradnl" dirty="0"/>
          </a:p>
        </p:txBody>
      </p:sp>
      <p:sp>
        <p:nvSpPr>
          <p:cNvPr id="4"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1720492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68313" y="692696"/>
            <a:ext cx="8229600" cy="129624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tIns="9144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algn="ctr" hangingPunct="1">
              <a:lnSpc>
                <a:spcPct val="100000"/>
              </a:lnSpc>
              <a:buClrTx/>
              <a:buFontTx/>
              <a:buNone/>
            </a:pPr>
            <a:r>
              <a:rPr lang="es-ES_tradnl" altLang="en-US" sz="2600" b="1" dirty="0" smtClean="0"/>
              <a:t>Estadísticas de investigaciones de casos de fraude de consultores </a:t>
            </a:r>
            <a:br>
              <a:rPr lang="es-ES_tradnl" altLang="en-US" sz="2600" b="1" dirty="0" smtClean="0"/>
            </a:br>
            <a:r>
              <a:rPr lang="es-ES_tradnl" altLang="en-US" sz="2600" b="1" dirty="0" smtClean="0"/>
              <a:t> De enero 2008 a noviembre de 2014</a:t>
            </a:r>
            <a:endParaRPr lang="es-ES_tradnl" altLang="en-US" sz="2600" b="1" dirty="0"/>
          </a:p>
        </p:txBody>
      </p:sp>
      <p:sp>
        <p:nvSpPr>
          <p:cNvPr id="13314" name="Text Box 2"/>
          <p:cNvSpPr txBox="1">
            <a:spLocks noChangeArrowheads="1"/>
          </p:cNvSpPr>
          <p:nvPr/>
        </p:nvSpPr>
        <p:spPr bwMode="auto">
          <a:xfrm>
            <a:off x="6553200" y="6381750"/>
            <a:ext cx="2133600" cy="47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9144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hangingPunct="1">
              <a:lnSpc>
                <a:spcPct val="100000"/>
              </a:lnSpc>
              <a:buClrTx/>
              <a:buFontTx/>
              <a:buNone/>
            </a:pPr>
            <a:fld id="{95669B14-EE47-48A7-9851-BE501D89A9BE}" type="slidenum">
              <a:rPr lang="es-ES_tradnl" altLang="en-US" smtClean="0"/>
              <a:pPr hangingPunct="1">
                <a:lnSpc>
                  <a:spcPct val="100000"/>
                </a:lnSpc>
                <a:buClrTx/>
                <a:buFontTx/>
                <a:buNone/>
              </a:pPr>
              <a:t>8</a:t>
            </a:fld>
            <a:endParaRPr lang="es-ES_tradnl" altLang="en-US" dirty="0"/>
          </a:p>
        </p:txBody>
      </p:sp>
      <p:graphicFrame>
        <p:nvGraphicFramePr>
          <p:cNvPr id="13315" name="Group 3"/>
          <p:cNvGraphicFramePr>
            <a:graphicFrameLocks noGrp="1"/>
          </p:cNvGraphicFramePr>
          <p:nvPr>
            <p:extLst>
              <p:ext uri="{D42A27DB-BD31-4B8C-83A1-F6EECF244321}">
                <p14:modId xmlns="" xmlns:p14="http://schemas.microsoft.com/office/powerpoint/2010/main" val="1798947850"/>
              </p:ext>
            </p:extLst>
          </p:nvPr>
        </p:nvGraphicFramePr>
        <p:xfrm>
          <a:off x="627063" y="2204864"/>
          <a:ext cx="8070850" cy="4115406"/>
        </p:xfrm>
        <a:graphic>
          <a:graphicData uri="http://schemas.openxmlformats.org/drawingml/2006/table">
            <a:tbl>
              <a:tblPr>
                <a:tableStyleId>{16D9F66E-5EB9-4882-86FB-DCBF35E3C3E4}</a:tableStyleId>
              </a:tblPr>
              <a:tblGrid>
                <a:gridCol w="4418012"/>
                <a:gridCol w="3652838"/>
              </a:tblGrid>
              <a:tr h="598488">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2000" b="0" i="0" u="none" strike="noStrike" cap="none" normalizeH="0" baseline="0" noProof="0" dirty="0" smtClean="0">
                          <a:ln>
                            <a:noFill/>
                          </a:ln>
                          <a:solidFill>
                            <a:schemeClr val="dk1"/>
                          </a:solidFill>
                          <a:effectLst/>
                          <a:latin typeface="+mn-lt"/>
                          <a:cs typeface="+mn-cs"/>
                        </a:rPr>
                        <a:t>Referencias recibidas (de todas las fuentes)</a:t>
                      </a:r>
                      <a:endParaRPr kumimoji="0" lang="es-ES_tradnl" altLang="en-US" sz="2000" b="0" i="0" u="none" strike="noStrike" cap="none" normalizeH="0" baseline="0" noProof="0" dirty="0" smtClean="0">
                        <a:ln>
                          <a:noFill/>
                        </a:ln>
                        <a:solidFill>
                          <a:srgbClr val="000000"/>
                        </a:solidFill>
                        <a:effectLst/>
                        <a:latin typeface="Arial" charset="0"/>
                        <a:cs typeface="Arial Unicode MS" pitchFamily="32" charset="0"/>
                      </a:endParaRPr>
                    </a:p>
                  </a:txBody>
                  <a:tcPr marL="90000" marR="90000" marT="79560" marB="46800" horzOverflow="overflow"/>
                </a:tc>
                <a:tc>
                  <a:txBody>
                    <a:bodyPr/>
                    <a:lstStyle>
                      <a:lvl1pPr eaLnBrk="0">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cs typeface="Arial Unicode MS" pitchFamily="32" charset="0"/>
                        </a:defRPr>
                      </a:lvl1pPr>
                      <a:lvl2pPr eaLnBrk="0">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cs typeface="Arial Unicode MS" pitchFamily="32" charset="0"/>
                        </a:defRPr>
                      </a:lvl2pPr>
                      <a:lvl3pPr eaLnBrk="0">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Arial" charset="0"/>
                          <a:cs typeface="Arial Unicode MS" pitchFamily="32" charset="0"/>
                        </a:defRPr>
                      </a:lvl3pPr>
                      <a:lvl4pPr eaLnBrk="0">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4pPr>
                      <a:lvl5pPr eaLnBrk="0">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cs typeface="Arial Unicode MS" pitchFamily="32" charset="0"/>
                        </a:defRPr>
                      </a:lvl9pPr>
                    </a:lstStyle>
                    <a:p>
                      <a:pPr marL="0" marR="0" lvl="0" indent="0" algn="l" defTabSz="449263" rtl="0" eaLnBrk="1" fontAlgn="base" latinLnBrk="0" hangingPunct="0">
                        <a:lnSpc>
                          <a:spcPct val="87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s-ES_tradnl" altLang="en-US" sz="1800" u="none" strike="noStrike" cap="none" normalizeH="0" baseline="0" noProof="0" dirty="0" smtClean="0">
                          <a:ln>
                            <a:noFill/>
                          </a:ln>
                          <a:effectLst/>
                        </a:rPr>
                        <a:t>869</a:t>
                      </a:r>
                      <a:endParaRPr kumimoji="0" lang="es-ES_tradnl" altLang="en-US" sz="1800" b="0" i="0" u="none" strike="noStrike" cap="none" normalizeH="0" baseline="0" noProof="0" dirty="0" smtClean="0">
                        <a:ln>
                          <a:noFill/>
                        </a:ln>
                        <a:solidFill>
                          <a:srgbClr val="000000"/>
                        </a:solidFill>
                        <a:effectLst/>
                        <a:latin typeface="Arial" charset="0"/>
                        <a:cs typeface="Arial Unicode MS" pitchFamily="32" charset="0"/>
                      </a:endParaRPr>
                    </a:p>
                  </a:txBody>
                  <a:tcPr marL="90000" marR="90000" marT="76284" marB="46800" horzOverflow="overflow"/>
                </a:tc>
              </a:tr>
              <a:tr h="514350">
                <a:tc>
                  <a:txBody>
                    <a:bodyPr/>
                    <a:lstStyle>
                      <a:lvl1pPr eaLnBrk="0">
                        <a:spcAft>
                          <a:spcPts val="1425"/>
                        </a:spcAft>
                        <a:tabLst>
                          <a:tab pos="723900" algn="l"/>
                          <a:tab pos="1447800" algn="l"/>
                          <a:tab pos="2171700" algn="l"/>
                          <a:tab pos="2895600" algn="l"/>
                          <a:tab pos="3619500" algn="l"/>
                          <a:tab pos="4343400" algn="l"/>
                          <a:tab pos="5067300" algn="l"/>
                          <a:tab pos="5791200" algn="l"/>
                          <a:tab pos="6515100" algn="l"/>
                          <a:tab pos="7239000" algn="l"/>
                        </a:tabLst>
                        <a:defRPr sz="2000">
                          <a:solidFill>
                            <a:srgbClr val="000000"/>
                          </a:solidFill>
                          <a:latin typeface="Arial" charset="0"/>
                          <a:cs typeface="Arial Unicode MS" pitchFamily="32" charset="0"/>
                        </a:defRPr>
                      </a:lvl1pPr>
                      <a:lvl2pPr eaLnBrk="0">
                        <a:spcAft>
                          <a:spcPts val="1138"/>
                        </a:spcAft>
                        <a:tabLst>
                          <a:tab pos="723900" algn="l"/>
                          <a:tab pos="1447800" algn="l"/>
                          <a:tab pos="2171700" algn="l"/>
                          <a:tab pos="2895600" algn="l"/>
                          <a:tab pos="3619500" algn="l"/>
                          <a:tab pos="4343400" algn="l"/>
                          <a:tab pos="5067300" algn="l"/>
                          <a:tab pos="5791200" algn="l"/>
                          <a:tab pos="6515100" algn="l"/>
                          <a:tab pos="7239000" algn="l"/>
                        </a:tabLst>
                        <a:defRPr sz="2400">
                          <a:solidFill>
                            <a:srgbClr val="000000"/>
                          </a:solidFill>
                          <a:latin typeface="Arial" charset="0"/>
                          <a:cs typeface="Arial Unicode MS" pitchFamily="32" charset="0"/>
                        </a:defRPr>
                      </a:lvl2pPr>
                      <a:lvl3pPr eaLnBrk="0">
                        <a:spcAft>
                          <a:spcPts val="850"/>
                        </a:spcAft>
                        <a:tabLst>
                          <a:tab pos="723900" algn="l"/>
                          <a:tab pos="1447800" algn="l"/>
                          <a:tab pos="2171700" algn="l"/>
                          <a:tab pos="2895600" algn="l"/>
                          <a:tab pos="3619500" algn="l"/>
                          <a:tab pos="4343400" algn="l"/>
                          <a:tab pos="5067300" algn="l"/>
                          <a:tab pos="5791200" algn="l"/>
                          <a:tab pos="6515100" algn="l"/>
                          <a:tab pos="7239000" algn="l"/>
                        </a:tabLst>
                        <a:defRPr sz="1400">
                          <a:solidFill>
                            <a:srgbClr val="000000"/>
                          </a:solidFill>
                          <a:latin typeface="Arial" charset="0"/>
                          <a:cs typeface="Arial Unicode MS" pitchFamily="32" charset="0"/>
                        </a:defRPr>
                      </a:lvl3pPr>
                      <a:lvl4pPr eaLnBrk="0">
                        <a:spcAft>
                          <a:spcPts val="575"/>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4pPr>
                      <a:lvl5pPr eaLnBrk="0">
                        <a:spcAft>
                          <a:spcPts val="288"/>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9p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2000" u="none" strike="noStrike" cap="none" normalizeH="0" baseline="0" noProof="0" dirty="0" smtClean="0">
                          <a:ln>
                            <a:noFill/>
                          </a:ln>
                          <a:effectLst/>
                        </a:rPr>
                        <a:t>Casos abiertos</a:t>
                      </a:r>
                      <a:endParaRPr kumimoji="0" lang="es-ES_tradnl" altLang="en-US" sz="1800" u="none" strike="noStrike" kern="1200" cap="none" normalizeH="0" baseline="0" noProof="0" dirty="0" smtClean="0">
                        <a:ln>
                          <a:noFill/>
                        </a:ln>
                        <a:solidFill>
                          <a:srgbClr val="000000"/>
                        </a:solidFill>
                        <a:effectLst/>
                        <a:latin typeface="Arial" charset="0"/>
                        <a:ea typeface="+mn-ea"/>
                        <a:cs typeface="Arial Unicode MS" pitchFamily="32" charset="0"/>
                      </a:endParaRPr>
                    </a:p>
                  </a:txBody>
                  <a:tcPr marL="90000" marR="90000" marT="64440" marB="46800" horzOverflow="overflow"/>
                </a:tc>
                <a:tc>
                  <a:txBody>
                    <a:bodyPr/>
                    <a:lstStyle>
                      <a:lvl1pPr eaLnBrk="0">
                        <a:spcAft>
                          <a:spcPts val="1425"/>
                        </a:spcAft>
                        <a:tabLst>
                          <a:tab pos="723900" algn="l"/>
                          <a:tab pos="1447800" algn="l"/>
                          <a:tab pos="2171700" algn="l"/>
                          <a:tab pos="2895600" algn="l"/>
                          <a:tab pos="3619500" algn="l"/>
                          <a:tab pos="4343400" algn="l"/>
                          <a:tab pos="5067300" algn="l"/>
                          <a:tab pos="5791200" algn="l"/>
                          <a:tab pos="6515100" algn="l"/>
                          <a:tab pos="7239000" algn="l"/>
                        </a:tabLst>
                        <a:defRPr sz="2000">
                          <a:solidFill>
                            <a:srgbClr val="000000"/>
                          </a:solidFill>
                          <a:latin typeface="Arial" charset="0"/>
                          <a:cs typeface="Arial Unicode MS" pitchFamily="32" charset="0"/>
                        </a:defRPr>
                      </a:lvl1pPr>
                      <a:lvl2pPr eaLnBrk="0">
                        <a:spcAft>
                          <a:spcPts val="1138"/>
                        </a:spcAft>
                        <a:tabLst>
                          <a:tab pos="723900" algn="l"/>
                          <a:tab pos="1447800" algn="l"/>
                          <a:tab pos="2171700" algn="l"/>
                          <a:tab pos="2895600" algn="l"/>
                          <a:tab pos="3619500" algn="l"/>
                          <a:tab pos="4343400" algn="l"/>
                          <a:tab pos="5067300" algn="l"/>
                          <a:tab pos="5791200" algn="l"/>
                          <a:tab pos="6515100" algn="l"/>
                          <a:tab pos="7239000" algn="l"/>
                        </a:tabLst>
                        <a:defRPr sz="2400">
                          <a:solidFill>
                            <a:srgbClr val="000000"/>
                          </a:solidFill>
                          <a:latin typeface="Arial" charset="0"/>
                          <a:cs typeface="Arial Unicode MS" pitchFamily="32" charset="0"/>
                        </a:defRPr>
                      </a:lvl2pPr>
                      <a:lvl3pPr eaLnBrk="0">
                        <a:spcAft>
                          <a:spcPts val="850"/>
                        </a:spcAft>
                        <a:tabLst>
                          <a:tab pos="723900" algn="l"/>
                          <a:tab pos="1447800" algn="l"/>
                          <a:tab pos="2171700" algn="l"/>
                          <a:tab pos="2895600" algn="l"/>
                          <a:tab pos="3619500" algn="l"/>
                          <a:tab pos="4343400" algn="l"/>
                          <a:tab pos="5067300" algn="l"/>
                          <a:tab pos="5791200" algn="l"/>
                          <a:tab pos="6515100" algn="l"/>
                          <a:tab pos="7239000" algn="l"/>
                        </a:tabLst>
                        <a:defRPr sz="1400">
                          <a:solidFill>
                            <a:srgbClr val="000000"/>
                          </a:solidFill>
                          <a:latin typeface="Arial" charset="0"/>
                          <a:cs typeface="Arial Unicode MS" pitchFamily="32" charset="0"/>
                        </a:defRPr>
                      </a:lvl3pPr>
                      <a:lvl4pPr eaLnBrk="0">
                        <a:spcAft>
                          <a:spcPts val="575"/>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4pPr>
                      <a:lvl5pPr eaLnBrk="0">
                        <a:spcAft>
                          <a:spcPts val="288"/>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9p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u="none" strike="noStrike" cap="none" normalizeH="0" baseline="0" noProof="0" dirty="0" smtClean="0">
                          <a:ln>
                            <a:noFill/>
                          </a:ln>
                          <a:effectLst/>
                        </a:rPr>
                        <a:t>203</a:t>
                      </a:r>
                    </a:p>
                  </a:txBody>
                  <a:tcPr marL="90000" marR="90000" marT="62676" marB="46800" horzOverflow="overflow"/>
                </a:tc>
              </a:tr>
              <a:tr h="514350">
                <a:tc>
                  <a:txBody>
                    <a:bodyPr/>
                    <a:lstStyle/>
                    <a:p>
                      <a:pPr marL="0" marR="0" lvl="0" indent="0" algn="l" defTabSz="449263" rtl="0" eaLnBrk="1" fontAlgn="base" latinLnBrk="0" hangingPunct="0">
                        <a:lnSpc>
                          <a:spcPct val="93000"/>
                        </a:lnSpc>
                        <a:spcBef>
                          <a:spcPct val="0"/>
                        </a:spcBef>
                        <a:spcAft>
                          <a:spcPct val="0"/>
                        </a:spcAft>
                        <a:buClr>
                          <a:srgbClr val="000000"/>
                        </a:buClr>
                        <a:buSzPct val="100000"/>
                        <a:buFont typeface="Arial" panose="020B0604020202020204" pitchFamily="34"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2000" u="none" strike="noStrike" kern="1200" cap="none" normalizeH="0" baseline="0" noProof="0" dirty="0" smtClean="0">
                          <a:ln>
                            <a:noFill/>
                          </a:ln>
                          <a:solidFill>
                            <a:srgbClr val="000000"/>
                          </a:solidFill>
                          <a:effectLst/>
                          <a:latin typeface="Arial" charset="0"/>
                          <a:ea typeface="+mn-ea"/>
                          <a:cs typeface="Arial Unicode MS" pitchFamily="32" charset="0"/>
                        </a:rPr>
                        <a:t>Casos cerrados (sin cargos imputados)</a:t>
                      </a:r>
                    </a:p>
                  </a:txBody>
                  <a:tcPr marL="90000" marR="90000" marT="64440" marB="46800" horzOverflow="overflow"/>
                </a:tc>
                <a:tc>
                  <a:txBody>
                    <a:body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b="0" i="0" u="none" strike="noStrike" cap="none" normalizeH="0" baseline="0" noProof="0" dirty="0" smtClean="0">
                          <a:ln>
                            <a:noFill/>
                          </a:ln>
                          <a:solidFill>
                            <a:srgbClr val="000000"/>
                          </a:solidFill>
                          <a:effectLst/>
                          <a:latin typeface="Arial" charset="0"/>
                          <a:cs typeface="Arial Unicode MS" pitchFamily="32" charset="0"/>
                        </a:rPr>
                        <a:t>100</a:t>
                      </a:r>
                    </a:p>
                  </a:txBody>
                  <a:tcPr marL="90000" marR="90000" marT="62676" marB="46800" horzOverflow="overflow"/>
                </a:tc>
              </a:tr>
              <a:tr h="1209675">
                <a:tc>
                  <a:txBody>
                    <a:bodyPr/>
                    <a:lstStyle>
                      <a:lvl1pPr eaLnBrk="0">
                        <a:spcAft>
                          <a:spcPts val="1425"/>
                        </a:spcAft>
                        <a:tabLst>
                          <a:tab pos="723900" algn="l"/>
                          <a:tab pos="1447800" algn="l"/>
                          <a:tab pos="2171700" algn="l"/>
                          <a:tab pos="2895600" algn="l"/>
                          <a:tab pos="3619500" algn="l"/>
                          <a:tab pos="4343400" algn="l"/>
                          <a:tab pos="5067300" algn="l"/>
                          <a:tab pos="5791200" algn="l"/>
                          <a:tab pos="6515100" algn="l"/>
                          <a:tab pos="7239000" algn="l"/>
                        </a:tabLst>
                        <a:defRPr sz="2000">
                          <a:solidFill>
                            <a:srgbClr val="000000"/>
                          </a:solidFill>
                          <a:latin typeface="Arial" charset="0"/>
                          <a:cs typeface="Arial Unicode MS" pitchFamily="32" charset="0"/>
                        </a:defRPr>
                      </a:lvl1pPr>
                      <a:lvl2pPr eaLnBrk="0">
                        <a:spcAft>
                          <a:spcPts val="1138"/>
                        </a:spcAft>
                        <a:tabLst>
                          <a:tab pos="723900" algn="l"/>
                          <a:tab pos="1447800" algn="l"/>
                          <a:tab pos="2171700" algn="l"/>
                          <a:tab pos="2895600" algn="l"/>
                          <a:tab pos="3619500" algn="l"/>
                          <a:tab pos="4343400" algn="l"/>
                          <a:tab pos="5067300" algn="l"/>
                          <a:tab pos="5791200" algn="l"/>
                          <a:tab pos="6515100" algn="l"/>
                          <a:tab pos="7239000" algn="l"/>
                        </a:tabLst>
                        <a:defRPr sz="2400">
                          <a:solidFill>
                            <a:srgbClr val="000000"/>
                          </a:solidFill>
                          <a:latin typeface="Arial" charset="0"/>
                          <a:cs typeface="Arial Unicode MS" pitchFamily="32" charset="0"/>
                        </a:defRPr>
                      </a:lvl2pPr>
                      <a:lvl3pPr eaLnBrk="0">
                        <a:spcAft>
                          <a:spcPts val="850"/>
                        </a:spcAft>
                        <a:tabLst>
                          <a:tab pos="723900" algn="l"/>
                          <a:tab pos="1447800" algn="l"/>
                          <a:tab pos="2171700" algn="l"/>
                          <a:tab pos="2895600" algn="l"/>
                          <a:tab pos="3619500" algn="l"/>
                          <a:tab pos="4343400" algn="l"/>
                          <a:tab pos="5067300" algn="l"/>
                          <a:tab pos="5791200" algn="l"/>
                          <a:tab pos="6515100" algn="l"/>
                          <a:tab pos="7239000" algn="l"/>
                        </a:tabLst>
                        <a:defRPr sz="1400">
                          <a:solidFill>
                            <a:srgbClr val="000000"/>
                          </a:solidFill>
                          <a:latin typeface="Arial" charset="0"/>
                          <a:cs typeface="Arial Unicode MS" pitchFamily="32" charset="0"/>
                        </a:defRPr>
                      </a:lvl3pPr>
                      <a:lvl4pPr eaLnBrk="0">
                        <a:spcAft>
                          <a:spcPts val="575"/>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4pPr>
                      <a:lvl5pPr eaLnBrk="0">
                        <a:spcAft>
                          <a:spcPts val="288"/>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9p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2000" u="none" strike="noStrike" cap="none" normalizeH="0" baseline="0" noProof="0" dirty="0" smtClean="0">
                          <a:ln>
                            <a:noFill/>
                          </a:ln>
                          <a:effectLst/>
                        </a:rPr>
                        <a:t>Cargos imputados</a:t>
                      </a:r>
                    </a:p>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endParaRPr kumimoji="0" lang="es-ES_tradnl" altLang="en-US" sz="1800" u="none" strike="noStrike" cap="none" normalizeH="0" baseline="0" noProof="0" dirty="0" smtClean="0">
                        <a:ln>
                          <a:noFill/>
                        </a:ln>
                        <a:effectLst/>
                      </a:endParaRPr>
                    </a:p>
                    <a:p>
                      <a:pPr marL="0" marR="0" lvl="0" indent="0" algn="l" defTabSz="449263" rtl="0" eaLnBrk="1" fontAlgn="base" latinLnBrk="0" hangingPunct="0">
                        <a:lnSpc>
                          <a:spcPct val="93000"/>
                        </a:lnSpc>
                        <a:spcBef>
                          <a:spcPct val="0"/>
                        </a:spcBef>
                        <a:spcAft>
                          <a:spcPct val="0"/>
                        </a:spcAft>
                        <a:buClr>
                          <a:srgbClr val="0000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u="none" strike="noStrike" cap="none" normalizeH="0" baseline="0" noProof="0" dirty="0" smtClean="0">
                          <a:ln>
                            <a:noFill/>
                          </a:ln>
                          <a:effectLst/>
                        </a:rPr>
                        <a:t>  Condenas</a:t>
                      </a:r>
                    </a:p>
                    <a:p>
                      <a:pPr marL="0" marR="0" lvl="0" indent="0" algn="l" defTabSz="449263" rtl="0" eaLnBrk="1" fontAlgn="base" latinLnBrk="0" hangingPunct="0">
                        <a:lnSpc>
                          <a:spcPct val="93000"/>
                        </a:lnSpc>
                        <a:spcBef>
                          <a:spcPct val="0"/>
                        </a:spcBef>
                        <a:spcAft>
                          <a:spcPct val="0"/>
                        </a:spcAft>
                        <a:buClr>
                          <a:srgbClr val="0000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u="none" strike="noStrike" cap="none" normalizeH="0" baseline="0" noProof="0" dirty="0" smtClean="0">
                          <a:ln>
                            <a:noFill/>
                          </a:ln>
                          <a:effectLst/>
                        </a:rPr>
                        <a:t>  Acusaciones retiradas</a:t>
                      </a:r>
                    </a:p>
                    <a:p>
                      <a:pPr marL="0" marR="0" lvl="0" indent="0" algn="l" defTabSz="449263" rtl="0" eaLnBrk="1" fontAlgn="base" latinLnBrk="0" hangingPunct="0">
                        <a:lnSpc>
                          <a:spcPct val="93000"/>
                        </a:lnSpc>
                        <a:spcBef>
                          <a:spcPct val="0"/>
                        </a:spcBef>
                        <a:spcAft>
                          <a:spcPct val="0"/>
                        </a:spcAft>
                        <a:buClr>
                          <a:srgbClr val="000000"/>
                        </a:buClr>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u="none" strike="noStrike" cap="none" normalizeH="0" baseline="0" noProof="0" dirty="0" smtClean="0">
                          <a:ln>
                            <a:noFill/>
                          </a:ln>
                          <a:effectLst/>
                        </a:rPr>
                        <a:t>  Casos que continúan en tribunales</a:t>
                      </a:r>
                      <a:endParaRPr kumimoji="0" lang="es-ES_tradnl" altLang="en-US" sz="1800" b="0" i="0" u="none" strike="noStrike" cap="none" normalizeH="0" baseline="0" noProof="0" dirty="0" smtClean="0">
                        <a:ln>
                          <a:noFill/>
                        </a:ln>
                        <a:solidFill>
                          <a:srgbClr val="000000"/>
                        </a:solidFill>
                        <a:effectLst/>
                        <a:latin typeface="Arial" charset="0"/>
                        <a:cs typeface="Arial Unicode MS" pitchFamily="32" charset="0"/>
                      </a:endParaRPr>
                    </a:p>
                  </a:txBody>
                  <a:tcPr marL="90000" marR="90000" marT="64440" marB="46800" horzOverflow="overflow"/>
                </a:tc>
                <a:tc>
                  <a:txBody>
                    <a:bodyPr/>
                    <a:lstStyle>
                      <a:lvl1pPr eaLnBrk="0">
                        <a:spcAft>
                          <a:spcPts val="1425"/>
                        </a:spcAft>
                        <a:tabLst>
                          <a:tab pos="723900" algn="l"/>
                          <a:tab pos="1447800" algn="l"/>
                          <a:tab pos="2171700" algn="l"/>
                          <a:tab pos="2895600" algn="l"/>
                          <a:tab pos="3619500" algn="l"/>
                          <a:tab pos="4343400" algn="l"/>
                          <a:tab pos="5067300" algn="l"/>
                          <a:tab pos="5791200" algn="l"/>
                          <a:tab pos="6515100" algn="l"/>
                          <a:tab pos="7239000" algn="l"/>
                        </a:tabLst>
                        <a:defRPr sz="2000">
                          <a:solidFill>
                            <a:srgbClr val="000000"/>
                          </a:solidFill>
                          <a:latin typeface="Arial" charset="0"/>
                          <a:cs typeface="Arial Unicode MS" pitchFamily="32" charset="0"/>
                        </a:defRPr>
                      </a:lvl1pPr>
                      <a:lvl2pPr eaLnBrk="0">
                        <a:spcAft>
                          <a:spcPts val="1138"/>
                        </a:spcAft>
                        <a:tabLst>
                          <a:tab pos="723900" algn="l"/>
                          <a:tab pos="1447800" algn="l"/>
                          <a:tab pos="2171700" algn="l"/>
                          <a:tab pos="2895600" algn="l"/>
                          <a:tab pos="3619500" algn="l"/>
                          <a:tab pos="4343400" algn="l"/>
                          <a:tab pos="5067300" algn="l"/>
                          <a:tab pos="5791200" algn="l"/>
                          <a:tab pos="6515100" algn="l"/>
                          <a:tab pos="7239000" algn="l"/>
                        </a:tabLst>
                        <a:defRPr sz="2400">
                          <a:solidFill>
                            <a:srgbClr val="000000"/>
                          </a:solidFill>
                          <a:latin typeface="Arial" charset="0"/>
                          <a:cs typeface="Arial Unicode MS" pitchFamily="32" charset="0"/>
                        </a:defRPr>
                      </a:lvl2pPr>
                      <a:lvl3pPr eaLnBrk="0">
                        <a:spcAft>
                          <a:spcPts val="850"/>
                        </a:spcAft>
                        <a:tabLst>
                          <a:tab pos="723900" algn="l"/>
                          <a:tab pos="1447800" algn="l"/>
                          <a:tab pos="2171700" algn="l"/>
                          <a:tab pos="2895600" algn="l"/>
                          <a:tab pos="3619500" algn="l"/>
                          <a:tab pos="4343400" algn="l"/>
                          <a:tab pos="5067300" algn="l"/>
                          <a:tab pos="5791200" algn="l"/>
                          <a:tab pos="6515100" algn="l"/>
                          <a:tab pos="7239000" algn="l"/>
                        </a:tabLst>
                        <a:defRPr sz="1400">
                          <a:solidFill>
                            <a:srgbClr val="000000"/>
                          </a:solidFill>
                          <a:latin typeface="Arial" charset="0"/>
                          <a:cs typeface="Arial Unicode MS" pitchFamily="32" charset="0"/>
                        </a:defRPr>
                      </a:lvl3pPr>
                      <a:lvl4pPr eaLnBrk="0">
                        <a:spcAft>
                          <a:spcPts val="575"/>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4pPr>
                      <a:lvl5pPr eaLnBrk="0">
                        <a:spcAft>
                          <a:spcPts val="288"/>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9p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u="none" strike="noStrike" cap="none" normalizeH="0" baseline="0" noProof="0" dirty="0" smtClean="0">
                          <a:ln>
                            <a:noFill/>
                          </a:ln>
                          <a:effectLst/>
                        </a:rPr>
                        <a:t>28</a:t>
                      </a:r>
                    </a:p>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endParaRPr kumimoji="0" lang="es-ES_tradnl" altLang="en-US" sz="1800" u="none" strike="noStrike" cap="none" normalizeH="0" baseline="0" noProof="0" dirty="0" smtClean="0">
                        <a:ln>
                          <a:noFill/>
                        </a:ln>
                        <a:effectLst/>
                      </a:endParaRPr>
                    </a:p>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u="none" strike="noStrike" cap="none" normalizeH="0" baseline="0" noProof="0" dirty="0" smtClean="0">
                          <a:ln>
                            <a:noFill/>
                          </a:ln>
                          <a:effectLst/>
                        </a:rPr>
                        <a:t>16</a:t>
                      </a:r>
                    </a:p>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u="none" strike="noStrike" cap="none" normalizeH="0" baseline="0" noProof="0" dirty="0" smtClean="0">
                          <a:ln>
                            <a:noFill/>
                          </a:ln>
                          <a:effectLst/>
                        </a:rPr>
                        <a:t>1</a:t>
                      </a:r>
                    </a:p>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b="0" i="0" u="none" strike="noStrike" cap="none" normalizeH="0" baseline="0" noProof="0" dirty="0" smtClean="0">
                          <a:ln>
                            <a:noFill/>
                          </a:ln>
                          <a:solidFill>
                            <a:srgbClr val="000000"/>
                          </a:solidFill>
                          <a:effectLst/>
                          <a:latin typeface="Arial" charset="0"/>
                          <a:cs typeface="Arial Unicode MS" pitchFamily="32" charset="0"/>
                        </a:rPr>
                        <a:t>11</a:t>
                      </a:r>
                    </a:p>
                  </a:txBody>
                  <a:tcPr marL="90000" marR="90000" marT="62676" marB="46800" horzOverflow="overflow"/>
                </a:tc>
              </a:tr>
              <a:tr h="850900">
                <a:tc>
                  <a:txBody>
                    <a:bodyPr/>
                    <a:lstStyle>
                      <a:lvl1pPr eaLnBrk="0">
                        <a:spcAft>
                          <a:spcPts val="1425"/>
                        </a:spcAft>
                        <a:tabLst>
                          <a:tab pos="723900" algn="l"/>
                          <a:tab pos="1447800" algn="l"/>
                          <a:tab pos="2171700" algn="l"/>
                          <a:tab pos="2895600" algn="l"/>
                          <a:tab pos="3619500" algn="l"/>
                          <a:tab pos="4343400" algn="l"/>
                          <a:tab pos="5067300" algn="l"/>
                          <a:tab pos="5791200" algn="l"/>
                          <a:tab pos="6515100" algn="l"/>
                          <a:tab pos="7239000" algn="l"/>
                        </a:tabLst>
                        <a:defRPr sz="2000">
                          <a:solidFill>
                            <a:srgbClr val="000000"/>
                          </a:solidFill>
                          <a:latin typeface="Arial" charset="0"/>
                          <a:cs typeface="Arial Unicode MS" pitchFamily="32" charset="0"/>
                        </a:defRPr>
                      </a:lvl1pPr>
                      <a:lvl2pPr eaLnBrk="0">
                        <a:spcAft>
                          <a:spcPts val="1138"/>
                        </a:spcAft>
                        <a:tabLst>
                          <a:tab pos="723900" algn="l"/>
                          <a:tab pos="1447800" algn="l"/>
                          <a:tab pos="2171700" algn="l"/>
                          <a:tab pos="2895600" algn="l"/>
                          <a:tab pos="3619500" algn="l"/>
                          <a:tab pos="4343400" algn="l"/>
                          <a:tab pos="5067300" algn="l"/>
                          <a:tab pos="5791200" algn="l"/>
                          <a:tab pos="6515100" algn="l"/>
                          <a:tab pos="7239000" algn="l"/>
                        </a:tabLst>
                        <a:defRPr sz="2400">
                          <a:solidFill>
                            <a:srgbClr val="000000"/>
                          </a:solidFill>
                          <a:latin typeface="Arial" charset="0"/>
                          <a:cs typeface="Arial Unicode MS" pitchFamily="32" charset="0"/>
                        </a:defRPr>
                      </a:lvl2pPr>
                      <a:lvl3pPr eaLnBrk="0">
                        <a:spcAft>
                          <a:spcPts val="850"/>
                        </a:spcAft>
                        <a:tabLst>
                          <a:tab pos="723900" algn="l"/>
                          <a:tab pos="1447800" algn="l"/>
                          <a:tab pos="2171700" algn="l"/>
                          <a:tab pos="2895600" algn="l"/>
                          <a:tab pos="3619500" algn="l"/>
                          <a:tab pos="4343400" algn="l"/>
                          <a:tab pos="5067300" algn="l"/>
                          <a:tab pos="5791200" algn="l"/>
                          <a:tab pos="6515100" algn="l"/>
                          <a:tab pos="7239000" algn="l"/>
                        </a:tabLst>
                        <a:defRPr sz="1400">
                          <a:solidFill>
                            <a:srgbClr val="000000"/>
                          </a:solidFill>
                          <a:latin typeface="Arial" charset="0"/>
                          <a:cs typeface="Arial Unicode MS" pitchFamily="32" charset="0"/>
                        </a:defRPr>
                      </a:lvl3pPr>
                      <a:lvl4pPr eaLnBrk="0">
                        <a:spcAft>
                          <a:spcPts val="575"/>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4pPr>
                      <a:lvl5pPr eaLnBrk="0">
                        <a:spcAft>
                          <a:spcPts val="288"/>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9p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2000" u="none" strike="noStrike" cap="none" normalizeH="0" baseline="0" noProof="0" dirty="0" smtClean="0">
                          <a:ln>
                            <a:noFill/>
                          </a:ln>
                          <a:effectLst/>
                        </a:rPr>
                        <a:t>Casos que aún están siendo investigados</a:t>
                      </a:r>
                      <a:endParaRPr kumimoji="0" lang="es-ES_tradnl" altLang="en-US" sz="1800" b="0" i="0" u="none" strike="noStrike" cap="none" normalizeH="0" baseline="0" noProof="0" dirty="0" smtClean="0">
                        <a:ln>
                          <a:noFill/>
                        </a:ln>
                        <a:solidFill>
                          <a:srgbClr val="000000"/>
                        </a:solidFill>
                        <a:effectLst/>
                        <a:latin typeface="Arial" charset="0"/>
                        <a:cs typeface="Arial Unicode MS" pitchFamily="32" charset="0"/>
                      </a:endParaRPr>
                    </a:p>
                  </a:txBody>
                  <a:tcPr marL="90000" marR="90000" marT="64440" marB="46800" horzOverflow="overflow"/>
                </a:tc>
                <a:tc>
                  <a:txBody>
                    <a:bodyPr/>
                    <a:lstStyle>
                      <a:lvl1pPr eaLnBrk="0">
                        <a:spcAft>
                          <a:spcPts val="1425"/>
                        </a:spcAft>
                        <a:tabLst>
                          <a:tab pos="723900" algn="l"/>
                          <a:tab pos="1447800" algn="l"/>
                          <a:tab pos="2171700" algn="l"/>
                          <a:tab pos="2895600" algn="l"/>
                          <a:tab pos="3619500" algn="l"/>
                          <a:tab pos="4343400" algn="l"/>
                          <a:tab pos="5067300" algn="l"/>
                          <a:tab pos="5791200" algn="l"/>
                          <a:tab pos="6515100" algn="l"/>
                          <a:tab pos="7239000" algn="l"/>
                        </a:tabLst>
                        <a:defRPr sz="2000">
                          <a:solidFill>
                            <a:srgbClr val="000000"/>
                          </a:solidFill>
                          <a:latin typeface="Arial" charset="0"/>
                          <a:cs typeface="Arial Unicode MS" pitchFamily="32" charset="0"/>
                        </a:defRPr>
                      </a:lvl1pPr>
                      <a:lvl2pPr eaLnBrk="0">
                        <a:spcAft>
                          <a:spcPts val="1138"/>
                        </a:spcAft>
                        <a:tabLst>
                          <a:tab pos="723900" algn="l"/>
                          <a:tab pos="1447800" algn="l"/>
                          <a:tab pos="2171700" algn="l"/>
                          <a:tab pos="2895600" algn="l"/>
                          <a:tab pos="3619500" algn="l"/>
                          <a:tab pos="4343400" algn="l"/>
                          <a:tab pos="5067300" algn="l"/>
                          <a:tab pos="5791200" algn="l"/>
                          <a:tab pos="6515100" algn="l"/>
                          <a:tab pos="7239000" algn="l"/>
                        </a:tabLst>
                        <a:defRPr sz="2400">
                          <a:solidFill>
                            <a:srgbClr val="000000"/>
                          </a:solidFill>
                          <a:latin typeface="Arial" charset="0"/>
                          <a:cs typeface="Arial Unicode MS" pitchFamily="32" charset="0"/>
                        </a:defRPr>
                      </a:lvl2pPr>
                      <a:lvl3pPr eaLnBrk="0">
                        <a:spcAft>
                          <a:spcPts val="850"/>
                        </a:spcAft>
                        <a:tabLst>
                          <a:tab pos="723900" algn="l"/>
                          <a:tab pos="1447800" algn="l"/>
                          <a:tab pos="2171700" algn="l"/>
                          <a:tab pos="2895600" algn="l"/>
                          <a:tab pos="3619500" algn="l"/>
                          <a:tab pos="4343400" algn="l"/>
                          <a:tab pos="5067300" algn="l"/>
                          <a:tab pos="5791200" algn="l"/>
                          <a:tab pos="6515100" algn="l"/>
                          <a:tab pos="7239000" algn="l"/>
                        </a:tabLst>
                        <a:defRPr sz="1400">
                          <a:solidFill>
                            <a:srgbClr val="000000"/>
                          </a:solidFill>
                          <a:latin typeface="Arial" charset="0"/>
                          <a:cs typeface="Arial Unicode MS" pitchFamily="32" charset="0"/>
                        </a:defRPr>
                      </a:lvl3pPr>
                      <a:lvl4pPr eaLnBrk="0">
                        <a:spcAft>
                          <a:spcPts val="575"/>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4pPr>
                      <a:lvl5pPr eaLnBrk="0">
                        <a:spcAft>
                          <a:spcPts val="288"/>
                        </a:spcAft>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5pPr>
                      <a:lvl6pPr marL="25146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6pPr>
                      <a:lvl7pPr marL="29718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7pPr>
                      <a:lvl8pPr marL="34290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8pPr>
                      <a:lvl9pPr marL="3886200" indent="-228600" defTabSz="449263" eaLnBrk="0" fontAlgn="base" hangingPunct="0">
                        <a:lnSpc>
                          <a:spcPct val="93000"/>
                        </a:lnSpc>
                        <a:spcBef>
                          <a:spcPct val="0"/>
                        </a:spcBef>
                        <a:spcAft>
                          <a:spcPts val="288"/>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cs typeface="Arial Unicode MS" pitchFamily="32" charset="0"/>
                        </a:defRPr>
                      </a:lvl9p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Lst>
                      </a:pPr>
                      <a:r>
                        <a:rPr kumimoji="0" lang="es-ES_tradnl" altLang="en-US" sz="1800" u="none" strike="noStrike" cap="none" normalizeH="0" baseline="0" noProof="0" dirty="0" smtClean="0">
                          <a:ln>
                            <a:noFill/>
                          </a:ln>
                          <a:effectLst/>
                        </a:rPr>
                        <a:t>75</a:t>
                      </a:r>
                    </a:p>
                  </a:txBody>
                  <a:tcPr marL="90000" marR="90000" marT="62676" marB="46800" horzOverflow="overflow"/>
                </a:tc>
              </a:tr>
            </a:tbl>
          </a:graphicData>
        </a:graphic>
      </p:graphicFrame>
      <p:sp>
        <p:nvSpPr>
          <p:cNvPr id="5"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691788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6425" cy="864096"/>
          </a:xfrm>
        </p:spPr>
        <p:txBody>
          <a:bodyPr/>
          <a:lstStyle/>
          <a:p>
            <a:pPr algn="ctr"/>
            <a:r>
              <a:rPr lang="es-ES_tradnl" altLang="en-US" b="1" dirty="0" smtClean="0"/>
              <a:t>Desafíos relativos al enjuiciamiento de delitos de consultores </a:t>
            </a:r>
            <a:br>
              <a:rPr lang="es-ES_tradnl" altLang="en-US" b="1" dirty="0" smtClean="0"/>
            </a:br>
            <a:endParaRPr lang="es-ES_tradnl" dirty="0"/>
          </a:p>
        </p:txBody>
      </p:sp>
      <p:sp>
        <p:nvSpPr>
          <p:cNvPr id="3" name="Content Placeholder 2"/>
          <p:cNvSpPr>
            <a:spLocks noGrp="1"/>
          </p:cNvSpPr>
          <p:nvPr>
            <p:ph idx="1"/>
          </p:nvPr>
        </p:nvSpPr>
        <p:spPr>
          <a:xfrm>
            <a:off x="251520" y="1484784"/>
            <a:ext cx="8640960" cy="4896544"/>
          </a:xfrm>
        </p:spPr>
        <p:txBody>
          <a:bodyPr/>
          <a:lstStyle/>
          <a:p>
            <a:pPr hangingPunct="1">
              <a:lnSpc>
                <a:spcPct val="100000"/>
              </a:lnSpc>
              <a:spcBef>
                <a:spcPts val="488"/>
              </a:spcBef>
              <a:buFont typeface="Symbol" pitchFamily="16" charset="2"/>
              <a:buChar char=""/>
            </a:pPr>
            <a:r>
              <a:rPr lang="es-ES_tradnl" altLang="en-US" sz="2000" dirty="0" smtClean="0"/>
              <a:t>Las consignaciones podrían no incluir suficiente información como para poder iniciar una investigación; es necesario examinar más a fondo las pruebas en los procesos penales.</a:t>
            </a:r>
          </a:p>
          <a:p>
            <a:pPr hangingPunct="1">
              <a:lnSpc>
                <a:spcPct val="100000"/>
              </a:lnSpc>
              <a:spcBef>
                <a:spcPts val="488"/>
              </a:spcBef>
              <a:buFont typeface="Symbol" pitchFamily="16" charset="2"/>
              <a:buChar char=""/>
            </a:pPr>
            <a:r>
              <a:rPr lang="es-ES_tradnl" altLang="en-US" sz="2000" dirty="0" smtClean="0"/>
              <a:t>Puede ocurrir que, al </a:t>
            </a:r>
            <a:r>
              <a:rPr lang="es-ES_tradnl" altLang="en-US" sz="2000" dirty="0"/>
              <a:t>momento de iniciar la </a:t>
            </a:r>
            <a:r>
              <a:rPr lang="es-ES_tradnl" altLang="en-US" sz="2000" dirty="0" smtClean="0"/>
              <a:t>investigación, las pruebas contenidas en los archivos de las solicitudes hayan sido destruidas. </a:t>
            </a:r>
          </a:p>
          <a:p>
            <a:pPr hangingPunct="1">
              <a:lnSpc>
                <a:spcPct val="100000"/>
              </a:lnSpc>
              <a:spcBef>
                <a:spcPts val="488"/>
              </a:spcBef>
              <a:buFont typeface="Symbol" pitchFamily="16" charset="2"/>
              <a:buChar char=""/>
            </a:pPr>
            <a:r>
              <a:rPr lang="es-ES_tradnl" altLang="en-US" sz="2000" dirty="0" smtClean="0"/>
              <a:t>Los migrantes son reacios a reportar delitos por temor a incriminarse a sí mismos o por temor a ser deportados de Canadá.</a:t>
            </a:r>
          </a:p>
          <a:p>
            <a:pPr hangingPunct="1">
              <a:lnSpc>
                <a:spcPct val="100000"/>
              </a:lnSpc>
              <a:spcBef>
                <a:spcPts val="488"/>
              </a:spcBef>
              <a:buFont typeface="Symbol" pitchFamily="16" charset="2"/>
              <a:buChar char=""/>
            </a:pPr>
            <a:r>
              <a:rPr lang="es-ES_tradnl" altLang="en-US" sz="2000" dirty="0" smtClean="0"/>
              <a:t>Consultores que operan fuera de Canadá: no es posible aplicar las leyes canadienses y puede ser que en el otro país la actividad no esté tipificado como delito. </a:t>
            </a:r>
          </a:p>
          <a:p>
            <a:pPr hangingPunct="1">
              <a:lnSpc>
                <a:spcPct val="100000"/>
              </a:lnSpc>
              <a:spcBef>
                <a:spcPts val="488"/>
              </a:spcBef>
              <a:buFont typeface="Symbol" pitchFamily="16" charset="2"/>
              <a:buChar char=""/>
            </a:pPr>
            <a:r>
              <a:rPr lang="es-ES_tradnl" altLang="en-US" sz="2000" dirty="0" smtClean="0"/>
              <a:t>Algunos clientes presentan acusaciones faltas por haber obtenido resultados negativos a sus solicitudes.  </a:t>
            </a:r>
          </a:p>
          <a:p>
            <a:pPr>
              <a:lnSpc>
                <a:spcPct val="100000"/>
              </a:lnSpc>
            </a:pPr>
            <a:endParaRPr lang="es-ES_tradnl" sz="2000" dirty="0"/>
          </a:p>
        </p:txBody>
      </p:sp>
      <p:sp>
        <p:nvSpPr>
          <p:cNvPr id="4" name="Title 1"/>
          <p:cNvSpPr txBox="1">
            <a:spLocks/>
          </p:cNvSpPr>
          <p:nvPr/>
        </p:nvSpPr>
        <p:spPr bwMode="auto">
          <a:xfrm>
            <a:off x="3203848" y="6453336"/>
            <a:ext cx="2664296" cy="144016"/>
          </a:xfrm>
          <a:prstGeom prst="rect">
            <a:avLst/>
          </a:prstGeom>
          <a:solidFill>
            <a:schemeClr val="tx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1000" b="0" dirty="0" smtClean="0">
                <a:solidFill>
                  <a:schemeClr val="bg1"/>
                </a:solidFill>
              </a:rPr>
              <a:t>PROTECCIÓN · SERVICIO · INTEGRIDAD</a:t>
            </a:r>
          </a:p>
        </p:txBody>
      </p:sp>
    </p:spTree>
    <p:extLst>
      <p:ext uri="{BB962C8B-B14F-4D97-AF65-F5344CB8AC3E}">
        <p14:creationId xmlns="" xmlns:p14="http://schemas.microsoft.com/office/powerpoint/2010/main" val="2651038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solidFill>
              <a:schemeClr val="bg1"/>
            </a:solidFill>
            <a:effectLst/>
            <a:latin typeface="Arial" charset="0"/>
            <a:cs typeface="Arial Unicode MS"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solidFill>
              <a:schemeClr val="bg1"/>
            </a:solidFill>
            <a:effectLst/>
            <a:latin typeface="Arial" charset="0"/>
            <a:cs typeface="Arial Unicode MS" pitchFamily="32"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solidFill>
              <a:schemeClr val="bg1"/>
            </a:solidFill>
            <a:effectLst/>
            <a:latin typeface="Arial" charset="0"/>
            <a:cs typeface="Arial Unicode MS"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solidFill>
              <a:schemeClr val="bg1"/>
            </a:solidFill>
            <a:effectLst/>
            <a:latin typeface="Arial" charset="0"/>
            <a:cs typeface="Arial Unicode MS" pitchFamily="32"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1370</TotalTime>
  <Words>1300</Words>
  <Application>Microsoft Office PowerPoint</Application>
  <PresentationFormat>On-screen Show (4:3)</PresentationFormat>
  <Paragraphs>178</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Office Theme</vt:lpstr>
      <vt:lpstr>Conferencia Regional sobre Migración (CRM)  Taller sobre consultores de inmigración inescrupulosos   Del 15 al 17 de diciembre de 2014 Ciudad de Guatemala, Guatemala </vt:lpstr>
      <vt:lpstr>Agencia de Servicios Fronterizos de Canadá</vt:lpstr>
      <vt:lpstr>Fraude de inmigración</vt:lpstr>
      <vt:lpstr>Slide 4</vt:lpstr>
      <vt:lpstr>Slide 5</vt:lpstr>
      <vt:lpstr>Infracciones a la ley IRPA por parte de consultores </vt:lpstr>
      <vt:lpstr>Proceso penal de investigación</vt:lpstr>
      <vt:lpstr>Slide 8</vt:lpstr>
      <vt:lpstr>Desafíos relativos al enjuiciamiento de delitos de consultores  </vt:lpstr>
      <vt:lpstr>Ejemplos de éxitos</vt:lpstr>
      <vt:lpstr>Ejemplos exitosos</vt:lpstr>
      <vt:lpstr>Hacia adelante  </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Lawless, Lynn</dc:creator>
  <cp:keywords/>
  <dc:description/>
  <cp:lastModifiedBy>Luis.Monzon</cp:lastModifiedBy>
  <cp:revision>150</cp:revision>
  <cp:lastPrinted>1601-01-01T00:00:00Z</cp:lastPrinted>
  <dcterms:created xsi:type="dcterms:W3CDTF">1601-01-01T00:00:00Z</dcterms:created>
  <dcterms:modified xsi:type="dcterms:W3CDTF">2014-12-10T19:58:18Z</dcterms:modified>
  <cp:category/>
</cp:coreProperties>
</file>