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7"/>
  </p:notesMasterIdLst>
  <p:handoutMasterIdLst>
    <p:handoutMasterId r:id="rId28"/>
  </p:handoutMasterIdLst>
  <p:sldIdLst>
    <p:sldId id="256" r:id="rId2"/>
    <p:sldId id="342" r:id="rId3"/>
    <p:sldId id="379" r:id="rId4"/>
    <p:sldId id="378" r:id="rId5"/>
    <p:sldId id="372" r:id="rId6"/>
    <p:sldId id="354" r:id="rId7"/>
    <p:sldId id="360" r:id="rId8"/>
    <p:sldId id="357" r:id="rId9"/>
    <p:sldId id="359" r:id="rId10"/>
    <p:sldId id="356" r:id="rId11"/>
    <p:sldId id="358" r:id="rId12"/>
    <p:sldId id="338" r:id="rId13"/>
    <p:sldId id="383" r:id="rId14"/>
    <p:sldId id="384" r:id="rId15"/>
    <p:sldId id="343" r:id="rId16"/>
    <p:sldId id="375" r:id="rId17"/>
    <p:sldId id="364" r:id="rId18"/>
    <p:sldId id="370" r:id="rId19"/>
    <p:sldId id="385" r:id="rId20"/>
    <p:sldId id="369" r:id="rId21"/>
    <p:sldId id="381" r:id="rId22"/>
    <p:sldId id="377" r:id="rId23"/>
    <p:sldId id="376" r:id="rId24"/>
    <p:sldId id="367" r:id="rId25"/>
    <p:sldId id="365" r:id="rId26"/>
  </p:sldIdLst>
  <p:sldSz cx="9144000" cy="6858000" type="screen4x3"/>
  <p:notesSz cx="6934200" cy="92202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Couturier" initials="R" lastIdx="0" clrIdx="0"/>
  <p:cmAuthor id="1" name="laptop" initials="TJ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DAFFD3"/>
    <a:srgbClr val="1B357D"/>
    <a:srgbClr val="1F347D"/>
    <a:srgbClr val="C4BB86"/>
    <a:srgbClr val="C4BF94"/>
    <a:srgbClr val="C1BB83"/>
    <a:srgbClr val="C4BC6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06" autoAdjust="0"/>
    <p:restoredTop sz="70267" autoAdjust="0"/>
  </p:normalViewPr>
  <p:slideViewPr>
    <p:cSldViewPr snapToGrid="0">
      <p:cViewPr varScale="1">
        <p:scale>
          <a:sx n="79" d="100"/>
          <a:sy n="79" d="100"/>
        </p:scale>
        <p:origin x="-1824" y="-78"/>
      </p:cViewPr>
      <p:guideLst>
        <p:guide orient="horz" pos="2160"/>
        <p:guide pos="2880"/>
      </p:guideLst>
    </p:cSldViewPr>
  </p:slideViewPr>
  <p:outlineViewPr>
    <p:cViewPr>
      <p:scale>
        <a:sx n="33" d="100"/>
        <a:sy n="33" d="100"/>
      </p:scale>
      <p:origin x="53" y="16262"/>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80" d="100"/>
          <a:sy n="80" d="100"/>
        </p:scale>
        <p:origin x="-2040" y="-162"/>
      </p:cViewPr>
      <p:guideLst>
        <p:guide orient="horz" pos="2904"/>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895B75-A48C-4B50-8B4B-FB1C2B20DCAB}" type="doc">
      <dgm:prSet loTypeId="urn:microsoft.com/office/officeart/2005/8/layout/hierarchy6" loCatId="hierarchy" qsTypeId="urn:microsoft.com/office/officeart/2005/8/quickstyle/simple3" qsCatId="simple" csTypeId="urn:microsoft.com/office/officeart/2005/8/colors/accent1_2" csCatId="accent1" phldr="1"/>
      <dgm:spPr/>
      <dgm:t>
        <a:bodyPr/>
        <a:lstStyle/>
        <a:p>
          <a:endParaRPr lang="en-US"/>
        </a:p>
      </dgm:t>
    </dgm:pt>
    <dgm:pt modelId="{A9324111-CEFB-4B95-AC84-876881E0DD8F}">
      <dgm:prSet phldrT="[Text]" custT="1"/>
      <dgm:spPr/>
      <dgm:t>
        <a:bodyPr/>
        <a:lstStyle/>
        <a:p>
          <a:r>
            <a:rPr lang="fr-CA" sz="1100" b="1" dirty="0" smtClean="0"/>
            <a:t>COMPLAINT</a:t>
          </a:r>
          <a:endParaRPr lang="en-US" sz="1100" b="1" dirty="0"/>
        </a:p>
      </dgm:t>
    </dgm:pt>
    <dgm:pt modelId="{8875C484-6A35-45E4-83D5-9887D49A94EE}" type="parTrans" cxnId="{E9563949-6A4E-4B31-9C1B-2FBA47A7B195}">
      <dgm:prSet/>
      <dgm:spPr/>
      <dgm:t>
        <a:bodyPr/>
        <a:lstStyle/>
        <a:p>
          <a:endParaRPr lang="en-US"/>
        </a:p>
      </dgm:t>
    </dgm:pt>
    <dgm:pt modelId="{88A7F249-CD34-423B-A3CB-3A4066098344}" type="sibTrans" cxnId="{E9563949-6A4E-4B31-9C1B-2FBA47A7B195}">
      <dgm:prSet/>
      <dgm:spPr/>
      <dgm:t>
        <a:bodyPr/>
        <a:lstStyle/>
        <a:p>
          <a:endParaRPr lang="en-US"/>
        </a:p>
      </dgm:t>
    </dgm:pt>
    <dgm:pt modelId="{0801B920-C9ED-420F-889D-A06D4658B241}">
      <dgm:prSet phldrT="[Text]" custT="1"/>
      <dgm:spPr/>
      <dgm:t>
        <a:bodyPr/>
        <a:lstStyle/>
        <a:p>
          <a:r>
            <a:rPr lang="en-US" sz="1100" noProof="0" dirty="0" smtClean="0"/>
            <a:t>Unauthorized Representative</a:t>
          </a:r>
          <a:endParaRPr lang="en-US" sz="1100" noProof="0" dirty="0"/>
        </a:p>
      </dgm:t>
    </dgm:pt>
    <dgm:pt modelId="{F8E297F9-5BD3-4F0D-B99E-0182AC0979F1}" type="parTrans" cxnId="{A7E967E2-BCF4-4F21-A5C3-9E5DD663A1F2}">
      <dgm:prSet/>
      <dgm:spPr/>
      <dgm:t>
        <a:bodyPr/>
        <a:lstStyle/>
        <a:p>
          <a:endParaRPr lang="en-US" sz="1100"/>
        </a:p>
      </dgm:t>
    </dgm:pt>
    <dgm:pt modelId="{D205643B-5BB9-406C-B9AB-F6B82F783832}" type="sibTrans" cxnId="{A7E967E2-BCF4-4F21-A5C3-9E5DD663A1F2}">
      <dgm:prSet/>
      <dgm:spPr/>
      <dgm:t>
        <a:bodyPr/>
        <a:lstStyle/>
        <a:p>
          <a:endParaRPr lang="en-US"/>
        </a:p>
      </dgm:t>
    </dgm:pt>
    <dgm:pt modelId="{1426693F-9FEF-4E7B-8A8B-4FD94727BDF3}">
      <dgm:prSet phldrT="[Text]" custT="1"/>
      <dgm:spPr/>
      <dgm:t>
        <a:bodyPr/>
        <a:lstStyle/>
        <a:p>
          <a:r>
            <a:rPr lang="fr-CA" sz="1100" dirty="0" smtClean="0"/>
            <a:t>RCIC</a:t>
          </a:r>
          <a:endParaRPr lang="en-US" sz="1100" dirty="0"/>
        </a:p>
      </dgm:t>
    </dgm:pt>
    <dgm:pt modelId="{00B95E86-3ADF-45AB-A146-E81122ED2383}" type="parTrans" cxnId="{DD59C69E-7561-4316-8DB6-B725FDE8BED2}">
      <dgm:prSet/>
      <dgm:spPr/>
      <dgm:t>
        <a:bodyPr/>
        <a:lstStyle/>
        <a:p>
          <a:endParaRPr lang="en-US" sz="1100"/>
        </a:p>
      </dgm:t>
    </dgm:pt>
    <dgm:pt modelId="{F1EC9E5E-576E-4F85-AE2C-485005AF9071}" type="sibTrans" cxnId="{DD59C69E-7561-4316-8DB6-B725FDE8BED2}">
      <dgm:prSet/>
      <dgm:spPr/>
      <dgm:t>
        <a:bodyPr/>
        <a:lstStyle/>
        <a:p>
          <a:endParaRPr lang="en-US"/>
        </a:p>
      </dgm:t>
    </dgm:pt>
    <dgm:pt modelId="{713CC643-47EC-4579-A385-085EF67D2AF5}">
      <dgm:prSet custT="1"/>
      <dgm:spPr/>
      <dgm:t>
        <a:bodyPr/>
        <a:lstStyle/>
        <a:p>
          <a:r>
            <a:rPr lang="en-US" sz="1100" noProof="0" dirty="0" smtClean="0"/>
            <a:t>Law Enforcement Agencies (RCMP or CBSA)</a:t>
          </a:r>
          <a:endParaRPr lang="en-US" sz="1100" noProof="0" dirty="0"/>
        </a:p>
      </dgm:t>
    </dgm:pt>
    <dgm:pt modelId="{1C514AE0-8C6D-437E-BAA8-73F1B91F561C}" type="parTrans" cxnId="{4C3F172E-ED2F-421C-8D28-98F60E2DAB50}">
      <dgm:prSet/>
      <dgm:spPr/>
      <dgm:t>
        <a:bodyPr/>
        <a:lstStyle/>
        <a:p>
          <a:endParaRPr lang="en-US" sz="1100"/>
        </a:p>
      </dgm:t>
    </dgm:pt>
    <dgm:pt modelId="{6E7E9DE8-BC15-4B32-9159-9BEF27126BCA}" type="sibTrans" cxnId="{4C3F172E-ED2F-421C-8D28-98F60E2DAB50}">
      <dgm:prSet/>
      <dgm:spPr/>
      <dgm:t>
        <a:bodyPr/>
        <a:lstStyle/>
        <a:p>
          <a:endParaRPr lang="en-US"/>
        </a:p>
      </dgm:t>
    </dgm:pt>
    <dgm:pt modelId="{1E937CAF-DDBC-4A73-BE1D-017ACE71D252}">
      <dgm:prSet custT="1"/>
      <dgm:spPr/>
      <dgm:t>
        <a:bodyPr/>
        <a:lstStyle/>
        <a:p>
          <a:r>
            <a:rPr lang="en-US" sz="1100" noProof="0" dirty="0" smtClean="0"/>
            <a:t>Director of Complaints &amp; Discipline</a:t>
          </a:r>
          <a:endParaRPr lang="en-US" sz="1100" noProof="0" dirty="0"/>
        </a:p>
      </dgm:t>
    </dgm:pt>
    <dgm:pt modelId="{E273356A-4406-46A5-8BCF-54D2E5FBD1BA}" type="parTrans" cxnId="{1B351F29-9E43-4C66-9847-30FDB9D054DD}">
      <dgm:prSet/>
      <dgm:spPr/>
      <dgm:t>
        <a:bodyPr/>
        <a:lstStyle/>
        <a:p>
          <a:endParaRPr lang="en-US" sz="1100"/>
        </a:p>
      </dgm:t>
    </dgm:pt>
    <dgm:pt modelId="{5790AEDD-02C5-4A41-931B-CB866443B2B2}" type="sibTrans" cxnId="{1B351F29-9E43-4C66-9847-30FDB9D054DD}">
      <dgm:prSet/>
      <dgm:spPr/>
      <dgm:t>
        <a:bodyPr/>
        <a:lstStyle/>
        <a:p>
          <a:endParaRPr lang="en-US"/>
        </a:p>
      </dgm:t>
    </dgm:pt>
    <dgm:pt modelId="{68A5CF7F-7356-4685-88A4-709DAD9EEF9B}">
      <dgm:prSet custT="1"/>
      <dgm:spPr/>
      <dgm:t>
        <a:bodyPr/>
        <a:lstStyle/>
        <a:p>
          <a:r>
            <a:rPr lang="en-US" sz="1100" noProof="0" dirty="0" smtClean="0"/>
            <a:t>Resolution between Complainant &amp; RCIC</a:t>
          </a:r>
          <a:endParaRPr lang="en-US" sz="1100" noProof="0" dirty="0"/>
        </a:p>
      </dgm:t>
    </dgm:pt>
    <dgm:pt modelId="{A57655CA-D937-43D4-8B60-AC9DD5151BA1}" type="parTrans" cxnId="{A9285760-D86C-4391-B5A7-F527CD7B631F}">
      <dgm:prSet/>
      <dgm:spPr/>
      <dgm:t>
        <a:bodyPr/>
        <a:lstStyle/>
        <a:p>
          <a:endParaRPr lang="en-US" sz="1100"/>
        </a:p>
      </dgm:t>
    </dgm:pt>
    <dgm:pt modelId="{8176C8EB-2C45-4B02-BEDF-314158694C28}" type="sibTrans" cxnId="{A9285760-D86C-4391-B5A7-F527CD7B631F}">
      <dgm:prSet/>
      <dgm:spPr/>
      <dgm:t>
        <a:bodyPr/>
        <a:lstStyle/>
        <a:p>
          <a:endParaRPr lang="en-US"/>
        </a:p>
      </dgm:t>
    </dgm:pt>
    <dgm:pt modelId="{1B550C12-B841-47EE-8378-300DA6C08B0D}">
      <dgm:prSet custT="1"/>
      <dgm:spPr/>
      <dgm:t>
        <a:bodyPr/>
        <a:lstStyle/>
        <a:p>
          <a:r>
            <a:rPr lang="en-US" sz="1100" noProof="0" dirty="0" smtClean="0"/>
            <a:t>No Resolution between Complainant &amp; RCIC</a:t>
          </a:r>
          <a:endParaRPr lang="en-US" sz="1100" dirty="0"/>
        </a:p>
      </dgm:t>
    </dgm:pt>
    <dgm:pt modelId="{4A66118F-7B59-47A8-8631-34F09F2FE65D}" type="parTrans" cxnId="{EBEAF829-37C8-4595-82B4-A9E1183E982D}">
      <dgm:prSet/>
      <dgm:spPr/>
      <dgm:t>
        <a:bodyPr/>
        <a:lstStyle/>
        <a:p>
          <a:endParaRPr lang="en-US" sz="1100"/>
        </a:p>
      </dgm:t>
    </dgm:pt>
    <dgm:pt modelId="{3EDD560D-052A-4814-BA86-329BCC89F9AC}" type="sibTrans" cxnId="{EBEAF829-37C8-4595-82B4-A9E1183E982D}">
      <dgm:prSet/>
      <dgm:spPr/>
      <dgm:t>
        <a:bodyPr/>
        <a:lstStyle/>
        <a:p>
          <a:endParaRPr lang="en-US"/>
        </a:p>
      </dgm:t>
    </dgm:pt>
    <dgm:pt modelId="{F9D5819F-9B1D-4CF5-B70D-991952605ACE}">
      <dgm:prSet custT="1"/>
      <dgm:spPr/>
      <dgm:t>
        <a:bodyPr/>
        <a:lstStyle/>
        <a:p>
          <a:r>
            <a:rPr lang="en-US" sz="1100" noProof="0" dirty="0" smtClean="0"/>
            <a:t>Complaints Committee</a:t>
          </a:r>
          <a:endParaRPr lang="en-US" sz="1100" noProof="0" dirty="0"/>
        </a:p>
      </dgm:t>
    </dgm:pt>
    <dgm:pt modelId="{F8B26519-A563-42F4-A65E-AACA759E5068}" type="parTrans" cxnId="{3503AB2E-C66F-4737-8B06-97D4242BB817}">
      <dgm:prSet/>
      <dgm:spPr/>
      <dgm:t>
        <a:bodyPr/>
        <a:lstStyle/>
        <a:p>
          <a:endParaRPr lang="en-US" sz="1100"/>
        </a:p>
      </dgm:t>
    </dgm:pt>
    <dgm:pt modelId="{638016F4-17E7-4A9D-A40A-89219CA842DF}" type="sibTrans" cxnId="{3503AB2E-C66F-4737-8B06-97D4242BB817}">
      <dgm:prSet/>
      <dgm:spPr/>
      <dgm:t>
        <a:bodyPr/>
        <a:lstStyle/>
        <a:p>
          <a:endParaRPr lang="en-US"/>
        </a:p>
      </dgm:t>
    </dgm:pt>
    <dgm:pt modelId="{A1D06CC0-1084-47A7-898D-34325D6233C4}">
      <dgm:prSet custT="1"/>
      <dgm:spPr/>
      <dgm:t>
        <a:bodyPr/>
        <a:lstStyle/>
        <a:p>
          <a:r>
            <a:rPr lang="en-US" sz="1100" noProof="0" dirty="0" smtClean="0"/>
            <a:t>Settlement between Complainant &amp; RCIC</a:t>
          </a:r>
          <a:endParaRPr lang="en-US" sz="1100" noProof="0" dirty="0"/>
        </a:p>
      </dgm:t>
    </dgm:pt>
    <dgm:pt modelId="{558662CD-6849-4B6C-86F3-48483754366B}" type="parTrans" cxnId="{CB672AC9-241A-4CD8-AB80-3445AC0B8556}">
      <dgm:prSet/>
      <dgm:spPr/>
      <dgm:t>
        <a:bodyPr/>
        <a:lstStyle/>
        <a:p>
          <a:endParaRPr lang="en-US" sz="1100"/>
        </a:p>
      </dgm:t>
    </dgm:pt>
    <dgm:pt modelId="{96727B2F-0949-4EDF-85EA-DC6BFBC32DB2}" type="sibTrans" cxnId="{CB672AC9-241A-4CD8-AB80-3445AC0B8556}">
      <dgm:prSet/>
      <dgm:spPr/>
      <dgm:t>
        <a:bodyPr/>
        <a:lstStyle/>
        <a:p>
          <a:endParaRPr lang="en-US"/>
        </a:p>
      </dgm:t>
    </dgm:pt>
    <dgm:pt modelId="{F89AA440-854E-46A6-A0C1-FDCF799D6F5B}">
      <dgm:prSet custT="1"/>
      <dgm:spPr/>
      <dgm:t>
        <a:bodyPr/>
        <a:lstStyle/>
        <a:p>
          <a:r>
            <a:rPr lang="en-US" sz="1100" noProof="0" dirty="0" smtClean="0"/>
            <a:t>Caution or admonition to the RCIC </a:t>
          </a:r>
          <a:endParaRPr lang="en-US" sz="1100" noProof="0" dirty="0"/>
        </a:p>
      </dgm:t>
    </dgm:pt>
    <dgm:pt modelId="{85F68670-2A02-4E37-B61A-17A2AC52BD6F}" type="parTrans" cxnId="{6BFE8126-A12E-44AB-B70F-B65222B549C9}">
      <dgm:prSet/>
      <dgm:spPr/>
      <dgm:t>
        <a:bodyPr/>
        <a:lstStyle/>
        <a:p>
          <a:endParaRPr lang="en-US" sz="1100"/>
        </a:p>
      </dgm:t>
    </dgm:pt>
    <dgm:pt modelId="{D3ABB7A0-3856-4711-943B-EBD9940323CF}" type="sibTrans" cxnId="{6BFE8126-A12E-44AB-B70F-B65222B549C9}">
      <dgm:prSet/>
      <dgm:spPr/>
      <dgm:t>
        <a:bodyPr/>
        <a:lstStyle/>
        <a:p>
          <a:endParaRPr lang="en-US"/>
        </a:p>
      </dgm:t>
    </dgm:pt>
    <dgm:pt modelId="{50987084-85B1-47C0-9D42-DA6E81398814}">
      <dgm:prSet custT="1"/>
      <dgm:spPr/>
      <dgm:t>
        <a:bodyPr/>
        <a:lstStyle/>
        <a:p>
          <a:r>
            <a:rPr lang="en-US" sz="1100" noProof="0" dirty="0" smtClean="0"/>
            <a:t>Discipline Committee</a:t>
          </a:r>
          <a:endParaRPr lang="en-US" sz="1100" noProof="0" dirty="0"/>
        </a:p>
      </dgm:t>
    </dgm:pt>
    <dgm:pt modelId="{643A3274-1338-4233-A664-B4A33781BF39}" type="parTrans" cxnId="{671C37DF-87C5-4730-BD3A-126B91C26FC0}">
      <dgm:prSet/>
      <dgm:spPr/>
      <dgm:t>
        <a:bodyPr/>
        <a:lstStyle/>
        <a:p>
          <a:endParaRPr lang="en-US" sz="1100"/>
        </a:p>
      </dgm:t>
    </dgm:pt>
    <dgm:pt modelId="{B0422B90-6257-4C84-BE16-834BD4B366A9}" type="sibTrans" cxnId="{671C37DF-87C5-4730-BD3A-126B91C26FC0}">
      <dgm:prSet/>
      <dgm:spPr/>
      <dgm:t>
        <a:bodyPr/>
        <a:lstStyle/>
        <a:p>
          <a:endParaRPr lang="en-US"/>
        </a:p>
      </dgm:t>
    </dgm:pt>
    <dgm:pt modelId="{23D1305A-2136-4E99-8C7F-5EEDF55F464C}">
      <dgm:prSet custT="1"/>
      <dgm:spPr/>
      <dgm:t>
        <a:bodyPr/>
        <a:lstStyle/>
        <a:p>
          <a:r>
            <a:rPr lang="en-US" sz="1100" noProof="0" dirty="0" smtClean="0"/>
            <a:t>Refuse to refer to Discipline Committee</a:t>
          </a:r>
          <a:endParaRPr lang="en-US" sz="1100" noProof="0" dirty="0"/>
        </a:p>
      </dgm:t>
    </dgm:pt>
    <dgm:pt modelId="{80418400-BCD6-40E7-8D94-CFB018C197B1}" type="parTrans" cxnId="{8909A39E-4555-4D59-85E2-6ABA4E38BF62}">
      <dgm:prSet/>
      <dgm:spPr/>
      <dgm:t>
        <a:bodyPr/>
        <a:lstStyle/>
        <a:p>
          <a:endParaRPr lang="en-US" sz="1100"/>
        </a:p>
      </dgm:t>
    </dgm:pt>
    <dgm:pt modelId="{320E4B67-43E9-4C07-839A-619CA28C5BAA}" type="sibTrans" cxnId="{8909A39E-4555-4D59-85E2-6ABA4E38BF62}">
      <dgm:prSet/>
      <dgm:spPr/>
      <dgm:t>
        <a:bodyPr/>
        <a:lstStyle/>
        <a:p>
          <a:endParaRPr lang="en-US"/>
        </a:p>
      </dgm:t>
    </dgm:pt>
    <dgm:pt modelId="{D3AAD06E-6082-406E-9DC3-DEC7DB8DCDCF}">
      <dgm:prSet custT="1"/>
      <dgm:spPr/>
      <dgm:t>
        <a:bodyPr/>
        <a:lstStyle/>
        <a:p>
          <a:r>
            <a:rPr lang="en-US" sz="1100" noProof="0" dirty="0" smtClean="0"/>
            <a:t>Not guilty</a:t>
          </a:r>
          <a:endParaRPr lang="en-US" sz="1100" noProof="0" dirty="0"/>
        </a:p>
      </dgm:t>
    </dgm:pt>
    <dgm:pt modelId="{929F3886-93D2-4DAD-A759-45FD11F3F45D}" type="parTrans" cxnId="{B9492DE2-B828-4548-9043-5224DB026CAE}">
      <dgm:prSet/>
      <dgm:spPr/>
      <dgm:t>
        <a:bodyPr/>
        <a:lstStyle/>
        <a:p>
          <a:endParaRPr lang="en-US" sz="1100"/>
        </a:p>
      </dgm:t>
    </dgm:pt>
    <dgm:pt modelId="{72B9043D-4848-4A70-A997-A1CD7CC8EF6E}" type="sibTrans" cxnId="{B9492DE2-B828-4548-9043-5224DB026CAE}">
      <dgm:prSet/>
      <dgm:spPr/>
      <dgm:t>
        <a:bodyPr/>
        <a:lstStyle/>
        <a:p>
          <a:endParaRPr lang="en-US"/>
        </a:p>
      </dgm:t>
    </dgm:pt>
    <dgm:pt modelId="{09A3B66E-6DFB-4BA1-B3A7-84AF6B201682}">
      <dgm:prSet custT="1"/>
      <dgm:spPr/>
      <dgm:t>
        <a:bodyPr/>
        <a:lstStyle/>
        <a:p>
          <a:r>
            <a:rPr lang="en-US" sz="1100" noProof="0" dirty="0" smtClean="0"/>
            <a:t>Guilty</a:t>
          </a:r>
          <a:endParaRPr lang="en-US" sz="1100" noProof="0" dirty="0"/>
        </a:p>
      </dgm:t>
    </dgm:pt>
    <dgm:pt modelId="{D0AED136-E7F5-41DD-BBDF-A1D8F2AECA29}" type="parTrans" cxnId="{8A3CB836-F3F3-4175-85FF-62FC3811317B}">
      <dgm:prSet/>
      <dgm:spPr/>
      <dgm:t>
        <a:bodyPr/>
        <a:lstStyle/>
        <a:p>
          <a:endParaRPr lang="en-US" sz="1100"/>
        </a:p>
      </dgm:t>
    </dgm:pt>
    <dgm:pt modelId="{DAA8498C-2BC9-44E7-AD35-DD2A51FCEFC8}" type="sibTrans" cxnId="{8A3CB836-F3F3-4175-85FF-62FC3811317B}">
      <dgm:prSet/>
      <dgm:spPr/>
      <dgm:t>
        <a:bodyPr/>
        <a:lstStyle/>
        <a:p>
          <a:endParaRPr lang="en-US"/>
        </a:p>
      </dgm:t>
    </dgm:pt>
    <dgm:pt modelId="{ADE909C4-769B-4FD8-9AB4-517507961181}">
      <dgm:prSet custT="1"/>
      <dgm:spPr/>
      <dgm:t>
        <a:bodyPr/>
        <a:lstStyle/>
        <a:p>
          <a:r>
            <a:rPr lang="fr-CA" sz="1100" dirty="0" smtClean="0"/>
            <a:t>Penalty</a:t>
          </a:r>
          <a:endParaRPr lang="en-US" sz="1100" dirty="0"/>
        </a:p>
      </dgm:t>
    </dgm:pt>
    <dgm:pt modelId="{9BE94700-6689-4D72-AD9E-B099483DC9EA}" type="parTrans" cxnId="{D73046E2-C90A-4839-9F4B-E5F0C6BE6C7C}">
      <dgm:prSet/>
      <dgm:spPr/>
      <dgm:t>
        <a:bodyPr/>
        <a:lstStyle/>
        <a:p>
          <a:endParaRPr lang="en-US" sz="1100"/>
        </a:p>
      </dgm:t>
    </dgm:pt>
    <dgm:pt modelId="{01E6652E-FDE5-4668-964C-624E4E0C3871}" type="sibTrans" cxnId="{D73046E2-C90A-4839-9F4B-E5F0C6BE6C7C}">
      <dgm:prSet/>
      <dgm:spPr/>
      <dgm:t>
        <a:bodyPr/>
        <a:lstStyle/>
        <a:p>
          <a:endParaRPr lang="en-US"/>
        </a:p>
      </dgm:t>
    </dgm:pt>
    <dgm:pt modelId="{0D7FAAC2-E75F-40AA-9B03-844674D23D68}" type="pres">
      <dgm:prSet presAssocID="{DC895B75-A48C-4B50-8B4B-FB1C2B20DCAB}" presName="mainComposite" presStyleCnt="0">
        <dgm:presLayoutVars>
          <dgm:chPref val="1"/>
          <dgm:dir/>
          <dgm:animOne val="branch"/>
          <dgm:animLvl val="lvl"/>
          <dgm:resizeHandles val="exact"/>
        </dgm:presLayoutVars>
      </dgm:prSet>
      <dgm:spPr/>
      <dgm:t>
        <a:bodyPr/>
        <a:lstStyle/>
        <a:p>
          <a:endParaRPr lang="en-US"/>
        </a:p>
      </dgm:t>
    </dgm:pt>
    <dgm:pt modelId="{C3C6F0B4-A0C8-4167-AC98-DE42E8DACA71}" type="pres">
      <dgm:prSet presAssocID="{DC895B75-A48C-4B50-8B4B-FB1C2B20DCAB}" presName="hierFlow" presStyleCnt="0"/>
      <dgm:spPr/>
    </dgm:pt>
    <dgm:pt modelId="{6602A386-2A93-4870-8F0B-5748BB62278E}" type="pres">
      <dgm:prSet presAssocID="{DC895B75-A48C-4B50-8B4B-FB1C2B20DCAB}" presName="hierChild1" presStyleCnt="0">
        <dgm:presLayoutVars>
          <dgm:chPref val="1"/>
          <dgm:animOne val="branch"/>
          <dgm:animLvl val="lvl"/>
        </dgm:presLayoutVars>
      </dgm:prSet>
      <dgm:spPr/>
    </dgm:pt>
    <dgm:pt modelId="{2E0EA1A7-4A55-4850-971A-09C49E0CDBFD}" type="pres">
      <dgm:prSet presAssocID="{A9324111-CEFB-4B95-AC84-876881E0DD8F}" presName="Name14" presStyleCnt="0"/>
      <dgm:spPr/>
    </dgm:pt>
    <dgm:pt modelId="{C24FB6F6-284E-4DC6-BD84-9F06C79648EC}" type="pres">
      <dgm:prSet presAssocID="{A9324111-CEFB-4B95-AC84-876881E0DD8F}" presName="level1Shape" presStyleLbl="node0" presStyleIdx="0" presStyleCnt="1" custScaleX="142295">
        <dgm:presLayoutVars>
          <dgm:chPref val="3"/>
        </dgm:presLayoutVars>
      </dgm:prSet>
      <dgm:spPr/>
      <dgm:t>
        <a:bodyPr/>
        <a:lstStyle/>
        <a:p>
          <a:endParaRPr lang="en-US"/>
        </a:p>
      </dgm:t>
    </dgm:pt>
    <dgm:pt modelId="{65AC9C35-E99A-479C-8B36-A7E83822B635}" type="pres">
      <dgm:prSet presAssocID="{A9324111-CEFB-4B95-AC84-876881E0DD8F}" presName="hierChild2" presStyleCnt="0"/>
      <dgm:spPr/>
    </dgm:pt>
    <dgm:pt modelId="{51C81E67-4FE1-4375-8E65-A2FD5AF58832}" type="pres">
      <dgm:prSet presAssocID="{F8E297F9-5BD3-4F0D-B99E-0182AC0979F1}" presName="Name19" presStyleLbl="parChTrans1D2" presStyleIdx="0" presStyleCnt="2"/>
      <dgm:spPr/>
      <dgm:t>
        <a:bodyPr/>
        <a:lstStyle/>
        <a:p>
          <a:endParaRPr lang="en-US"/>
        </a:p>
      </dgm:t>
    </dgm:pt>
    <dgm:pt modelId="{75EC44E5-F02D-4DFB-9ACD-4528988260B2}" type="pres">
      <dgm:prSet presAssocID="{0801B920-C9ED-420F-889D-A06D4658B241}" presName="Name21" presStyleCnt="0"/>
      <dgm:spPr/>
    </dgm:pt>
    <dgm:pt modelId="{F6CC4CB1-814D-4E44-AE25-2C9D055F7C8D}" type="pres">
      <dgm:prSet presAssocID="{0801B920-C9ED-420F-889D-A06D4658B241}" presName="level2Shape" presStyleLbl="node2" presStyleIdx="0" presStyleCnt="2" custScaleX="178820"/>
      <dgm:spPr/>
      <dgm:t>
        <a:bodyPr/>
        <a:lstStyle/>
        <a:p>
          <a:endParaRPr lang="en-US"/>
        </a:p>
      </dgm:t>
    </dgm:pt>
    <dgm:pt modelId="{4F46C0AB-369A-4A1D-B70E-7F3B9D84C93F}" type="pres">
      <dgm:prSet presAssocID="{0801B920-C9ED-420F-889D-A06D4658B241}" presName="hierChild3" presStyleCnt="0"/>
      <dgm:spPr/>
    </dgm:pt>
    <dgm:pt modelId="{6F8F3153-4F51-4F69-A931-2D68389435DE}" type="pres">
      <dgm:prSet presAssocID="{1C514AE0-8C6D-437E-BAA8-73F1B91F561C}" presName="Name19" presStyleLbl="parChTrans1D3" presStyleIdx="0" presStyleCnt="2"/>
      <dgm:spPr/>
      <dgm:t>
        <a:bodyPr/>
        <a:lstStyle/>
        <a:p>
          <a:endParaRPr lang="en-US"/>
        </a:p>
      </dgm:t>
    </dgm:pt>
    <dgm:pt modelId="{3057BA9D-3D24-4DC4-BA98-41F8736B04BA}" type="pres">
      <dgm:prSet presAssocID="{713CC643-47EC-4579-A385-085EF67D2AF5}" presName="Name21" presStyleCnt="0"/>
      <dgm:spPr/>
    </dgm:pt>
    <dgm:pt modelId="{B66F2314-932B-4537-A517-26D61C4C2F71}" type="pres">
      <dgm:prSet presAssocID="{713CC643-47EC-4579-A385-085EF67D2AF5}" presName="level2Shape" presStyleLbl="node3" presStyleIdx="0" presStyleCnt="2" custScaleX="178330"/>
      <dgm:spPr/>
      <dgm:t>
        <a:bodyPr/>
        <a:lstStyle/>
        <a:p>
          <a:endParaRPr lang="en-US"/>
        </a:p>
      </dgm:t>
    </dgm:pt>
    <dgm:pt modelId="{AD8C9687-88CB-475A-BF61-9F19DE0EBDB0}" type="pres">
      <dgm:prSet presAssocID="{713CC643-47EC-4579-A385-085EF67D2AF5}" presName="hierChild3" presStyleCnt="0"/>
      <dgm:spPr/>
    </dgm:pt>
    <dgm:pt modelId="{790FC8BA-1037-4F4D-B065-F0190EDA8FB7}" type="pres">
      <dgm:prSet presAssocID="{00B95E86-3ADF-45AB-A146-E81122ED2383}" presName="Name19" presStyleLbl="parChTrans1D2" presStyleIdx="1" presStyleCnt="2"/>
      <dgm:spPr/>
      <dgm:t>
        <a:bodyPr/>
        <a:lstStyle/>
        <a:p>
          <a:endParaRPr lang="en-US"/>
        </a:p>
      </dgm:t>
    </dgm:pt>
    <dgm:pt modelId="{7C2EEA66-1ED4-4582-BD2E-B9FDD231881F}" type="pres">
      <dgm:prSet presAssocID="{1426693F-9FEF-4E7B-8A8B-4FD94727BDF3}" presName="Name21" presStyleCnt="0"/>
      <dgm:spPr/>
    </dgm:pt>
    <dgm:pt modelId="{D484F4F6-92AB-4B55-BE96-E39D4DED5B97}" type="pres">
      <dgm:prSet presAssocID="{1426693F-9FEF-4E7B-8A8B-4FD94727BDF3}" presName="level2Shape" presStyleLbl="node2" presStyleIdx="1" presStyleCnt="2" custScaleX="167461"/>
      <dgm:spPr/>
      <dgm:t>
        <a:bodyPr/>
        <a:lstStyle/>
        <a:p>
          <a:endParaRPr lang="en-US"/>
        </a:p>
      </dgm:t>
    </dgm:pt>
    <dgm:pt modelId="{840B59C4-32D7-48CC-95E9-84F616C66A49}" type="pres">
      <dgm:prSet presAssocID="{1426693F-9FEF-4E7B-8A8B-4FD94727BDF3}" presName="hierChild3" presStyleCnt="0"/>
      <dgm:spPr/>
    </dgm:pt>
    <dgm:pt modelId="{66C62AC9-48AB-4A08-B4EA-36618BA00F33}" type="pres">
      <dgm:prSet presAssocID="{E273356A-4406-46A5-8BCF-54D2E5FBD1BA}" presName="Name19" presStyleLbl="parChTrans1D3" presStyleIdx="1" presStyleCnt="2"/>
      <dgm:spPr/>
      <dgm:t>
        <a:bodyPr/>
        <a:lstStyle/>
        <a:p>
          <a:endParaRPr lang="en-US"/>
        </a:p>
      </dgm:t>
    </dgm:pt>
    <dgm:pt modelId="{A4FFDC2D-2912-4B3C-8269-1F353FACC717}" type="pres">
      <dgm:prSet presAssocID="{1E937CAF-DDBC-4A73-BE1D-017ACE71D252}" presName="Name21" presStyleCnt="0"/>
      <dgm:spPr/>
    </dgm:pt>
    <dgm:pt modelId="{42190FDE-CA51-44B5-9964-584D22991B0C}" type="pres">
      <dgm:prSet presAssocID="{1E937CAF-DDBC-4A73-BE1D-017ACE71D252}" presName="level2Shape" presStyleLbl="node3" presStyleIdx="1" presStyleCnt="2" custScaleX="170765"/>
      <dgm:spPr/>
      <dgm:t>
        <a:bodyPr/>
        <a:lstStyle/>
        <a:p>
          <a:endParaRPr lang="en-US"/>
        </a:p>
      </dgm:t>
    </dgm:pt>
    <dgm:pt modelId="{605B8200-B383-44D5-860F-03909DCEAC4B}" type="pres">
      <dgm:prSet presAssocID="{1E937CAF-DDBC-4A73-BE1D-017ACE71D252}" presName="hierChild3" presStyleCnt="0"/>
      <dgm:spPr/>
    </dgm:pt>
    <dgm:pt modelId="{905CAFF7-939A-486C-9144-2F07404D8505}" type="pres">
      <dgm:prSet presAssocID="{A57655CA-D937-43D4-8B60-AC9DD5151BA1}" presName="Name19" presStyleLbl="parChTrans1D4" presStyleIdx="0" presStyleCnt="10"/>
      <dgm:spPr/>
      <dgm:t>
        <a:bodyPr/>
        <a:lstStyle/>
        <a:p>
          <a:endParaRPr lang="en-US"/>
        </a:p>
      </dgm:t>
    </dgm:pt>
    <dgm:pt modelId="{EB497A1A-6F59-4775-8662-20D07CF77BB0}" type="pres">
      <dgm:prSet presAssocID="{68A5CF7F-7356-4685-88A4-709DAD9EEF9B}" presName="Name21" presStyleCnt="0"/>
      <dgm:spPr/>
    </dgm:pt>
    <dgm:pt modelId="{BF9CC1CC-C80F-4A51-876A-EC98F9E409AD}" type="pres">
      <dgm:prSet presAssocID="{68A5CF7F-7356-4685-88A4-709DAD9EEF9B}" presName="level2Shape" presStyleLbl="node4" presStyleIdx="0" presStyleCnt="10" custScaleX="222451"/>
      <dgm:spPr/>
      <dgm:t>
        <a:bodyPr/>
        <a:lstStyle/>
        <a:p>
          <a:endParaRPr lang="en-US"/>
        </a:p>
      </dgm:t>
    </dgm:pt>
    <dgm:pt modelId="{A3EB6383-66F2-44D4-93C7-9247EFB8EFFC}" type="pres">
      <dgm:prSet presAssocID="{68A5CF7F-7356-4685-88A4-709DAD9EEF9B}" presName="hierChild3" presStyleCnt="0"/>
      <dgm:spPr/>
    </dgm:pt>
    <dgm:pt modelId="{3953EFBF-3E25-4A40-AD15-3291994DB4F2}" type="pres">
      <dgm:prSet presAssocID="{4A66118F-7B59-47A8-8631-34F09F2FE65D}" presName="Name19" presStyleLbl="parChTrans1D4" presStyleIdx="1" presStyleCnt="10"/>
      <dgm:spPr/>
      <dgm:t>
        <a:bodyPr/>
        <a:lstStyle/>
        <a:p>
          <a:endParaRPr lang="en-US"/>
        </a:p>
      </dgm:t>
    </dgm:pt>
    <dgm:pt modelId="{926234BF-947A-480A-807D-79132CE1DACF}" type="pres">
      <dgm:prSet presAssocID="{1B550C12-B841-47EE-8378-300DA6C08B0D}" presName="Name21" presStyleCnt="0"/>
      <dgm:spPr/>
    </dgm:pt>
    <dgm:pt modelId="{837D67C8-EF0E-45D1-9C85-C02B9081E371}" type="pres">
      <dgm:prSet presAssocID="{1B550C12-B841-47EE-8378-300DA6C08B0D}" presName="level2Shape" presStyleLbl="node4" presStyleIdx="1" presStyleCnt="10" custScaleX="211235"/>
      <dgm:spPr/>
      <dgm:t>
        <a:bodyPr/>
        <a:lstStyle/>
        <a:p>
          <a:endParaRPr lang="en-US"/>
        </a:p>
      </dgm:t>
    </dgm:pt>
    <dgm:pt modelId="{74B47B38-1792-46BF-819C-AA0418213C8C}" type="pres">
      <dgm:prSet presAssocID="{1B550C12-B841-47EE-8378-300DA6C08B0D}" presName="hierChild3" presStyleCnt="0"/>
      <dgm:spPr/>
    </dgm:pt>
    <dgm:pt modelId="{9BA84B88-FD09-4A16-8F57-7D3E4B5485ED}" type="pres">
      <dgm:prSet presAssocID="{F8B26519-A563-42F4-A65E-AACA759E5068}" presName="Name19" presStyleLbl="parChTrans1D4" presStyleIdx="2" presStyleCnt="10"/>
      <dgm:spPr/>
      <dgm:t>
        <a:bodyPr/>
        <a:lstStyle/>
        <a:p>
          <a:endParaRPr lang="en-US"/>
        </a:p>
      </dgm:t>
    </dgm:pt>
    <dgm:pt modelId="{82D4B7BB-39BC-4999-8D7C-2472EA1DAC5D}" type="pres">
      <dgm:prSet presAssocID="{F9D5819F-9B1D-4CF5-B70D-991952605ACE}" presName="Name21" presStyleCnt="0"/>
      <dgm:spPr/>
    </dgm:pt>
    <dgm:pt modelId="{4FFD9995-4552-437B-99B4-D5589BF581B1}" type="pres">
      <dgm:prSet presAssocID="{F9D5819F-9B1D-4CF5-B70D-991952605ACE}" presName="level2Shape" presStyleLbl="node4" presStyleIdx="2" presStyleCnt="10" custScaleX="158289"/>
      <dgm:spPr/>
      <dgm:t>
        <a:bodyPr/>
        <a:lstStyle/>
        <a:p>
          <a:endParaRPr lang="en-US"/>
        </a:p>
      </dgm:t>
    </dgm:pt>
    <dgm:pt modelId="{B6B7C51B-129E-44BF-AD96-4C49AF43E29D}" type="pres">
      <dgm:prSet presAssocID="{F9D5819F-9B1D-4CF5-B70D-991952605ACE}" presName="hierChild3" presStyleCnt="0"/>
      <dgm:spPr/>
    </dgm:pt>
    <dgm:pt modelId="{1DC94B94-618D-4444-A5F5-E57F66C24E28}" type="pres">
      <dgm:prSet presAssocID="{558662CD-6849-4B6C-86F3-48483754366B}" presName="Name19" presStyleLbl="parChTrans1D4" presStyleIdx="3" presStyleCnt="10"/>
      <dgm:spPr/>
      <dgm:t>
        <a:bodyPr/>
        <a:lstStyle/>
        <a:p>
          <a:endParaRPr lang="en-US"/>
        </a:p>
      </dgm:t>
    </dgm:pt>
    <dgm:pt modelId="{A85DAF39-CB6E-4DEE-8053-7705077B607A}" type="pres">
      <dgm:prSet presAssocID="{A1D06CC0-1084-47A7-898D-34325D6233C4}" presName="Name21" presStyleCnt="0"/>
      <dgm:spPr/>
    </dgm:pt>
    <dgm:pt modelId="{FD0940C8-B0B0-4642-A2BC-F067F1ED5A2D}" type="pres">
      <dgm:prSet presAssocID="{A1D06CC0-1084-47A7-898D-34325D6233C4}" presName="level2Shape" presStyleLbl="node4" presStyleIdx="3" presStyleCnt="10" custScaleX="230278"/>
      <dgm:spPr/>
      <dgm:t>
        <a:bodyPr/>
        <a:lstStyle/>
        <a:p>
          <a:endParaRPr lang="en-US"/>
        </a:p>
      </dgm:t>
    </dgm:pt>
    <dgm:pt modelId="{F7B29C71-4DCD-4BC8-BD6C-883650E7236C}" type="pres">
      <dgm:prSet presAssocID="{A1D06CC0-1084-47A7-898D-34325D6233C4}" presName="hierChild3" presStyleCnt="0"/>
      <dgm:spPr/>
    </dgm:pt>
    <dgm:pt modelId="{1864913D-FEDE-47C1-96DF-5615448FF743}" type="pres">
      <dgm:prSet presAssocID="{85F68670-2A02-4E37-B61A-17A2AC52BD6F}" presName="Name19" presStyleLbl="parChTrans1D4" presStyleIdx="4" presStyleCnt="10"/>
      <dgm:spPr/>
      <dgm:t>
        <a:bodyPr/>
        <a:lstStyle/>
        <a:p>
          <a:endParaRPr lang="en-US"/>
        </a:p>
      </dgm:t>
    </dgm:pt>
    <dgm:pt modelId="{2DC331DC-F339-45EC-9142-49B6C220F64D}" type="pres">
      <dgm:prSet presAssocID="{F89AA440-854E-46A6-A0C1-FDCF799D6F5B}" presName="Name21" presStyleCnt="0"/>
      <dgm:spPr/>
    </dgm:pt>
    <dgm:pt modelId="{68954BEF-BB0C-4A07-A0C5-9DB1A1EDF5F2}" type="pres">
      <dgm:prSet presAssocID="{F89AA440-854E-46A6-A0C1-FDCF799D6F5B}" presName="level2Shape" presStyleLbl="node4" presStyleIdx="4" presStyleCnt="10" custScaleX="130094"/>
      <dgm:spPr/>
      <dgm:t>
        <a:bodyPr/>
        <a:lstStyle/>
        <a:p>
          <a:endParaRPr lang="en-US"/>
        </a:p>
      </dgm:t>
    </dgm:pt>
    <dgm:pt modelId="{F7074E0F-48C8-489B-B2A3-265E4B336A0D}" type="pres">
      <dgm:prSet presAssocID="{F89AA440-854E-46A6-A0C1-FDCF799D6F5B}" presName="hierChild3" presStyleCnt="0"/>
      <dgm:spPr/>
    </dgm:pt>
    <dgm:pt modelId="{BE329DEF-4B63-4F6A-B797-0B86466C42AC}" type="pres">
      <dgm:prSet presAssocID="{643A3274-1338-4233-A664-B4A33781BF39}" presName="Name19" presStyleLbl="parChTrans1D4" presStyleIdx="5" presStyleCnt="10"/>
      <dgm:spPr/>
      <dgm:t>
        <a:bodyPr/>
        <a:lstStyle/>
        <a:p>
          <a:endParaRPr lang="en-US"/>
        </a:p>
      </dgm:t>
    </dgm:pt>
    <dgm:pt modelId="{B7945720-07E1-44DD-9887-0E184F9B56C9}" type="pres">
      <dgm:prSet presAssocID="{50987084-85B1-47C0-9D42-DA6E81398814}" presName="Name21" presStyleCnt="0"/>
      <dgm:spPr/>
    </dgm:pt>
    <dgm:pt modelId="{06BEE572-B5F7-4449-A8AE-5F69DE895F59}" type="pres">
      <dgm:prSet presAssocID="{50987084-85B1-47C0-9D42-DA6E81398814}" presName="level2Shape" presStyleLbl="node4" presStyleIdx="5" presStyleCnt="10" custScaleX="138175"/>
      <dgm:spPr/>
      <dgm:t>
        <a:bodyPr/>
        <a:lstStyle/>
        <a:p>
          <a:endParaRPr lang="en-US"/>
        </a:p>
      </dgm:t>
    </dgm:pt>
    <dgm:pt modelId="{4D34E011-BEBE-40FD-A70A-73D95963426F}" type="pres">
      <dgm:prSet presAssocID="{50987084-85B1-47C0-9D42-DA6E81398814}" presName="hierChild3" presStyleCnt="0"/>
      <dgm:spPr/>
    </dgm:pt>
    <dgm:pt modelId="{C9664242-8043-4CF4-B36F-95E56FDC8A6E}" type="pres">
      <dgm:prSet presAssocID="{929F3886-93D2-4DAD-A759-45FD11F3F45D}" presName="Name19" presStyleLbl="parChTrans1D4" presStyleIdx="6" presStyleCnt="10"/>
      <dgm:spPr/>
      <dgm:t>
        <a:bodyPr/>
        <a:lstStyle/>
        <a:p>
          <a:endParaRPr lang="en-US"/>
        </a:p>
      </dgm:t>
    </dgm:pt>
    <dgm:pt modelId="{DBA86B0F-B1DC-40E7-B674-74D1824892A5}" type="pres">
      <dgm:prSet presAssocID="{D3AAD06E-6082-406E-9DC3-DEC7DB8DCDCF}" presName="Name21" presStyleCnt="0"/>
      <dgm:spPr/>
    </dgm:pt>
    <dgm:pt modelId="{5BC4B54F-5C9D-447E-83B1-146755A7F0D3}" type="pres">
      <dgm:prSet presAssocID="{D3AAD06E-6082-406E-9DC3-DEC7DB8DCDCF}" presName="level2Shape" presStyleLbl="node4" presStyleIdx="6" presStyleCnt="10"/>
      <dgm:spPr/>
      <dgm:t>
        <a:bodyPr/>
        <a:lstStyle/>
        <a:p>
          <a:endParaRPr lang="en-US"/>
        </a:p>
      </dgm:t>
    </dgm:pt>
    <dgm:pt modelId="{788BAF04-0CD4-472C-A253-B6F070A366B8}" type="pres">
      <dgm:prSet presAssocID="{D3AAD06E-6082-406E-9DC3-DEC7DB8DCDCF}" presName="hierChild3" presStyleCnt="0"/>
      <dgm:spPr/>
    </dgm:pt>
    <dgm:pt modelId="{AA5360AF-0E63-4CE3-B4D1-561FA055CDC3}" type="pres">
      <dgm:prSet presAssocID="{D0AED136-E7F5-41DD-BBDF-A1D8F2AECA29}" presName="Name19" presStyleLbl="parChTrans1D4" presStyleIdx="7" presStyleCnt="10"/>
      <dgm:spPr/>
      <dgm:t>
        <a:bodyPr/>
        <a:lstStyle/>
        <a:p>
          <a:endParaRPr lang="en-US"/>
        </a:p>
      </dgm:t>
    </dgm:pt>
    <dgm:pt modelId="{DC7B13E2-4E7D-4ED3-8E14-0E3949C06E61}" type="pres">
      <dgm:prSet presAssocID="{09A3B66E-6DFB-4BA1-B3A7-84AF6B201682}" presName="Name21" presStyleCnt="0"/>
      <dgm:spPr/>
    </dgm:pt>
    <dgm:pt modelId="{4C8D7128-FC3F-44F8-8D34-8570DC2EF0ED}" type="pres">
      <dgm:prSet presAssocID="{09A3B66E-6DFB-4BA1-B3A7-84AF6B201682}" presName="level2Shape" presStyleLbl="node4" presStyleIdx="7" presStyleCnt="10"/>
      <dgm:spPr/>
      <dgm:t>
        <a:bodyPr/>
        <a:lstStyle/>
        <a:p>
          <a:endParaRPr lang="en-US"/>
        </a:p>
      </dgm:t>
    </dgm:pt>
    <dgm:pt modelId="{B6697D4E-B1AD-4DFF-99CA-D7238D463158}" type="pres">
      <dgm:prSet presAssocID="{09A3B66E-6DFB-4BA1-B3A7-84AF6B201682}" presName="hierChild3" presStyleCnt="0"/>
      <dgm:spPr/>
    </dgm:pt>
    <dgm:pt modelId="{513D7E2C-E671-4692-AFEF-3814607AC02A}" type="pres">
      <dgm:prSet presAssocID="{9BE94700-6689-4D72-AD9E-B099483DC9EA}" presName="Name19" presStyleLbl="parChTrans1D4" presStyleIdx="8" presStyleCnt="10"/>
      <dgm:spPr/>
      <dgm:t>
        <a:bodyPr/>
        <a:lstStyle/>
        <a:p>
          <a:endParaRPr lang="en-US"/>
        </a:p>
      </dgm:t>
    </dgm:pt>
    <dgm:pt modelId="{AB1F94C6-1117-4E8D-BC53-F289A260B336}" type="pres">
      <dgm:prSet presAssocID="{ADE909C4-769B-4FD8-9AB4-517507961181}" presName="Name21" presStyleCnt="0"/>
      <dgm:spPr/>
    </dgm:pt>
    <dgm:pt modelId="{008B2D44-5B60-4B0A-8B78-841A751A2CA9}" type="pres">
      <dgm:prSet presAssocID="{ADE909C4-769B-4FD8-9AB4-517507961181}" presName="level2Shape" presStyleLbl="node4" presStyleIdx="8" presStyleCnt="10"/>
      <dgm:spPr/>
      <dgm:t>
        <a:bodyPr/>
        <a:lstStyle/>
        <a:p>
          <a:endParaRPr lang="en-US"/>
        </a:p>
      </dgm:t>
    </dgm:pt>
    <dgm:pt modelId="{E80F069E-E4FC-434F-B5E7-378B02E143B6}" type="pres">
      <dgm:prSet presAssocID="{ADE909C4-769B-4FD8-9AB4-517507961181}" presName="hierChild3" presStyleCnt="0"/>
      <dgm:spPr/>
    </dgm:pt>
    <dgm:pt modelId="{3C9D8E2C-1B0F-47F4-B70F-867926634768}" type="pres">
      <dgm:prSet presAssocID="{80418400-BCD6-40E7-8D94-CFB018C197B1}" presName="Name19" presStyleLbl="parChTrans1D4" presStyleIdx="9" presStyleCnt="10"/>
      <dgm:spPr/>
      <dgm:t>
        <a:bodyPr/>
        <a:lstStyle/>
        <a:p>
          <a:endParaRPr lang="en-US"/>
        </a:p>
      </dgm:t>
    </dgm:pt>
    <dgm:pt modelId="{57CFFF1A-79A8-4F36-9BED-54DA60C3582D}" type="pres">
      <dgm:prSet presAssocID="{23D1305A-2136-4E99-8C7F-5EEDF55F464C}" presName="Name21" presStyleCnt="0"/>
      <dgm:spPr/>
    </dgm:pt>
    <dgm:pt modelId="{8DF98BCA-0006-4866-B7FF-46EE1DBDB882}" type="pres">
      <dgm:prSet presAssocID="{23D1305A-2136-4E99-8C7F-5EEDF55F464C}" presName="level2Shape" presStyleLbl="node4" presStyleIdx="9" presStyleCnt="10" custScaleX="214282"/>
      <dgm:spPr/>
      <dgm:t>
        <a:bodyPr/>
        <a:lstStyle/>
        <a:p>
          <a:endParaRPr lang="en-US"/>
        </a:p>
      </dgm:t>
    </dgm:pt>
    <dgm:pt modelId="{8D03D044-6C4F-4E5D-914E-AFC66359A32A}" type="pres">
      <dgm:prSet presAssocID="{23D1305A-2136-4E99-8C7F-5EEDF55F464C}" presName="hierChild3" presStyleCnt="0"/>
      <dgm:spPr/>
    </dgm:pt>
    <dgm:pt modelId="{1A1D9105-F954-415A-9A44-959638049295}" type="pres">
      <dgm:prSet presAssocID="{DC895B75-A48C-4B50-8B4B-FB1C2B20DCAB}" presName="bgShapesFlow" presStyleCnt="0"/>
      <dgm:spPr/>
    </dgm:pt>
  </dgm:ptLst>
  <dgm:cxnLst>
    <dgm:cxn modelId="{A9285760-D86C-4391-B5A7-F527CD7B631F}" srcId="{1E937CAF-DDBC-4A73-BE1D-017ACE71D252}" destId="{68A5CF7F-7356-4685-88A4-709DAD9EEF9B}" srcOrd="0" destOrd="0" parTransId="{A57655CA-D937-43D4-8B60-AC9DD5151BA1}" sibTransId="{8176C8EB-2C45-4B02-BEDF-314158694C28}"/>
    <dgm:cxn modelId="{5A5C71DA-FF71-4BAF-A605-09073C907FDF}" type="presOf" srcId="{D3AAD06E-6082-406E-9DC3-DEC7DB8DCDCF}" destId="{5BC4B54F-5C9D-447E-83B1-146755A7F0D3}" srcOrd="0" destOrd="0" presId="urn:microsoft.com/office/officeart/2005/8/layout/hierarchy6"/>
    <dgm:cxn modelId="{5DD30C2F-CA95-43AF-91E9-A526E3CE0725}" type="presOf" srcId="{4A66118F-7B59-47A8-8631-34F09F2FE65D}" destId="{3953EFBF-3E25-4A40-AD15-3291994DB4F2}" srcOrd="0" destOrd="0" presId="urn:microsoft.com/office/officeart/2005/8/layout/hierarchy6"/>
    <dgm:cxn modelId="{FD1EA1D2-90C9-44CD-A5E2-9740B18CC924}" type="presOf" srcId="{23D1305A-2136-4E99-8C7F-5EEDF55F464C}" destId="{8DF98BCA-0006-4866-B7FF-46EE1DBDB882}" srcOrd="0" destOrd="0" presId="urn:microsoft.com/office/officeart/2005/8/layout/hierarchy6"/>
    <dgm:cxn modelId="{6BFE8126-A12E-44AB-B70F-B65222B549C9}" srcId="{F9D5819F-9B1D-4CF5-B70D-991952605ACE}" destId="{F89AA440-854E-46A6-A0C1-FDCF799D6F5B}" srcOrd="1" destOrd="0" parTransId="{85F68670-2A02-4E37-B61A-17A2AC52BD6F}" sibTransId="{D3ABB7A0-3856-4711-943B-EBD9940323CF}"/>
    <dgm:cxn modelId="{DD59C69E-7561-4316-8DB6-B725FDE8BED2}" srcId="{A9324111-CEFB-4B95-AC84-876881E0DD8F}" destId="{1426693F-9FEF-4E7B-8A8B-4FD94727BDF3}" srcOrd="1" destOrd="0" parTransId="{00B95E86-3ADF-45AB-A146-E81122ED2383}" sibTransId="{F1EC9E5E-576E-4F85-AE2C-485005AF9071}"/>
    <dgm:cxn modelId="{B458AE9E-B3B8-436F-A335-DDA2FB748C41}" type="presOf" srcId="{0801B920-C9ED-420F-889D-A06D4658B241}" destId="{F6CC4CB1-814D-4E44-AE25-2C9D055F7C8D}" srcOrd="0" destOrd="0" presId="urn:microsoft.com/office/officeart/2005/8/layout/hierarchy6"/>
    <dgm:cxn modelId="{C0257781-4F6F-4E8C-A801-7AD637E6B3EE}" type="presOf" srcId="{F89AA440-854E-46A6-A0C1-FDCF799D6F5B}" destId="{68954BEF-BB0C-4A07-A0C5-9DB1A1EDF5F2}" srcOrd="0" destOrd="0" presId="urn:microsoft.com/office/officeart/2005/8/layout/hierarchy6"/>
    <dgm:cxn modelId="{66EDA25B-955C-454D-A20E-8BAE9C980807}" type="presOf" srcId="{A1D06CC0-1084-47A7-898D-34325D6233C4}" destId="{FD0940C8-B0B0-4642-A2BC-F067F1ED5A2D}" srcOrd="0" destOrd="0" presId="urn:microsoft.com/office/officeart/2005/8/layout/hierarchy6"/>
    <dgm:cxn modelId="{D02BED7C-B567-4E87-A5C2-FC3E981ADE84}" type="presOf" srcId="{D0AED136-E7F5-41DD-BBDF-A1D8F2AECA29}" destId="{AA5360AF-0E63-4CE3-B4D1-561FA055CDC3}" srcOrd="0" destOrd="0" presId="urn:microsoft.com/office/officeart/2005/8/layout/hierarchy6"/>
    <dgm:cxn modelId="{1B351F29-9E43-4C66-9847-30FDB9D054DD}" srcId="{1426693F-9FEF-4E7B-8A8B-4FD94727BDF3}" destId="{1E937CAF-DDBC-4A73-BE1D-017ACE71D252}" srcOrd="0" destOrd="0" parTransId="{E273356A-4406-46A5-8BCF-54D2E5FBD1BA}" sibTransId="{5790AEDD-02C5-4A41-931B-CB866443B2B2}"/>
    <dgm:cxn modelId="{847DE726-3AEF-46A4-B710-097E93086390}" type="presOf" srcId="{1C514AE0-8C6D-437E-BAA8-73F1B91F561C}" destId="{6F8F3153-4F51-4F69-A931-2D68389435DE}" srcOrd="0" destOrd="0" presId="urn:microsoft.com/office/officeart/2005/8/layout/hierarchy6"/>
    <dgm:cxn modelId="{A7E967E2-BCF4-4F21-A5C3-9E5DD663A1F2}" srcId="{A9324111-CEFB-4B95-AC84-876881E0DD8F}" destId="{0801B920-C9ED-420F-889D-A06D4658B241}" srcOrd="0" destOrd="0" parTransId="{F8E297F9-5BD3-4F0D-B99E-0182AC0979F1}" sibTransId="{D205643B-5BB9-406C-B9AB-F6B82F783832}"/>
    <dgm:cxn modelId="{09487BBE-1C03-4D06-9474-06336580D4E1}" type="presOf" srcId="{68A5CF7F-7356-4685-88A4-709DAD9EEF9B}" destId="{BF9CC1CC-C80F-4A51-876A-EC98F9E409AD}" srcOrd="0" destOrd="0" presId="urn:microsoft.com/office/officeart/2005/8/layout/hierarchy6"/>
    <dgm:cxn modelId="{CB672AC9-241A-4CD8-AB80-3445AC0B8556}" srcId="{F9D5819F-9B1D-4CF5-B70D-991952605ACE}" destId="{A1D06CC0-1084-47A7-898D-34325D6233C4}" srcOrd="0" destOrd="0" parTransId="{558662CD-6849-4B6C-86F3-48483754366B}" sibTransId="{96727B2F-0949-4EDF-85EA-DC6BFBC32DB2}"/>
    <dgm:cxn modelId="{CCDF7B3C-1B03-4178-8A7D-6EAF21816725}" type="presOf" srcId="{1B550C12-B841-47EE-8378-300DA6C08B0D}" destId="{837D67C8-EF0E-45D1-9C85-C02B9081E371}" srcOrd="0" destOrd="0" presId="urn:microsoft.com/office/officeart/2005/8/layout/hierarchy6"/>
    <dgm:cxn modelId="{CAE5ADD5-FD4B-4983-AB8F-F80633C3A309}" type="presOf" srcId="{F8B26519-A563-42F4-A65E-AACA759E5068}" destId="{9BA84B88-FD09-4A16-8F57-7D3E4B5485ED}" srcOrd="0" destOrd="0" presId="urn:microsoft.com/office/officeart/2005/8/layout/hierarchy6"/>
    <dgm:cxn modelId="{969336B4-BD0A-411B-8D9E-A178F93CA470}" type="presOf" srcId="{DC895B75-A48C-4B50-8B4B-FB1C2B20DCAB}" destId="{0D7FAAC2-E75F-40AA-9B03-844674D23D68}" srcOrd="0" destOrd="0" presId="urn:microsoft.com/office/officeart/2005/8/layout/hierarchy6"/>
    <dgm:cxn modelId="{DBCEE2C2-C69D-42B2-81D4-46387FD5CA7C}" type="presOf" srcId="{F9D5819F-9B1D-4CF5-B70D-991952605ACE}" destId="{4FFD9995-4552-437B-99B4-D5589BF581B1}" srcOrd="0" destOrd="0" presId="urn:microsoft.com/office/officeart/2005/8/layout/hierarchy6"/>
    <dgm:cxn modelId="{2B5D2A8B-A3CC-49B0-99BE-E54011DC0F20}" type="presOf" srcId="{A9324111-CEFB-4B95-AC84-876881E0DD8F}" destId="{C24FB6F6-284E-4DC6-BD84-9F06C79648EC}" srcOrd="0" destOrd="0" presId="urn:microsoft.com/office/officeart/2005/8/layout/hierarchy6"/>
    <dgm:cxn modelId="{EBEAF829-37C8-4595-82B4-A9E1183E982D}" srcId="{1E937CAF-DDBC-4A73-BE1D-017ACE71D252}" destId="{1B550C12-B841-47EE-8378-300DA6C08B0D}" srcOrd="1" destOrd="0" parTransId="{4A66118F-7B59-47A8-8631-34F09F2FE65D}" sibTransId="{3EDD560D-052A-4814-BA86-329BCC89F9AC}"/>
    <dgm:cxn modelId="{FEBA67F5-2D6B-44F0-BF16-0D78FE6EB0A8}" type="presOf" srcId="{00B95E86-3ADF-45AB-A146-E81122ED2383}" destId="{790FC8BA-1037-4F4D-B065-F0190EDA8FB7}" srcOrd="0" destOrd="0" presId="urn:microsoft.com/office/officeart/2005/8/layout/hierarchy6"/>
    <dgm:cxn modelId="{B9492DE2-B828-4548-9043-5224DB026CAE}" srcId="{50987084-85B1-47C0-9D42-DA6E81398814}" destId="{D3AAD06E-6082-406E-9DC3-DEC7DB8DCDCF}" srcOrd="0" destOrd="0" parTransId="{929F3886-93D2-4DAD-A759-45FD11F3F45D}" sibTransId="{72B9043D-4848-4A70-A997-A1CD7CC8EF6E}"/>
    <dgm:cxn modelId="{9D1D5C97-0D03-42C4-8B92-AC1428075C54}" type="presOf" srcId="{ADE909C4-769B-4FD8-9AB4-517507961181}" destId="{008B2D44-5B60-4B0A-8B78-841A751A2CA9}" srcOrd="0" destOrd="0" presId="urn:microsoft.com/office/officeart/2005/8/layout/hierarchy6"/>
    <dgm:cxn modelId="{342707EA-FC94-4E37-A204-061CE4267AC7}" type="presOf" srcId="{1426693F-9FEF-4E7B-8A8B-4FD94727BDF3}" destId="{D484F4F6-92AB-4B55-BE96-E39D4DED5B97}" srcOrd="0" destOrd="0" presId="urn:microsoft.com/office/officeart/2005/8/layout/hierarchy6"/>
    <dgm:cxn modelId="{3503AB2E-C66F-4737-8B06-97D4242BB817}" srcId="{1B550C12-B841-47EE-8378-300DA6C08B0D}" destId="{F9D5819F-9B1D-4CF5-B70D-991952605ACE}" srcOrd="0" destOrd="0" parTransId="{F8B26519-A563-42F4-A65E-AACA759E5068}" sibTransId="{638016F4-17E7-4A9D-A40A-89219CA842DF}"/>
    <dgm:cxn modelId="{4C3F172E-ED2F-421C-8D28-98F60E2DAB50}" srcId="{0801B920-C9ED-420F-889D-A06D4658B241}" destId="{713CC643-47EC-4579-A385-085EF67D2AF5}" srcOrd="0" destOrd="0" parTransId="{1C514AE0-8C6D-437E-BAA8-73F1B91F561C}" sibTransId="{6E7E9DE8-BC15-4B32-9159-9BEF27126BCA}"/>
    <dgm:cxn modelId="{0F62C632-8206-4346-AF57-D530F769C6F2}" type="presOf" srcId="{1E937CAF-DDBC-4A73-BE1D-017ACE71D252}" destId="{42190FDE-CA51-44B5-9964-584D22991B0C}" srcOrd="0" destOrd="0" presId="urn:microsoft.com/office/officeart/2005/8/layout/hierarchy6"/>
    <dgm:cxn modelId="{7278A189-FC06-47D0-A16D-11BB8512B615}" type="presOf" srcId="{929F3886-93D2-4DAD-A759-45FD11F3F45D}" destId="{C9664242-8043-4CF4-B36F-95E56FDC8A6E}" srcOrd="0" destOrd="0" presId="urn:microsoft.com/office/officeart/2005/8/layout/hierarchy6"/>
    <dgm:cxn modelId="{123EC2B9-2B10-452B-8AC6-F9E8CED98287}" type="presOf" srcId="{85F68670-2A02-4E37-B61A-17A2AC52BD6F}" destId="{1864913D-FEDE-47C1-96DF-5615448FF743}" srcOrd="0" destOrd="0" presId="urn:microsoft.com/office/officeart/2005/8/layout/hierarchy6"/>
    <dgm:cxn modelId="{0BA747CA-F2A1-41D9-B6BE-D82BF0C55217}" type="presOf" srcId="{50987084-85B1-47C0-9D42-DA6E81398814}" destId="{06BEE572-B5F7-4449-A8AE-5F69DE895F59}" srcOrd="0" destOrd="0" presId="urn:microsoft.com/office/officeart/2005/8/layout/hierarchy6"/>
    <dgm:cxn modelId="{414CA451-C4FD-48B0-9D87-1F1FCDE4108F}" type="presOf" srcId="{E273356A-4406-46A5-8BCF-54D2E5FBD1BA}" destId="{66C62AC9-48AB-4A08-B4EA-36618BA00F33}" srcOrd="0" destOrd="0" presId="urn:microsoft.com/office/officeart/2005/8/layout/hierarchy6"/>
    <dgm:cxn modelId="{8909A39E-4555-4D59-85E2-6ABA4E38BF62}" srcId="{F9D5819F-9B1D-4CF5-B70D-991952605ACE}" destId="{23D1305A-2136-4E99-8C7F-5EEDF55F464C}" srcOrd="3" destOrd="0" parTransId="{80418400-BCD6-40E7-8D94-CFB018C197B1}" sibTransId="{320E4B67-43E9-4C07-839A-619CA28C5BAA}"/>
    <dgm:cxn modelId="{B55475EA-DB81-49CE-A3FF-94FF54A9D650}" type="presOf" srcId="{A57655CA-D937-43D4-8B60-AC9DD5151BA1}" destId="{905CAFF7-939A-486C-9144-2F07404D8505}" srcOrd="0" destOrd="0" presId="urn:microsoft.com/office/officeart/2005/8/layout/hierarchy6"/>
    <dgm:cxn modelId="{0540FC3A-F46A-406F-AF92-142FB475EB0C}" type="presOf" srcId="{558662CD-6849-4B6C-86F3-48483754366B}" destId="{1DC94B94-618D-4444-A5F5-E57F66C24E28}" srcOrd="0" destOrd="0" presId="urn:microsoft.com/office/officeart/2005/8/layout/hierarchy6"/>
    <dgm:cxn modelId="{E316FF64-F6AF-409F-B1C3-FF85C5AD91AF}" type="presOf" srcId="{09A3B66E-6DFB-4BA1-B3A7-84AF6B201682}" destId="{4C8D7128-FC3F-44F8-8D34-8570DC2EF0ED}" srcOrd="0" destOrd="0" presId="urn:microsoft.com/office/officeart/2005/8/layout/hierarchy6"/>
    <dgm:cxn modelId="{AFDC885C-F937-4C38-824C-BE01A5E9BB39}" type="presOf" srcId="{713CC643-47EC-4579-A385-085EF67D2AF5}" destId="{B66F2314-932B-4537-A517-26D61C4C2F71}" srcOrd="0" destOrd="0" presId="urn:microsoft.com/office/officeart/2005/8/layout/hierarchy6"/>
    <dgm:cxn modelId="{A8AA846A-CD07-4DDF-80FA-04CFB688BA77}" type="presOf" srcId="{643A3274-1338-4233-A664-B4A33781BF39}" destId="{BE329DEF-4B63-4F6A-B797-0B86466C42AC}" srcOrd="0" destOrd="0" presId="urn:microsoft.com/office/officeart/2005/8/layout/hierarchy6"/>
    <dgm:cxn modelId="{96DBA4F4-E3EF-4BD5-BDBC-2827D089AF0B}" type="presOf" srcId="{9BE94700-6689-4D72-AD9E-B099483DC9EA}" destId="{513D7E2C-E671-4692-AFEF-3814607AC02A}" srcOrd="0" destOrd="0" presId="urn:microsoft.com/office/officeart/2005/8/layout/hierarchy6"/>
    <dgm:cxn modelId="{E9563949-6A4E-4B31-9C1B-2FBA47A7B195}" srcId="{DC895B75-A48C-4B50-8B4B-FB1C2B20DCAB}" destId="{A9324111-CEFB-4B95-AC84-876881E0DD8F}" srcOrd="0" destOrd="0" parTransId="{8875C484-6A35-45E4-83D5-9887D49A94EE}" sibTransId="{88A7F249-CD34-423B-A3CB-3A4066098344}"/>
    <dgm:cxn modelId="{8A3CB836-F3F3-4175-85FF-62FC3811317B}" srcId="{50987084-85B1-47C0-9D42-DA6E81398814}" destId="{09A3B66E-6DFB-4BA1-B3A7-84AF6B201682}" srcOrd="1" destOrd="0" parTransId="{D0AED136-E7F5-41DD-BBDF-A1D8F2AECA29}" sibTransId="{DAA8498C-2BC9-44E7-AD35-DD2A51FCEFC8}"/>
    <dgm:cxn modelId="{D73046E2-C90A-4839-9F4B-E5F0C6BE6C7C}" srcId="{09A3B66E-6DFB-4BA1-B3A7-84AF6B201682}" destId="{ADE909C4-769B-4FD8-9AB4-517507961181}" srcOrd="0" destOrd="0" parTransId="{9BE94700-6689-4D72-AD9E-B099483DC9EA}" sibTransId="{01E6652E-FDE5-4668-964C-624E4E0C3871}"/>
    <dgm:cxn modelId="{2936ADF7-E3CB-412B-BC2E-C23326C8004E}" type="presOf" srcId="{80418400-BCD6-40E7-8D94-CFB018C197B1}" destId="{3C9D8E2C-1B0F-47F4-B70F-867926634768}" srcOrd="0" destOrd="0" presId="urn:microsoft.com/office/officeart/2005/8/layout/hierarchy6"/>
    <dgm:cxn modelId="{A08EEADB-4657-4C5E-B5F1-468EEE3A2078}" type="presOf" srcId="{F8E297F9-5BD3-4F0D-B99E-0182AC0979F1}" destId="{51C81E67-4FE1-4375-8E65-A2FD5AF58832}" srcOrd="0" destOrd="0" presId="urn:microsoft.com/office/officeart/2005/8/layout/hierarchy6"/>
    <dgm:cxn modelId="{671C37DF-87C5-4730-BD3A-126B91C26FC0}" srcId="{F9D5819F-9B1D-4CF5-B70D-991952605ACE}" destId="{50987084-85B1-47C0-9D42-DA6E81398814}" srcOrd="2" destOrd="0" parTransId="{643A3274-1338-4233-A664-B4A33781BF39}" sibTransId="{B0422B90-6257-4C84-BE16-834BD4B366A9}"/>
    <dgm:cxn modelId="{90935538-9E3E-40D5-A717-7953A3D13CE9}" type="presParOf" srcId="{0D7FAAC2-E75F-40AA-9B03-844674D23D68}" destId="{C3C6F0B4-A0C8-4167-AC98-DE42E8DACA71}" srcOrd="0" destOrd="0" presId="urn:microsoft.com/office/officeart/2005/8/layout/hierarchy6"/>
    <dgm:cxn modelId="{BE777C96-63F9-4296-9063-AA15F32EEBC6}" type="presParOf" srcId="{C3C6F0B4-A0C8-4167-AC98-DE42E8DACA71}" destId="{6602A386-2A93-4870-8F0B-5748BB62278E}" srcOrd="0" destOrd="0" presId="urn:microsoft.com/office/officeart/2005/8/layout/hierarchy6"/>
    <dgm:cxn modelId="{0F5B7671-668E-4D50-BBFC-3EA0474D7570}" type="presParOf" srcId="{6602A386-2A93-4870-8F0B-5748BB62278E}" destId="{2E0EA1A7-4A55-4850-971A-09C49E0CDBFD}" srcOrd="0" destOrd="0" presId="urn:microsoft.com/office/officeart/2005/8/layout/hierarchy6"/>
    <dgm:cxn modelId="{337D36C9-ABE2-455B-A81A-F9244398369B}" type="presParOf" srcId="{2E0EA1A7-4A55-4850-971A-09C49E0CDBFD}" destId="{C24FB6F6-284E-4DC6-BD84-9F06C79648EC}" srcOrd="0" destOrd="0" presId="urn:microsoft.com/office/officeart/2005/8/layout/hierarchy6"/>
    <dgm:cxn modelId="{14F6DF76-0E71-4A9D-85C1-566DC235E75A}" type="presParOf" srcId="{2E0EA1A7-4A55-4850-971A-09C49E0CDBFD}" destId="{65AC9C35-E99A-479C-8B36-A7E83822B635}" srcOrd="1" destOrd="0" presId="urn:microsoft.com/office/officeart/2005/8/layout/hierarchy6"/>
    <dgm:cxn modelId="{E9A28BE8-4A03-4999-8C5F-80050837534A}" type="presParOf" srcId="{65AC9C35-E99A-479C-8B36-A7E83822B635}" destId="{51C81E67-4FE1-4375-8E65-A2FD5AF58832}" srcOrd="0" destOrd="0" presId="urn:microsoft.com/office/officeart/2005/8/layout/hierarchy6"/>
    <dgm:cxn modelId="{3F89583E-DAD9-45EF-A1A6-9BCF43997DC3}" type="presParOf" srcId="{65AC9C35-E99A-479C-8B36-A7E83822B635}" destId="{75EC44E5-F02D-4DFB-9ACD-4528988260B2}" srcOrd="1" destOrd="0" presId="urn:microsoft.com/office/officeart/2005/8/layout/hierarchy6"/>
    <dgm:cxn modelId="{D1BE7256-56DD-48FA-994D-3061B8287525}" type="presParOf" srcId="{75EC44E5-F02D-4DFB-9ACD-4528988260B2}" destId="{F6CC4CB1-814D-4E44-AE25-2C9D055F7C8D}" srcOrd="0" destOrd="0" presId="urn:microsoft.com/office/officeart/2005/8/layout/hierarchy6"/>
    <dgm:cxn modelId="{F7084D79-3E32-4EB8-8D11-D5F632E59C2F}" type="presParOf" srcId="{75EC44E5-F02D-4DFB-9ACD-4528988260B2}" destId="{4F46C0AB-369A-4A1D-B70E-7F3B9D84C93F}" srcOrd="1" destOrd="0" presId="urn:microsoft.com/office/officeart/2005/8/layout/hierarchy6"/>
    <dgm:cxn modelId="{D4138642-C9B3-4E62-B080-7F222D31F7C9}" type="presParOf" srcId="{4F46C0AB-369A-4A1D-B70E-7F3B9D84C93F}" destId="{6F8F3153-4F51-4F69-A931-2D68389435DE}" srcOrd="0" destOrd="0" presId="urn:microsoft.com/office/officeart/2005/8/layout/hierarchy6"/>
    <dgm:cxn modelId="{9CADC4D4-3B5F-455F-B403-F21EA81E2FDE}" type="presParOf" srcId="{4F46C0AB-369A-4A1D-B70E-7F3B9D84C93F}" destId="{3057BA9D-3D24-4DC4-BA98-41F8736B04BA}" srcOrd="1" destOrd="0" presId="urn:microsoft.com/office/officeart/2005/8/layout/hierarchy6"/>
    <dgm:cxn modelId="{ECDAFF5C-C856-4800-96B3-CA33343DA74A}" type="presParOf" srcId="{3057BA9D-3D24-4DC4-BA98-41F8736B04BA}" destId="{B66F2314-932B-4537-A517-26D61C4C2F71}" srcOrd="0" destOrd="0" presId="urn:microsoft.com/office/officeart/2005/8/layout/hierarchy6"/>
    <dgm:cxn modelId="{CDCEED74-8CCF-4509-8201-37423BDD2EE5}" type="presParOf" srcId="{3057BA9D-3D24-4DC4-BA98-41F8736B04BA}" destId="{AD8C9687-88CB-475A-BF61-9F19DE0EBDB0}" srcOrd="1" destOrd="0" presId="urn:microsoft.com/office/officeart/2005/8/layout/hierarchy6"/>
    <dgm:cxn modelId="{80014BC8-205A-451C-8968-A76D10BE4B40}" type="presParOf" srcId="{65AC9C35-E99A-479C-8B36-A7E83822B635}" destId="{790FC8BA-1037-4F4D-B065-F0190EDA8FB7}" srcOrd="2" destOrd="0" presId="urn:microsoft.com/office/officeart/2005/8/layout/hierarchy6"/>
    <dgm:cxn modelId="{BE8672B3-D371-492F-A0D6-24D859ACD507}" type="presParOf" srcId="{65AC9C35-E99A-479C-8B36-A7E83822B635}" destId="{7C2EEA66-1ED4-4582-BD2E-B9FDD231881F}" srcOrd="3" destOrd="0" presId="urn:microsoft.com/office/officeart/2005/8/layout/hierarchy6"/>
    <dgm:cxn modelId="{F39775EC-44C2-4336-962C-CC3F802A753C}" type="presParOf" srcId="{7C2EEA66-1ED4-4582-BD2E-B9FDD231881F}" destId="{D484F4F6-92AB-4B55-BE96-E39D4DED5B97}" srcOrd="0" destOrd="0" presId="urn:microsoft.com/office/officeart/2005/8/layout/hierarchy6"/>
    <dgm:cxn modelId="{9BFF4419-B4B8-4C11-A51F-209A9BB9CA1F}" type="presParOf" srcId="{7C2EEA66-1ED4-4582-BD2E-B9FDD231881F}" destId="{840B59C4-32D7-48CC-95E9-84F616C66A49}" srcOrd="1" destOrd="0" presId="urn:microsoft.com/office/officeart/2005/8/layout/hierarchy6"/>
    <dgm:cxn modelId="{7F156F0C-C86B-49BA-B4DE-AD786C6C10F7}" type="presParOf" srcId="{840B59C4-32D7-48CC-95E9-84F616C66A49}" destId="{66C62AC9-48AB-4A08-B4EA-36618BA00F33}" srcOrd="0" destOrd="0" presId="urn:microsoft.com/office/officeart/2005/8/layout/hierarchy6"/>
    <dgm:cxn modelId="{9D2F5AB5-DB07-4A9C-AB54-8D39350BF61E}" type="presParOf" srcId="{840B59C4-32D7-48CC-95E9-84F616C66A49}" destId="{A4FFDC2D-2912-4B3C-8269-1F353FACC717}" srcOrd="1" destOrd="0" presId="urn:microsoft.com/office/officeart/2005/8/layout/hierarchy6"/>
    <dgm:cxn modelId="{B034D970-8512-4352-AF22-C0D8F076A2DA}" type="presParOf" srcId="{A4FFDC2D-2912-4B3C-8269-1F353FACC717}" destId="{42190FDE-CA51-44B5-9964-584D22991B0C}" srcOrd="0" destOrd="0" presId="urn:microsoft.com/office/officeart/2005/8/layout/hierarchy6"/>
    <dgm:cxn modelId="{B7756288-AFEF-450D-9874-5103113DCEE3}" type="presParOf" srcId="{A4FFDC2D-2912-4B3C-8269-1F353FACC717}" destId="{605B8200-B383-44D5-860F-03909DCEAC4B}" srcOrd="1" destOrd="0" presId="urn:microsoft.com/office/officeart/2005/8/layout/hierarchy6"/>
    <dgm:cxn modelId="{8269B6BB-C48F-4B26-A54C-875D77563AD7}" type="presParOf" srcId="{605B8200-B383-44D5-860F-03909DCEAC4B}" destId="{905CAFF7-939A-486C-9144-2F07404D8505}" srcOrd="0" destOrd="0" presId="urn:microsoft.com/office/officeart/2005/8/layout/hierarchy6"/>
    <dgm:cxn modelId="{E42FCF75-9676-408F-8C3A-5AD70E3ABDAE}" type="presParOf" srcId="{605B8200-B383-44D5-860F-03909DCEAC4B}" destId="{EB497A1A-6F59-4775-8662-20D07CF77BB0}" srcOrd="1" destOrd="0" presId="urn:microsoft.com/office/officeart/2005/8/layout/hierarchy6"/>
    <dgm:cxn modelId="{6DFC39C4-A458-437F-B9C2-C488C065E4B9}" type="presParOf" srcId="{EB497A1A-6F59-4775-8662-20D07CF77BB0}" destId="{BF9CC1CC-C80F-4A51-876A-EC98F9E409AD}" srcOrd="0" destOrd="0" presId="urn:microsoft.com/office/officeart/2005/8/layout/hierarchy6"/>
    <dgm:cxn modelId="{B93ED545-7CA1-46C2-809E-6C6650EBB741}" type="presParOf" srcId="{EB497A1A-6F59-4775-8662-20D07CF77BB0}" destId="{A3EB6383-66F2-44D4-93C7-9247EFB8EFFC}" srcOrd="1" destOrd="0" presId="urn:microsoft.com/office/officeart/2005/8/layout/hierarchy6"/>
    <dgm:cxn modelId="{4113D393-BA7E-4EDC-9C96-A69DAEECCA04}" type="presParOf" srcId="{605B8200-B383-44D5-860F-03909DCEAC4B}" destId="{3953EFBF-3E25-4A40-AD15-3291994DB4F2}" srcOrd="2" destOrd="0" presId="urn:microsoft.com/office/officeart/2005/8/layout/hierarchy6"/>
    <dgm:cxn modelId="{A405B578-12ED-4DEB-B236-46411653E5BD}" type="presParOf" srcId="{605B8200-B383-44D5-860F-03909DCEAC4B}" destId="{926234BF-947A-480A-807D-79132CE1DACF}" srcOrd="3" destOrd="0" presId="urn:microsoft.com/office/officeart/2005/8/layout/hierarchy6"/>
    <dgm:cxn modelId="{FF0FBBA1-41B9-4BC3-AD0E-35D3A515F20D}" type="presParOf" srcId="{926234BF-947A-480A-807D-79132CE1DACF}" destId="{837D67C8-EF0E-45D1-9C85-C02B9081E371}" srcOrd="0" destOrd="0" presId="urn:microsoft.com/office/officeart/2005/8/layout/hierarchy6"/>
    <dgm:cxn modelId="{5E27270F-7F23-4432-A51A-2C840BE110C1}" type="presParOf" srcId="{926234BF-947A-480A-807D-79132CE1DACF}" destId="{74B47B38-1792-46BF-819C-AA0418213C8C}" srcOrd="1" destOrd="0" presId="urn:microsoft.com/office/officeart/2005/8/layout/hierarchy6"/>
    <dgm:cxn modelId="{7535595A-79DB-4B22-8329-7C4567E1EEA6}" type="presParOf" srcId="{74B47B38-1792-46BF-819C-AA0418213C8C}" destId="{9BA84B88-FD09-4A16-8F57-7D3E4B5485ED}" srcOrd="0" destOrd="0" presId="urn:microsoft.com/office/officeart/2005/8/layout/hierarchy6"/>
    <dgm:cxn modelId="{C659F032-243C-4E9C-9465-5D3084BC4AF7}" type="presParOf" srcId="{74B47B38-1792-46BF-819C-AA0418213C8C}" destId="{82D4B7BB-39BC-4999-8D7C-2472EA1DAC5D}" srcOrd="1" destOrd="0" presId="urn:microsoft.com/office/officeart/2005/8/layout/hierarchy6"/>
    <dgm:cxn modelId="{A0328F34-597A-4118-8454-C9AF37E2757A}" type="presParOf" srcId="{82D4B7BB-39BC-4999-8D7C-2472EA1DAC5D}" destId="{4FFD9995-4552-437B-99B4-D5589BF581B1}" srcOrd="0" destOrd="0" presId="urn:microsoft.com/office/officeart/2005/8/layout/hierarchy6"/>
    <dgm:cxn modelId="{3935E92E-B9B1-4FD8-B3A8-1DC6425B5010}" type="presParOf" srcId="{82D4B7BB-39BC-4999-8D7C-2472EA1DAC5D}" destId="{B6B7C51B-129E-44BF-AD96-4C49AF43E29D}" srcOrd="1" destOrd="0" presId="urn:microsoft.com/office/officeart/2005/8/layout/hierarchy6"/>
    <dgm:cxn modelId="{78075095-7C75-4B4D-824E-7AEFC7E264C2}" type="presParOf" srcId="{B6B7C51B-129E-44BF-AD96-4C49AF43E29D}" destId="{1DC94B94-618D-4444-A5F5-E57F66C24E28}" srcOrd="0" destOrd="0" presId="urn:microsoft.com/office/officeart/2005/8/layout/hierarchy6"/>
    <dgm:cxn modelId="{5DB56A48-8366-4CCA-B521-D72F51B072DA}" type="presParOf" srcId="{B6B7C51B-129E-44BF-AD96-4C49AF43E29D}" destId="{A85DAF39-CB6E-4DEE-8053-7705077B607A}" srcOrd="1" destOrd="0" presId="urn:microsoft.com/office/officeart/2005/8/layout/hierarchy6"/>
    <dgm:cxn modelId="{D6CE0B40-0844-4AB0-A764-F9C75F5ACDFE}" type="presParOf" srcId="{A85DAF39-CB6E-4DEE-8053-7705077B607A}" destId="{FD0940C8-B0B0-4642-A2BC-F067F1ED5A2D}" srcOrd="0" destOrd="0" presId="urn:microsoft.com/office/officeart/2005/8/layout/hierarchy6"/>
    <dgm:cxn modelId="{F76EE80C-E86D-4B8C-BB94-514007B29C2B}" type="presParOf" srcId="{A85DAF39-CB6E-4DEE-8053-7705077B607A}" destId="{F7B29C71-4DCD-4BC8-BD6C-883650E7236C}" srcOrd="1" destOrd="0" presId="urn:microsoft.com/office/officeart/2005/8/layout/hierarchy6"/>
    <dgm:cxn modelId="{F838C284-888F-4896-A1B0-A222ACB5D47B}" type="presParOf" srcId="{B6B7C51B-129E-44BF-AD96-4C49AF43E29D}" destId="{1864913D-FEDE-47C1-96DF-5615448FF743}" srcOrd="2" destOrd="0" presId="urn:microsoft.com/office/officeart/2005/8/layout/hierarchy6"/>
    <dgm:cxn modelId="{5FBFFFA3-57F7-4B1D-82B8-A11D893B2CC9}" type="presParOf" srcId="{B6B7C51B-129E-44BF-AD96-4C49AF43E29D}" destId="{2DC331DC-F339-45EC-9142-49B6C220F64D}" srcOrd="3" destOrd="0" presId="urn:microsoft.com/office/officeart/2005/8/layout/hierarchy6"/>
    <dgm:cxn modelId="{D932E885-ABB2-4441-817A-0957985B2246}" type="presParOf" srcId="{2DC331DC-F339-45EC-9142-49B6C220F64D}" destId="{68954BEF-BB0C-4A07-A0C5-9DB1A1EDF5F2}" srcOrd="0" destOrd="0" presId="urn:microsoft.com/office/officeart/2005/8/layout/hierarchy6"/>
    <dgm:cxn modelId="{F23B1F58-6F50-44AD-8A1A-9B5D2CBA1C45}" type="presParOf" srcId="{2DC331DC-F339-45EC-9142-49B6C220F64D}" destId="{F7074E0F-48C8-489B-B2A3-265E4B336A0D}" srcOrd="1" destOrd="0" presId="urn:microsoft.com/office/officeart/2005/8/layout/hierarchy6"/>
    <dgm:cxn modelId="{019A9DB0-B434-435B-8A05-7ED528FC0D85}" type="presParOf" srcId="{B6B7C51B-129E-44BF-AD96-4C49AF43E29D}" destId="{BE329DEF-4B63-4F6A-B797-0B86466C42AC}" srcOrd="4" destOrd="0" presId="urn:microsoft.com/office/officeart/2005/8/layout/hierarchy6"/>
    <dgm:cxn modelId="{0BEAFF82-6956-4EA3-83C7-DDDE1BA406CC}" type="presParOf" srcId="{B6B7C51B-129E-44BF-AD96-4C49AF43E29D}" destId="{B7945720-07E1-44DD-9887-0E184F9B56C9}" srcOrd="5" destOrd="0" presId="urn:microsoft.com/office/officeart/2005/8/layout/hierarchy6"/>
    <dgm:cxn modelId="{53D4D7B2-A30F-4BF5-AF72-4CD224D8803B}" type="presParOf" srcId="{B7945720-07E1-44DD-9887-0E184F9B56C9}" destId="{06BEE572-B5F7-4449-A8AE-5F69DE895F59}" srcOrd="0" destOrd="0" presId="urn:microsoft.com/office/officeart/2005/8/layout/hierarchy6"/>
    <dgm:cxn modelId="{D6F32DC7-B439-472E-ACA9-AB113DD946A6}" type="presParOf" srcId="{B7945720-07E1-44DD-9887-0E184F9B56C9}" destId="{4D34E011-BEBE-40FD-A70A-73D95963426F}" srcOrd="1" destOrd="0" presId="urn:microsoft.com/office/officeart/2005/8/layout/hierarchy6"/>
    <dgm:cxn modelId="{B1F2C81C-6D45-4A08-9D7B-FA2C89BF4176}" type="presParOf" srcId="{4D34E011-BEBE-40FD-A70A-73D95963426F}" destId="{C9664242-8043-4CF4-B36F-95E56FDC8A6E}" srcOrd="0" destOrd="0" presId="urn:microsoft.com/office/officeart/2005/8/layout/hierarchy6"/>
    <dgm:cxn modelId="{BA91A196-360A-4DE9-8082-6190C6A727D4}" type="presParOf" srcId="{4D34E011-BEBE-40FD-A70A-73D95963426F}" destId="{DBA86B0F-B1DC-40E7-B674-74D1824892A5}" srcOrd="1" destOrd="0" presId="urn:microsoft.com/office/officeart/2005/8/layout/hierarchy6"/>
    <dgm:cxn modelId="{787C3280-8C97-488E-87F1-D7607D153655}" type="presParOf" srcId="{DBA86B0F-B1DC-40E7-B674-74D1824892A5}" destId="{5BC4B54F-5C9D-447E-83B1-146755A7F0D3}" srcOrd="0" destOrd="0" presId="urn:microsoft.com/office/officeart/2005/8/layout/hierarchy6"/>
    <dgm:cxn modelId="{A310BD6B-5A87-4F01-91AC-ED4B68807DDD}" type="presParOf" srcId="{DBA86B0F-B1DC-40E7-B674-74D1824892A5}" destId="{788BAF04-0CD4-472C-A253-B6F070A366B8}" srcOrd="1" destOrd="0" presId="urn:microsoft.com/office/officeart/2005/8/layout/hierarchy6"/>
    <dgm:cxn modelId="{4727BDB7-5918-454C-B4D3-B42B84FACBA8}" type="presParOf" srcId="{4D34E011-BEBE-40FD-A70A-73D95963426F}" destId="{AA5360AF-0E63-4CE3-B4D1-561FA055CDC3}" srcOrd="2" destOrd="0" presId="urn:microsoft.com/office/officeart/2005/8/layout/hierarchy6"/>
    <dgm:cxn modelId="{9282AA98-C4B9-426C-85D6-C8FBE365A0C4}" type="presParOf" srcId="{4D34E011-BEBE-40FD-A70A-73D95963426F}" destId="{DC7B13E2-4E7D-4ED3-8E14-0E3949C06E61}" srcOrd="3" destOrd="0" presId="urn:microsoft.com/office/officeart/2005/8/layout/hierarchy6"/>
    <dgm:cxn modelId="{1B5D136A-016D-4D16-BF2A-E4C30D68B834}" type="presParOf" srcId="{DC7B13E2-4E7D-4ED3-8E14-0E3949C06E61}" destId="{4C8D7128-FC3F-44F8-8D34-8570DC2EF0ED}" srcOrd="0" destOrd="0" presId="urn:microsoft.com/office/officeart/2005/8/layout/hierarchy6"/>
    <dgm:cxn modelId="{22E99BE7-AF9C-4E2B-AC67-D7777B5AA47A}" type="presParOf" srcId="{DC7B13E2-4E7D-4ED3-8E14-0E3949C06E61}" destId="{B6697D4E-B1AD-4DFF-99CA-D7238D463158}" srcOrd="1" destOrd="0" presId="urn:microsoft.com/office/officeart/2005/8/layout/hierarchy6"/>
    <dgm:cxn modelId="{806ABC34-88E3-410D-9C6B-946DE2E4D581}" type="presParOf" srcId="{B6697D4E-B1AD-4DFF-99CA-D7238D463158}" destId="{513D7E2C-E671-4692-AFEF-3814607AC02A}" srcOrd="0" destOrd="0" presId="urn:microsoft.com/office/officeart/2005/8/layout/hierarchy6"/>
    <dgm:cxn modelId="{BDC2EAD9-BAE5-4C21-8B39-57D6689D5F62}" type="presParOf" srcId="{B6697D4E-B1AD-4DFF-99CA-D7238D463158}" destId="{AB1F94C6-1117-4E8D-BC53-F289A260B336}" srcOrd="1" destOrd="0" presId="urn:microsoft.com/office/officeart/2005/8/layout/hierarchy6"/>
    <dgm:cxn modelId="{FA5A1370-4B8F-4032-BF9D-312F2D94235A}" type="presParOf" srcId="{AB1F94C6-1117-4E8D-BC53-F289A260B336}" destId="{008B2D44-5B60-4B0A-8B78-841A751A2CA9}" srcOrd="0" destOrd="0" presId="urn:microsoft.com/office/officeart/2005/8/layout/hierarchy6"/>
    <dgm:cxn modelId="{29EBEE4C-1830-4329-946A-B332EB2E2A58}" type="presParOf" srcId="{AB1F94C6-1117-4E8D-BC53-F289A260B336}" destId="{E80F069E-E4FC-434F-B5E7-378B02E143B6}" srcOrd="1" destOrd="0" presId="urn:microsoft.com/office/officeart/2005/8/layout/hierarchy6"/>
    <dgm:cxn modelId="{42760B66-F674-4E66-9AAB-143F8D20709F}" type="presParOf" srcId="{B6B7C51B-129E-44BF-AD96-4C49AF43E29D}" destId="{3C9D8E2C-1B0F-47F4-B70F-867926634768}" srcOrd="6" destOrd="0" presId="urn:microsoft.com/office/officeart/2005/8/layout/hierarchy6"/>
    <dgm:cxn modelId="{D83B1524-6CE8-4634-96EC-9478D77D5895}" type="presParOf" srcId="{B6B7C51B-129E-44BF-AD96-4C49AF43E29D}" destId="{57CFFF1A-79A8-4F36-9BED-54DA60C3582D}" srcOrd="7" destOrd="0" presId="urn:microsoft.com/office/officeart/2005/8/layout/hierarchy6"/>
    <dgm:cxn modelId="{54394717-B53D-42EA-8CCA-666A67AB0567}" type="presParOf" srcId="{57CFFF1A-79A8-4F36-9BED-54DA60C3582D}" destId="{8DF98BCA-0006-4866-B7FF-46EE1DBDB882}" srcOrd="0" destOrd="0" presId="urn:microsoft.com/office/officeart/2005/8/layout/hierarchy6"/>
    <dgm:cxn modelId="{5AAFA370-B4EC-4281-8E4A-5F173699553B}" type="presParOf" srcId="{57CFFF1A-79A8-4F36-9BED-54DA60C3582D}" destId="{8D03D044-6C4F-4E5D-914E-AFC66359A32A}" srcOrd="1" destOrd="0" presId="urn:microsoft.com/office/officeart/2005/8/layout/hierarchy6"/>
    <dgm:cxn modelId="{2E6E56B6-1271-420F-9340-2936EEE8053A}" type="presParOf" srcId="{0D7FAAC2-E75F-40AA-9B03-844674D23D68}" destId="{1A1D9105-F954-415A-9A44-959638049295}" srcOrd="1" destOrd="0" presId="urn:microsoft.com/office/officeart/2005/8/layout/hierarchy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9" cy="460375"/>
          </a:xfrm>
          <a:prstGeom prst="rect">
            <a:avLst/>
          </a:prstGeom>
        </p:spPr>
        <p:txBody>
          <a:bodyPr vert="horz" lIns="91440" tIns="45720" rIns="91440" bIns="45720" rtlCol="0"/>
          <a:lstStyle>
            <a:lvl1pPr algn="l">
              <a:defRPr sz="1200"/>
            </a:lvl1pPr>
          </a:lstStyle>
          <a:p>
            <a:pPr>
              <a:defRPr/>
            </a:pPr>
            <a:r>
              <a:rPr lang="en-CA" dirty="0" smtClean="0"/>
              <a:t>PROTECTED B</a:t>
            </a:r>
            <a:endParaRPr lang="en-CA" dirty="0"/>
          </a:p>
        </p:txBody>
      </p:sp>
      <p:sp>
        <p:nvSpPr>
          <p:cNvPr id="3" name="Date Placeholder 2"/>
          <p:cNvSpPr>
            <a:spLocks noGrp="1"/>
          </p:cNvSpPr>
          <p:nvPr>
            <p:ph type="dt" sz="quarter" idx="1"/>
          </p:nvPr>
        </p:nvSpPr>
        <p:spPr>
          <a:xfrm>
            <a:off x="3927475" y="0"/>
            <a:ext cx="3005139" cy="460375"/>
          </a:xfrm>
          <a:prstGeom prst="rect">
            <a:avLst/>
          </a:prstGeom>
        </p:spPr>
        <p:txBody>
          <a:bodyPr vert="horz" lIns="91440" tIns="45720" rIns="91440" bIns="45720" rtlCol="0"/>
          <a:lstStyle>
            <a:lvl1pPr algn="r">
              <a:defRPr sz="1200"/>
            </a:lvl1pPr>
          </a:lstStyle>
          <a:p>
            <a:pPr>
              <a:defRPr/>
            </a:pPr>
            <a:fld id="{DB832EA5-1825-46E0-9FEB-3A8BD50A5346}" type="datetimeFigureOut">
              <a:rPr lang="en-CA"/>
              <a:pPr>
                <a:defRPr/>
              </a:pPr>
              <a:t>05/12/2014</a:t>
            </a:fld>
            <a:endParaRPr lang="en-CA" dirty="0"/>
          </a:p>
        </p:txBody>
      </p:sp>
      <p:sp>
        <p:nvSpPr>
          <p:cNvPr id="4" name="Footer Placeholder 3"/>
          <p:cNvSpPr>
            <a:spLocks noGrp="1"/>
          </p:cNvSpPr>
          <p:nvPr>
            <p:ph type="ftr" sz="quarter" idx="2"/>
          </p:nvPr>
        </p:nvSpPr>
        <p:spPr>
          <a:xfrm>
            <a:off x="0" y="8758239"/>
            <a:ext cx="3005139" cy="460375"/>
          </a:xfrm>
          <a:prstGeom prst="rect">
            <a:avLst/>
          </a:prstGeom>
        </p:spPr>
        <p:txBody>
          <a:bodyPr vert="horz" lIns="91440" tIns="45720" rIns="91440" bIns="45720" rtlCol="0" anchor="b"/>
          <a:lstStyle>
            <a:lvl1pPr algn="l">
              <a:defRPr sz="1200"/>
            </a:lvl1pPr>
          </a:lstStyle>
          <a:p>
            <a:pPr>
              <a:defRPr/>
            </a:pPr>
            <a:endParaRPr lang="en-CA" dirty="0"/>
          </a:p>
        </p:txBody>
      </p:sp>
      <p:sp>
        <p:nvSpPr>
          <p:cNvPr id="5" name="Slide Number Placeholder 4"/>
          <p:cNvSpPr>
            <a:spLocks noGrp="1"/>
          </p:cNvSpPr>
          <p:nvPr>
            <p:ph type="sldNum" sz="quarter" idx="3"/>
          </p:nvPr>
        </p:nvSpPr>
        <p:spPr>
          <a:xfrm>
            <a:off x="3927475" y="8758239"/>
            <a:ext cx="3005139" cy="460375"/>
          </a:xfrm>
          <a:prstGeom prst="rect">
            <a:avLst/>
          </a:prstGeom>
        </p:spPr>
        <p:txBody>
          <a:bodyPr vert="horz" lIns="91440" tIns="45720" rIns="91440" bIns="45720" rtlCol="0" anchor="b"/>
          <a:lstStyle>
            <a:lvl1pPr algn="r">
              <a:defRPr sz="1200"/>
            </a:lvl1pPr>
          </a:lstStyle>
          <a:p>
            <a:pPr>
              <a:defRPr/>
            </a:pPr>
            <a:fld id="{CCD380E8-D033-44AE-9807-D42E71A770FC}" type="slidenum">
              <a:rPr lang="en-CA"/>
              <a:pPr>
                <a:defRPr/>
              </a:pPr>
              <a:t>‹#›</a:t>
            </a:fld>
            <a:endParaRPr lang="en-CA" dirty="0"/>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9" cy="460375"/>
          </a:xfrm>
          <a:prstGeom prst="rect">
            <a:avLst/>
          </a:prstGeom>
        </p:spPr>
        <p:txBody>
          <a:bodyPr vert="horz" lIns="92309" tIns="46154" rIns="92309" bIns="46154" rtlCol="0"/>
          <a:lstStyle>
            <a:lvl1pPr algn="l" fontAlgn="auto">
              <a:spcBef>
                <a:spcPts val="0"/>
              </a:spcBef>
              <a:spcAft>
                <a:spcPts val="0"/>
              </a:spcAft>
              <a:defRPr sz="1200">
                <a:latin typeface="+mn-lt"/>
                <a:cs typeface="+mn-cs"/>
              </a:defRPr>
            </a:lvl1pPr>
          </a:lstStyle>
          <a:p>
            <a:pPr>
              <a:defRPr/>
            </a:pPr>
            <a:r>
              <a:rPr lang="en-CA" dirty="0" smtClean="0"/>
              <a:t>PROTECTED B</a:t>
            </a:r>
            <a:endParaRPr lang="en-CA" dirty="0"/>
          </a:p>
        </p:txBody>
      </p:sp>
      <p:sp>
        <p:nvSpPr>
          <p:cNvPr id="3" name="Date Placeholder 2"/>
          <p:cNvSpPr>
            <a:spLocks noGrp="1"/>
          </p:cNvSpPr>
          <p:nvPr>
            <p:ph type="dt" idx="1"/>
          </p:nvPr>
        </p:nvSpPr>
        <p:spPr>
          <a:xfrm>
            <a:off x="3927475" y="0"/>
            <a:ext cx="3005139" cy="460375"/>
          </a:xfrm>
          <a:prstGeom prst="rect">
            <a:avLst/>
          </a:prstGeom>
        </p:spPr>
        <p:txBody>
          <a:bodyPr vert="horz" lIns="92309" tIns="46154" rIns="92309" bIns="46154" rtlCol="0"/>
          <a:lstStyle>
            <a:lvl1pPr algn="r" fontAlgn="auto">
              <a:spcBef>
                <a:spcPts val="0"/>
              </a:spcBef>
              <a:spcAft>
                <a:spcPts val="0"/>
              </a:spcAft>
              <a:defRPr sz="1200">
                <a:latin typeface="+mn-lt"/>
                <a:cs typeface="+mn-cs"/>
              </a:defRPr>
            </a:lvl1pPr>
          </a:lstStyle>
          <a:p>
            <a:pPr>
              <a:defRPr/>
            </a:pPr>
            <a:fld id="{59692EF4-BC52-40B8-8143-6CEB08BBCCDC}" type="datetimeFigureOut">
              <a:rPr lang="en-US"/>
              <a:pPr>
                <a:defRPr/>
              </a:pPr>
              <a:t>12/5/2014</a:t>
            </a:fld>
            <a:endParaRPr lang="en-CA"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pPr lvl="0"/>
            <a:endParaRPr lang="en-CA" noProof="0" dirty="0"/>
          </a:p>
        </p:txBody>
      </p:sp>
      <p:sp>
        <p:nvSpPr>
          <p:cNvPr id="5" name="Notes Placeholder 4"/>
          <p:cNvSpPr>
            <a:spLocks noGrp="1"/>
          </p:cNvSpPr>
          <p:nvPr>
            <p:ph type="body" sz="quarter" idx="3"/>
          </p:nvPr>
        </p:nvSpPr>
        <p:spPr>
          <a:xfrm>
            <a:off x="693739" y="4379914"/>
            <a:ext cx="5546725" cy="4148137"/>
          </a:xfrm>
          <a:prstGeom prst="rect">
            <a:avLst/>
          </a:prstGeom>
        </p:spPr>
        <p:txBody>
          <a:bodyPr vert="horz" lIns="92309" tIns="46154" rIns="92309" bIns="4615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8758239"/>
            <a:ext cx="3005139" cy="460375"/>
          </a:xfrm>
          <a:prstGeom prst="rect">
            <a:avLst/>
          </a:prstGeom>
        </p:spPr>
        <p:txBody>
          <a:bodyPr vert="horz" lIns="92309" tIns="46154" rIns="92309" bIns="46154" rtlCol="0" anchor="b"/>
          <a:lstStyle>
            <a:lvl1pPr algn="l" fontAlgn="auto">
              <a:spcBef>
                <a:spcPts val="0"/>
              </a:spcBef>
              <a:spcAft>
                <a:spcPts val="0"/>
              </a:spcAft>
              <a:defRPr sz="1200">
                <a:latin typeface="+mn-lt"/>
                <a:cs typeface="+mn-cs"/>
              </a:defRPr>
            </a:lvl1pPr>
          </a:lstStyle>
          <a:p>
            <a:pPr>
              <a:defRPr/>
            </a:pPr>
            <a:endParaRPr lang="en-CA" dirty="0"/>
          </a:p>
        </p:txBody>
      </p:sp>
      <p:sp>
        <p:nvSpPr>
          <p:cNvPr id="7" name="Slide Number Placeholder 6"/>
          <p:cNvSpPr>
            <a:spLocks noGrp="1"/>
          </p:cNvSpPr>
          <p:nvPr>
            <p:ph type="sldNum" sz="quarter" idx="5"/>
          </p:nvPr>
        </p:nvSpPr>
        <p:spPr>
          <a:xfrm>
            <a:off x="3927475" y="8758239"/>
            <a:ext cx="3005139" cy="460375"/>
          </a:xfrm>
          <a:prstGeom prst="rect">
            <a:avLst/>
          </a:prstGeom>
        </p:spPr>
        <p:txBody>
          <a:bodyPr vert="horz" lIns="92309" tIns="46154" rIns="92309" bIns="46154" rtlCol="0" anchor="b"/>
          <a:lstStyle>
            <a:lvl1pPr algn="r" fontAlgn="auto">
              <a:spcBef>
                <a:spcPts val="0"/>
              </a:spcBef>
              <a:spcAft>
                <a:spcPts val="0"/>
              </a:spcAft>
              <a:defRPr sz="1200">
                <a:latin typeface="+mn-lt"/>
                <a:cs typeface="+mn-cs"/>
              </a:defRPr>
            </a:lvl1pPr>
          </a:lstStyle>
          <a:p>
            <a:pPr>
              <a:defRPr/>
            </a:pPr>
            <a:fld id="{430C39D4-FC8E-472E-9C12-4752A7FFB5FC}" type="slidenum">
              <a:rPr lang="en-CA"/>
              <a:pPr>
                <a:defRPr/>
              </a:pPr>
              <a:t>‹#›</a:t>
            </a:fld>
            <a:endParaRPr lang="en-CA" dirty="0"/>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CA" dirty="0" smtClean="0"/>
              <a:t>Holding Slide</a:t>
            </a:r>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91C8AC-656C-4396-AC21-85F4F1F727DF}" type="slidenum">
              <a:rPr lang="en-CA" smtClean="0"/>
              <a:pPr fontAlgn="base">
                <a:spcBef>
                  <a:spcPct val="0"/>
                </a:spcBef>
                <a:spcAft>
                  <a:spcPct val="0"/>
                </a:spcAft>
                <a:defRPr/>
              </a:pPr>
              <a:t>1</a:t>
            </a:fld>
            <a:endParaRPr lang="en-CA" dirty="0" smtClean="0"/>
          </a:p>
        </p:txBody>
      </p:sp>
      <p:sp>
        <p:nvSpPr>
          <p:cNvPr id="5" name="Header Placeholder 4"/>
          <p:cNvSpPr>
            <a:spLocks noGrp="1"/>
          </p:cNvSpPr>
          <p:nvPr>
            <p:ph type="hdr" sz="quarter" idx="10"/>
          </p:nvPr>
        </p:nvSpPr>
        <p:spPr/>
        <p:txBody>
          <a:bodyPr/>
          <a:lstStyle/>
          <a:p>
            <a:pPr>
              <a:defRPr/>
            </a:pPr>
            <a:r>
              <a:rPr lang="en-CA" dirty="0" smtClean="0"/>
              <a:t>PROTECTED B</a:t>
            </a:r>
            <a:endParaRPr lang="en-C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10</a:t>
            </a:fld>
            <a:endParaRPr lang="en-C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endParaRPr lang="en-CA" sz="1100" dirty="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11</a:t>
            </a:fld>
            <a:endParaRPr lang="en-C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CA" sz="1100" b="0" baseline="0"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12</a:t>
            </a:fld>
            <a:endParaRPr lang="en-CA"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CA" sz="1100" baseline="0"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13</a:t>
            </a:fld>
            <a:endParaRPr lang="en-CA"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CA" sz="1100" baseline="0"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14</a:t>
            </a:fld>
            <a:endParaRPr lang="en-C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CA" sz="1100" baseline="0" dirty="0" smtClean="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15</a:t>
            </a:fld>
            <a:endParaRPr lang="en-CA"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ct val="30000"/>
              </a:spcBef>
              <a:spcAft>
                <a:spcPts val="0"/>
              </a:spcAft>
              <a:buClrTx/>
              <a:buSzTx/>
              <a:buFont typeface="Arial"/>
              <a:buNone/>
              <a:tabLst/>
              <a:defRPr/>
            </a:pPr>
            <a:endParaRPr lang="en-CA" sz="1100" b="0" dirty="0" smtClean="0">
              <a:latin typeface="+mn-lt"/>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16</a:t>
            </a:fld>
            <a:endParaRPr lang="en-CA"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CA" sz="1100" dirty="0" smtClean="0"/>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17</a:t>
            </a:fld>
            <a:endParaRPr lang="en-CA"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739" y="4379914"/>
            <a:ext cx="5546725" cy="4621582"/>
          </a:xfrm>
        </p:spPr>
        <p:txBody>
          <a:bodyPr>
            <a:noAutofit/>
          </a:bodyPr>
          <a:lstStyle/>
          <a:p>
            <a:endParaRPr lang="en-CA" sz="1000" dirty="0"/>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18</a:t>
            </a:fld>
            <a:endParaRPr lang="en-CA"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19</a:t>
            </a:fld>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sz="1100" dirty="0" smtClean="0">
                <a:latin typeface="Arial" pitchFamily="34" charset="0"/>
                <a:cs typeface="Arial" pitchFamily="34" charset="0"/>
              </a:rPr>
              <a:t>	</a:t>
            </a:r>
            <a:endParaRPr lang="en-CA" sz="1100"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a:t>
            </a:fld>
            <a:endParaRPr lang="en-CA"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739" y="4379914"/>
            <a:ext cx="5546725" cy="4621582"/>
          </a:xfrm>
        </p:spPr>
        <p:txBody>
          <a:bodyPr>
            <a:noAutofit/>
          </a:bodyPr>
          <a:lstStyle/>
          <a:p>
            <a:endParaRPr lang="en-CA" sz="1100" dirty="0"/>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20</a:t>
            </a:fld>
            <a:endParaRPr lang="en-CA"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739" y="4379914"/>
            <a:ext cx="5546725" cy="4621582"/>
          </a:xfrm>
        </p:spPr>
        <p:txBody>
          <a:bodyPr>
            <a:noAutofit/>
          </a:bodyPr>
          <a:lstStyle/>
          <a:p>
            <a:endParaRPr lang="en-CA" sz="1100"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21</a:t>
            </a:fld>
            <a:endParaRPr lang="en-CA"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buFontTx/>
              <a:buNone/>
            </a:pPr>
            <a:endParaRPr lang="en-CA" b="1" dirty="0" smtClean="0">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22</a:t>
            </a:fld>
            <a:endParaRPr lang="en-CA"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CA" sz="1200" kern="1200" dirty="0">
              <a:solidFill>
                <a:schemeClr val="tx1"/>
              </a:solidFill>
              <a:latin typeface="+mn-lt"/>
              <a:ea typeface="+mn-ea"/>
              <a:cs typeface="+mn-cs"/>
            </a:endParaRPr>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23</a:t>
            </a:fld>
            <a:endParaRPr lang="en-CA"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739" y="4227616"/>
            <a:ext cx="5546725" cy="4300435"/>
          </a:xfrm>
        </p:spPr>
        <p:txBody>
          <a:bodyPr>
            <a:noAutofit/>
          </a:bodyPr>
          <a:lstStyle/>
          <a:p>
            <a:endParaRPr lang="en-CA" sz="1100" b="0"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24</a:t>
            </a:fld>
            <a:endParaRPr lang="en-CA"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25</a:t>
            </a:fld>
            <a:endParaRPr lang="en-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US" sz="1100" kern="1200" dirty="0" smtClean="0">
              <a:solidFill>
                <a:schemeClr val="tx1"/>
              </a:solidFill>
              <a:latin typeface="Arial" pitchFamily="34" charset="0"/>
              <a:ea typeface="+mn-ea"/>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3</a:t>
            </a:fld>
            <a:endParaRPr lang="en-C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100" kern="1200" dirty="0" smtClean="0">
              <a:solidFill>
                <a:schemeClr val="tx1"/>
              </a:solidFill>
              <a:latin typeface="+mn-lt"/>
              <a:ea typeface="+mn-ea"/>
              <a:cs typeface="+mn-cs"/>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4</a:t>
            </a:fld>
            <a:endParaRPr lang="en-C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kern="1200" dirty="0" smtClean="0">
                <a:solidFill>
                  <a:schemeClr val="tx1"/>
                </a:solidFill>
                <a:latin typeface="Arial" pitchFamily="34" charset="0"/>
                <a:ea typeface="+mn-ea"/>
                <a:cs typeface="Arial" pitchFamily="34" charset="0"/>
              </a:rPr>
              <a:t>              </a:t>
            </a: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5</a:t>
            </a:fld>
            <a:endParaRPr lang="en-C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CA" sz="1100" b="0"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6</a:t>
            </a:fld>
            <a:endParaRPr lang="en-C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739" y="4379914"/>
            <a:ext cx="5546725" cy="4312824"/>
          </a:xfrm>
        </p:spPr>
        <p:txBody>
          <a:bodyPr>
            <a:normAutofit/>
          </a:bodyPr>
          <a:lstStyle/>
          <a:p>
            <a:endParaRPr lang="en-CA" dirty="0" smtClean="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7</a:t>
            </a:fld>
            <a:endParaRPr lang="en-C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a:buFont typeface="Arial" pitchFamily="34" charset="0"/>
              <a:buChar char="•"/>
            </a:pPr>
            <a:endParaRPr lang="en-CA" sz="1100" b="1"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8</a:t>
            </a:fld>
            <a:endParaRPr lang="en-C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kern="1200" baseline="0" dirty="0" smtClean="0">
              <a:solidFill>
                <a:schemeClr val="tx2"/>
              </a:solidFill>
              <a:latin typeface="+mn-lt"/>
              <a:ea typeface="+mn-ea"/>
              <a:cs typeface="+mn-cs"/>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9</a:t>
            </a:fld>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corp-ppt.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a:spLocks noGrp="1"/>
          </p:cNvSpPr>
          <p:nvPr>
            <p:ph type="subTitle" idx="1"/>
          </p:nvPr>
        </p:nvSpPr>
        <p:spPr>
          <a:xfrm>
            <a:off x="533400" y="4953000"/>
            <a:ext cx="3276600" cy="1143000"/>
          </a:xfrm>
        </p:spPr>
        <p:txBody>
          <a:bodyPr>
            <a:normAutofit/>
          </a:bodyPr>
          <a:lstStyle>
            <a:lvl1pPr marL="0" indent="0" algn="l">
              <a:buNone/>
              <a:defRPr sz="2200">
                <a:solidFill>
                  <a:schemeClr val="tx1">
                    <a:tint val="75000"/>
                  </a:schemeClr>
                </a:solidFill>
                <a:latin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7084DD7-75E8-44CE-B32B-51E6B899E09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85F4FDF-7716-49D0-8960-94E68E8947E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C35B806-22BB-469C-9776-56A122B425B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C95E6E7-8403-4520-AC2F-FB5151721F86}"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15A6850-045E-43F9-89D3-23035486FC75}"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1D64FB4-2A84-4057-8572-72ACA36C47B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4000">
                <a:srgbClr val="C4BB86"/>
              </a:gs>
              <a:gs pos="100000">
                <a:schemeClr val="bg2">
                  <a:lumMod val="9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solidFill>
                  <a:schemeClr val="tx1"/>
                </a:solidFill>
              </a:defRPr>
            </a:lvl1pPr>
          </a:lstStyle>
          <a:p>
            <a:pPr>
              <a:defRPr/>
            </a:pPr>
            <a:fld id="{4A997060-9696-4A1D-81DD-95EC9ADA7C9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41000">
                <a:srgbClr val="1B357D"/>
              </a:gs>
              <a:gs pos="100000">
                <a:schemeClr val="tx2">
                  <a:lumMod val="20000"/>
                  <a:lumOff val="8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700808"/>
            <a:ext cx="7846640" cy="4392488"/>
          </a:xfrm>
        </p:spPr>
        <p:txBody>
          <a:bodyPr/>
          <a:lstStyle>
            <a:lvl1pPr>
              <a:defRPr sz="2400" b="1"/>
            </a:lvl1pPr>
            <a:lvl2pPr>
              <a:defRPr sz="2200"/>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400" baseline="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2AA87D0C-58A4-44D6-872B-987D4A39F6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45000">
                <a:srgbClr val="800000"/>
              </a:gs>
              <a:gs pos="100000">
                <a:schemeClr val="accent2">
                  <a:lumMod val="20000"/>
                  <a:lumOff val="8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E89FA8C4-577D-403E-B512-A7EA7232CB0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1000">
                <a:schemeClr val="accent6">
                  <a:lumMod val="75000"/>
                </a:schemeClr>
              </a:gs>
              <a:gs pos="100000">
                <a:schemeClr val="accent6">
                  <a:lumMod val="40000"/>
                  <a:lumOff val="6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209D707D-5C56-448A-B19F-7A3B17BB64F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1000">
                <a:srgbClr val="008000"/>
              </a:gs>
              <a:gs pos="100000">
                <a:srgbClr val="DAFFD3"/>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7FAB4FFE-C3D7-49E8-8D0F-9CD8B3FE3AD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2BD6DF2-9D3F-41AC-BF24-56DCAF8110D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4AC6252-0E94-4796-89F8-A696D071B29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56BCDB3-1853-4939-8197-640B1142222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8229600" y="6356350"/>
            <a:ext cx="838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1F17329-E997-4350-9054-9F8BCB8097D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55" r:id="rId7"/>
    <p:sldLayoutId id="2147484056" r:id="rId8"/>
    <p:sldLayoutId id="2147484057" r:id="rId9"/>
    <p:sldLayoutId id="2147484058" r:id="rId10"/>
    <p:sldLayoutId id="2147484059" r:id="rId11"/>
    <p:sldLayoutId id="2147484060" r:id="rId12"/>
    <p:sldLayoutId id="2147484061" r:id="rId13"/>
    <p:sldLayoutId id="2147484062" r:id="rId14"/>
    <p:sldLayoutId id="2147484063" r:id="rId15"/>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cicintranet.ci.gc.ca/connexion/tools-outils/form/documents/pdf/IMM5476E.pdf"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www.cic.gc.ca/english/resources/publications/consultations/consultations.asp"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 Id="rId5" Type="http://schemas.openxmlformats.org/officeDocument/2006/relationships/hyperlink" Target="http://www.iccrc-crcic.ca/home.cfm?setLanCookie=En" TargetMode="External"/><Relationship Id="rId4" Type="http://schemas.openxmlformats.org/officeDocument/2006/relationships/hyperlink" Target="http://www.cic.gc.ca/english/e-services/portal.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ubtitle 4"/>
          <p:cNvSpPr>
            <a:spLocks noGrp="1"/>
          </p:cNvSpPr>
          <p:nvPr>
            <p:ph type="subTitle" idx="1"/>
          </p:nvPr>
        </p:nvSpPr>
        <p:spPr>
          <a:xfrm>
            <a:off x="457200" y="4816550"/>
            <a:ext cx="3625702" cy="1612826"/>
          </a:xfrm>
        </p:spPr>
        <p:txBody>
          <a:bodyPr>
            <a:noAutofit/>
          </a:bodyPr>
          <a:lstStyle/>
          <a:p>
            <a:r>
              <a:rPr lang="en-US" sz="1800" b="1" dirty="0" smtClean="0">
                <a:solidFill>
                  <a:schemeClr val="tx1">
                    <a:lumMod val="65000"/>
                    <a:lumOff val="35000"/>
                  </a:schemeClr>
                </a:solidFill>
                <a:latin typeface="Calibri" pitchFamily="34" charset="0"/>
              </a:rPr>
              <a:t>WORKSHOP ON UNSCRUPULOUS IMMIGRATION CONSULTANTS</a:t>
            </a:r>
            <a:endParaRPr lang="en-CA" sz="1800" b="1" dirty="0" smtClean="0">
              <a:solidFill>
                <a:schemeClr val="tx1">
                  <a:lumMod val="65000"/>
                  <a:lumOff val="35000"/>
                </a:schemeClr>
              </a:solidFill>
              <a:latin typeface="Calibri" pitchFamily="34" charset="0"/>
            </a:endParaRPr>
          </a:p>
          <a:p>
            <a:r>
              <a:rPr lang="es-ES" sz="1800" b="1" dirty="0" smtClean="0">
                <a:solidFill>
                  <a:schemeClr val="tx1">
                    <a:lumMod val="65000"/>
                    <a:lumOff val="35000"/>
                  </a:schemeClr>
                </a:solidFill>
                <a:latin typeface="Calibri" pitchFamily="34" charset="0"/>
              </a:rPr>
              <a:t>TALLER SOBRE </a:t>
            </a:r>
            <a:r>
              <a:rPr lang="es-ES" sz="1800" b="1" dirty="0" smtClean="0">
                <a:solidFill>
                  <a:schemeClr val="tx1">
                    <a:lumMod val="65000"/>
                    <a:lumOff val="35000"/>
                  </a:schemeClr>
                </a:solidFill>
                <a:latin typeface="Calibri" pitchFamily="34" charset="0"/>
              </a:rPr>
              <a:t>TRAMITADORES DE </a:t>
            </a:r>
            <a:r>
              <a:rPr lang="es-ES" sz="1800" b="1" dirty="0" smtClean="0">
                <a:solidFill>
                  <a:schemeClr val="tx1">
                    <a:lumMod val="65000"/>
                    <a:lumOff val="35000"/>
                  </a:schemeClr>
                </a:solidFill>
                <a:latin typeface="Calibri" pitchFamily="34" charset="0"/>
              </a:rPr>
              <a:t>INMIGRACION </a:t>
            </a:r>
            <a:r>
              <a:rPr lang="es-ES" sz="1800" b="1" dirty="0" smtClean="0">
                <a:solidFill>
                  <a:schemeClr val="tx1">
                    <a:lumMod val="65000"/>
                    <a:lumOff val="35000"/>
                  </a:schemeClr>
                </a:solidFill>
                <a:latin typeface="Calibri" pitchFamily="34" charset="0"/>
              </a:rPr>
              <a:t>INESCRUPULOS</a:t>
            </a:r>
            <a:endParaRPr lang="en-CA" sz="1800" b="1" dirty="0" smtClean="0">
              <a:solidFill>
                <a:schemeClr val="tx1">
                  <a:lumMod val="65000"/>
                  <a:lumOff val="35000"/>
                </a:schemeClr>
              </a:solidFill>
              <a:latin typeface="Calibri" pitchFamily="34" charset="0"/>
            </a:endParaRPr>
          </a:p>
          <a:p>
            <a:r>
              <a:rPr lang="en-US" sz="1800" dirty="0" smtClean="0">
                <a:solidFill>
                  <a:schemeClr val="tx1">
                    <a:lumMod val="50000"/>
                    <a:lumOff val="50000"/>
                  </a:schemeClr>
                </a:solidFill>
                <a:latin typeface="Arial" pitchFamily="34" charset="0"/>
                <a:cs typeface="Arial" pitchFamily="34" charset="0"/>
              </a:rPr>
              <a:t>Ciudad de Guatemala</a:t>
            </a:r>
          </a:p>
          <a:p>
            <a:r>
              <a:rPr lang="en-US" sz="1800" dirty="0" smtClean="0">
                <a:solidFill>
                  <a:schemeClr val="tx1">
                    <a:lumMod val="50000"/>
                    <a:lumOff val="50000"/>
                  </a:schemeClr>
                </a:solidFill>
                <a:latin typeface="Arial" pitchFamily="34" charset="0"/>
                <a:cs typeface="Arial" pitchFamily="34" charset="0"/>
              </a:rPr>
              <a:t>15 -17 December/</a:t>
            </a:r>
            <a:r>
              <a:rPr lang="es-ES" sz="1800" dirty="0" smtClean="0">
                <a:solidFill>
                  <a:schemeClr val="tx1">
                    <a:lumMod val="50000"/>
                    <a:lumOff val="50000"/>
                  </a:schemeClr>
                </a:solidFill>
                <a:latin typeface="Arial" pitchFamily="34" charset="0"/>
                <a:cs typeface="Arial" pitchFamily="34" charset="0"/>
              </a:rPr>
              <a:t>Diciembre</a:t>
            </a:r>
            <a:r>
              <a:rPr lang="en-US" sz="1800" dirty="0" smtClean="0">
                <a:solidFill>
                  <a:schemeClr val="tx1">
                    <a:lumMod val="50000"/>
                    <a:lumOff val="50000"/>
                  </a:schemeClr>
                </a:solidFill>
                <a:latin typeface="Arial" pitchFamily="34" charset="0"/>
                <a:cs typeface="Arial" pitchFamily="34" charset="0"/>
              </a:rPr>
              <a:t> 2014</a:t>
            </a:r>
            <a:endParaRPr lang="en-CA" sz="1800" dirty="0">
              <a:solidFill>
                <a:schemeClr val="tx1">
                  <a:lumMod val="50000"/>
                  <a:lumOff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b="1" dirty="0" smtClean="0">
                <a:latin typeface="Calibri" pitchFamily="34" charset="0"/>
              </a:rPr>
              <a:t>Results of Public Consultation on Immigration Consultants</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10</a:t>
            </a:fld>
            <a:endParaRPr lang="en-US" dirty="0"/>
          </a:p>
        </p:txBody>
      </p:sp>
      <p:pic>
        <p:nvPicPr>
          <p:cNvPr id="5" name="Picture 2" descr="Percentage of people who were satisfied with the service they paid for"/>
          <p:cNvPicPr>
            <a:picLocks noChangeAspect="1" noChangeArrowheads="1"/>
          </p:cNvPicPr>
          <p:nvPr/>
        </p:nvPicPr>
        <p:blipFill>
          <a:blip r:embed="rId3"/>
          <a:srcRect/>
          <a:stretch>
            <a:fillRect/>
          </a:stretch>
        </p:blipFill>
        <p:spPr bwMode="auto">
          <a:xfrm>
            <a:off x="659219" y="2083983"/>
            <a:ext cx="4805916" cy="3966524"/>
          </a:xfrm>
          <a:prstGeom prst="rect">
            <a:avLst/>
          </a:prstGeom>
          <a:noFill/>
        </p:spPr>
      </p:pic>
      <p:sp>
        <p:nvSpPr>
          <p:cNvPr id="6" name="Rectangle 5"/>
          <p:cNvSpPr/>
          <p:nvPr/>
        </p:nvSpPr>
        <p:spPr>
          <a:xfrm>
            <a:off x="744280" y="1596287"/>
            <a:ext cx="3976576" cy="369332"/>
          </a:xfrm>
          <a:prstGeom prst="rect">
            <a:avLst/>
          </a:prstGeom>
          <a:ln w="9525">
            <a:solidFill>
              <a:schemeClr val="tx2">
                <a:lumMod val="60000"/>
                <a:lumOff val="40000"/>
              </a:schemeClr>
            </a:solidFill>
          </a:ln>
        </p:spPr>
        <p:txBody>
          <a:bodyPr wrap="square">
            <a:spAutoFit/>
          </a:bodyPr>
          <a:lstStyle/>
          <a:p>
            <a:r>
              <a:rPr lang="en-CA" dirty="0" smtClean="0">
                <a:latin typeface="Calibri" pitchFamily="34" charset="0"/>
              </a:rPr>
              <a:t>Experience with immigration assistance </a:t>
            </a:r>
            <a:endParaRPr lang="en-CA" dirty="0">
              <a:latin typeface="Calibri" pitchFamily="34" charset="0"/>
            </a:endParaRPr>
          </a:p>
        </p:txBody>
      </p:sp>
      <p:sp>
        <p:nvSpPr>
          <p:cNvPr id="7" name="Rectangle 6"/>
          <p:cNvSpPr/>
          <p:nvPr/>
        </p:nvSpPr>
        <p:spPr>
          <a:xfrm>
            <a:off x="5752213" y="2062718"/>
            <a:ext cx="2519916" cy="3323987"/>
          </a:xfrm>
          <a:prstGeom prst="rect">
            <a:avLst/>
          </a:prstGeom>
          <a:solidFill>
            <a:schemeClr val="bg2">
              <a:lumMod val="90000"/>
              <a:alpha val="31000"/>
            </a:schemeClr>
          </a:solidFill>
        </p:spPr>
        <p:txBody>
          <a:bodyPr wrap="square" numCol="1">
            <a:spAutoFit/>
          </a:bodyPr>
          <a:lstStyle/>
          <a:p>
            <a:r>
              <a:rPr lang="en-CA" sz="1400" b="1" dirty="0" smtClean="0">
                <a:latin typeface="Calibri" pitchFamily="34" charset="0"/>
              </a:rPr>
              <a:t>Satisfaction with services paid for was evenly split among respondents.</a:t>
            </a:r>
            <a:r>
              <a:rPr lang="en-CA" sz="1400" dirty="0" smtClean="0">
                <a:latin typeface="Calibri" pitchFamily="34" charset="0"/>
              </a:rPr>
              <a:t> </a:t>
            </a:r>
          </a:p>
          <a:p>
            <a:r>
              <a:rPr lang="en-CA" sz="1400" dirty="0" smtClean="0">
                <a:latin typeface="Calibri" pitchFamily="34" charset="0"/>
              </a:rPr>
              <a:t>Virtually the same proportions of respondents were very or somewhat satisfied (39%) or very or somewhat dissatisfied (38%) with the service they paid for. However, more respondents reported being “very” dissatisfied (28%) than “very” satisfied (22%). More than one in 10 (15%) said they were neither satisfied nor dissatisfied.</a:t>
            </a:r>
            <a:endParaRPr lang="en-CA" sz="1400"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2428" y="1602889"/>
            <a:ext cx="7930011" cy="4500424"/>
          </a:xfrm>
        </p:spPr>
        <p:txBody>
          <a:bodyPr/>
          <a:lstStyle/>
          <a:p>
            <a:pPr>
              <a:spcBef>
                <a:spcPts val="600"/>
              </a:spcBef>
              <a:spcAft>
                <a:spcPts val="600"/>
              </a:spcAft>
              <a:buNone/>
            </a:pPr>
            <a:r>
              <a:rPr lang="en-US" sz="2200" dirty="0" smtClean="0"/>
              <a:t>Overview and intent of legislative changes </a:t>
            </a:r>
          </a:p>
          <a:p>
            <a:r>
              <a:rPr lang="en-CA" sz="2000" b="0" dirty="0" smtClean="0"/>
              <a:t>Amendments were made to </a:t>
            </a:r>
            <a:r>
              <a:rPr lang="en-CA" sz="2000" b="0" i="1" dirty="0" smtClean="0"/>
              <a:t>the Immigration and Refugee Protection Act</a:t>
            </a:r>
            <a:r>
              <a:rPr lang="en-CA" sz="2000" b="0" dirty="0" smtClean="0"/>
              <a:t> and came into force on June 30, 2011. They introduced a number of improvements to the regulations to protect immigrants and the integrity of Canada’s immigration program.</a:t>
            </a:r>
          </a:p>
          <a:p>
            <a:r>
              <a:rPr lang="en-CA" sz="2000" dirty="0" smtClean="0"/>
              <a:t>New offence provision</a:t>
            </a:r>
            <a:r>
              <a:rPr lang="en-CA" sz="2000" b="0" dirty="0" smtClean="0"/>
              <a:t>. It is an offence for anyone other than an authorized representative to knowingly advise or represent a person:</a:t>
            </a:r>
          </a:p>
          <a:p>
            <a:pPr lvl="1">
              <a:spcBef>
                <a:spcPts val="600"/>
              </a:spcBef>
              <a:spcAft>
                <a:spcPts val="600"/>
              </a:spcAft>
              <a:buFont typeface="Arial" pitchFamily="34" charset="0"/>
              <a:buChar char="•"/>
            </a:pPr>
            <a:r>
              <a:rPr lang="en-CA" sz="2000" dirty="0" smtClean="0"/>
              <a:t>for a fee or other consideration</a:t>
            </a:r>
          </a:p>
          <a:p>
            <a:pPr lvl="1">
              <a:spcBef>
                <a:spcPts val="600"/>
              </a:spcBef>
              <a:spcAft>
                <a:spcPts val="600"/>
              </a:spcAft>
              <a:buFont typeface="Arial" pitchFamily="34" charset="0"/>
              <a:buChar char="•"/>
            </a:pPr>
            <a:r>
              <a:rPr lang="en-CA" sz="2000" dirty="0" smtClean="0"/>
              <a:t>in connection with an application or proceeding under the IRPA</a:t>
            </a:r>
            <a:endParaRPr lang="en-CA" sz="2000" b="0" dirty="0" smtClean="0">
              <a:cs typeface="Arial" pitchFamily="34" charset="0"/>
            </a:endParaRPr>
          </a:p>
          <a:p>
            <a:pPr>
              <a:spcBef>
                <a:spcPts val="600"/>
              </a:spcBef>
              <a:spcAft>
                <a:spcPts val="600"/>
              </a:spcAft>
            </a:pPr>
            <a:r>
              <a:rPr lang="en-CA" sz="2000" b="0" dirty="0" smtClean="0">
                <a:cs typeface="Arial" pitchFamily="34" charset="0"/>
              </a:rPr>
              <a:t>Provided the Minister </a:t>
            </a:r>
            <a:r>
              <a:rPr lang="en-CA" sz="2000" dirty="0" smtClean="0">
                <a:cs typeface="Arial" pitchFamily="34" charset="0"/>
              </a:rPr>
              <a:t>the ability to designate, or revoke the designation of, a governing body. </a:t>
            </a:r>
            <a:endParaRPr lang="en-CA" sz="2000" dirty="0" smtClean="0"/>
          </a:p>
          <a:p>
            <a:pPr lvl="0">
              <a:spcBef>
                <a:spcPts val="1200"/>
              </a:spcBef>
              <a:spcAft>
                <a:spcPts val="600"/>
              </a:spcAft>
              <a:buNone/>
            </a:pPr>
            <a:r>
              <a:rPr lang="en-CA" sz="1900" dirty="0" smtClean="0"/>
              <a:t>	</a:t>
            </a:r>
            <a:endParaRPr lang="en-CA" sz="2000" dirty="0"/>
          </a:p>
        </p:txBody>
      </p:sp>
      <p:sp>
        <p:nvSpPr>
          <p:cNvPr id="3" name="Title 2"/>
          <p:cNvSpPr>
            <a:spLocks noGrp="1"/>
          </p:cNvSpPr>
          <p:nvPr>
            <p:ph type="title"/>
          </p:nvPr>
        </p:nvSpPr>
        <p:spPr/>
        <p:txBody>
          <a:bodyPr/>
          <a:lstStyle/>
          <a:p>
            <a:r>
              <a:rPr lang="en-US" b="1" dirty="0" smtClean="0">
                <a:latin typeface="Calibri" pitchFamily="34" charset="0"/>
              </a:rPr>
              <a:t>Legislative Changes</a:t>
            </a:r>
            <a:endParaRPr lang="en-CA"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8978" y="1541720"/>
            <a:ext cx="8112642" cy="4604739"/>
          </a:xfrm>
        </p:spPr>
        <p:txBody>
          <a:bodyPr/>
          <a:lstStyle/>
          <a:p>
            <a:pPr eaLnBrk="1" fontAlgn="auto" hangingPunct="1">
              <a:spcAft>
                <a:spcPts val="0"/>
              </a:spcAft>
              <a:buNone/>
              <a:defRPr/>
            </a:pPr>
            <a:r>
              <a:rPr lang="en-CA" b="1" dirty="0" smtClean="0"/>
              <a:t>	</a:t>
            </a:r>
            <a:r>
              <a:rPr lang="en-CA" sz="2200" b="1" dirty="0" smtClean="0"/>
              <a:t>New regulatory body: The Immigration Consultants of Canada Regulatory Council (ICCRC)  was established June 30, 2011.</a:t>
            </a:r>
          </a:p>
          <a:p>
            <a:pPr lvl="1" eaLnBrk="1" fontAlgn="auto" hangingPunct="1">
              <a:spcBef>
                <a:spcPts val="600"/>
              </a:spcBef>
              <a:spcAft>
                <a:spcPts val="600"/>
              </a:spcAft>
              <a:buFont typeface="Arial" pitchFamily="34" charset="0"/>
              <a:buChar char="•"/>
              <a:defRPr/>
            </a:pPr>
            <a:r>
              <a:rPr lang="en-CA" sz="2000" dirty="0" smtClean="0"/>
              <a:t>The ICCRC was designated as the governing body to regulate immigration consultants because it demonstrated it has the necessary competence, integrity, accountability, good governance and viability to effectively regulate the immigration consultant profession in the public interest.  </a:t>
            </a:r>
          </a:p>
          <a:p>
            <a:pPr lvl="1" eaLnBrk="1" fontAlgn="auto" hangingPunct="1">
              <a:spcBef>
                <a:spcPts val="600"/>
              </a:spcBef>
              <a:spcAft>
                <a:spcPts val="600"/>
              </a:spcAft>
              <a:buFont typeface="Arial" pitchFamily="34" charset="0"/>
              <a:buChar char="•"/>
              <a:defRPr/>
            </a:pPr>
            <a:r>
              <a:rPr lang="en-CA" sz="2000" b="0" dirty="0" smtClean="0"/>
              <a:t>The 2013 ICCRC Annual Report lists over </a:t>
            </a:r>
            <a:r>
              <a:rPr lang="en-CA" sz="2000" b="1" dirty="0" smtClean="0"/>
              <a:t>2,700 </a:t>
            </a:r>
            <a:r>
              <a:rPr lang="en-US" sz="2000" dirty="0" smtClean="0"/>
              <a:t>Regulated Canadian Immigration Consultants (RCICs)</a:t>
            </a:r>
            <a:r>
              <a:rPr lang="en-CA" sz="2000" b="0" dirty="0" smtClean="0"/>
              <a:t>. </a:t>
            </a:r>
          </a:p>
          <a:p>
            <a:pPr lvl="1" eaLnBrk="1" fontAlgn="auto" hangingPunct="1">
              <a:spcBef>
                <a:spcPts val="600"/>
              </a:spcBef>
              <a:spcAft>
                <a:spcPts val="600"/>
              </a:spcAft>
              <a:buFont typeface="Arial" pitchFamily="34" charset="0"/>
              <a:buChar char="•"/>
              <a:defRPr/>
            </a:pPr>
            <a:r>
              <a:rPr lang="en-CA" sz="2000" dirty="0" smtClean="0"/>
              <a:t>The ICCRC has a</a:t>
            </a:r>
            <a:r>
              <a:rPr lang="en-CA" sz="2000" b="0" dirty="0" smtClean="0"/>
              <a:t>n up-to-date membership list on its website which can be searched by name, business name, or ICCRC membership number.  </a:t>
            </a:r>
          </a:p>
          <a:p>
            <a:pPr lvl="1">
              <a:buNone/>
            </a:pPr>
            <a:endParaRPr lang="en-CA" sz="1800" b="0" dirty="0" smtClean="0"/>
          </a:p>
        </p:txBody>
      </p:sp>
      <p:sp>
        <p:nvSpPr>
          <p:cNvPr id="3" name="Title 2"/>
          <p:cNvSpPr>
            <a:spLocks noGrp="1"/>
          </p:cNvSpPr>
          <p:nvPr>
            <p:ph type="title"/>
          </p:nvPr>
        </p:nvSpPr>
        <p:spPr/>
        <p:txBody>
          <a:bodyPr/>
          <a:lstStyle/>
          <a:p>
            <a:r>
              <a:rPr lang="en-CA" b="1" dirty="0" smtClean="0">
                <a:latin typeface="+mn-lt"/>
              </a:rPr>
              <a:t>New Regulatory Body - ICCRC</a:t>
            </a:r>
            <a:endParaRPr lang="en-CA" b="1" dirty="0">
              <a:latin typeface="+mn-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8488" y="1796527"/>
            <a:ext cx="7743131" cy="4349932"/>
          </a:xfrm>
        </p:spPr>
        <p:txBody>
          <a:bodyPr/>
          <a:lstStyle/>
          <a:p>
            <a:r>
              <a:rPr lang="en-US" sz="2200" b="0" dirty="0" smtClean="0"/>
              <a:t>The ICCRC is an independent national not-for-profit corporation designated by Citizenship &amp; Immigration Canada.</a:t>
            </a:r>
          </a:p>
          <a:p>
            <a:pPr>
              <a:spcBef>
                <a:spcPts val="0"/>
              </a:spcBef>
            </a:pPr>
            <a:endParaRPr lang="en-US" sz="2200" b="0" dirty="0" smtClean="0"/>
          </a:p>
          <a:p>
            <a:r>
              <a:rPr lang="en-US" sz="2200" b="0" dirty="0" smtClean="0"/>
              <a:t>The ICCRC ‘s </a:t>
            </a:r>
            <a:r>
              <a:rPr lang="en-US" sz="2200" dirty="0" smtClean="0"/>
              <a:t>vision</a:t>
            </a:r>
            <a:r>
              <a:rPr lang="en-US" sz="2200" b="0" dirty="0" smtClean="0"/>
              <a:t>  -  To be a</a:t>
            </a:r>
            <a:r>
              <a:rPr lang="en-CA" sz="2200" b="0" dirty="0" smtClean="0"/>
              <a:t>n effective, fair and transparent regulator of the Canadian immigration consulting profession.</a:t>
            </a:r>
          </a:p>
          <a:p>
            <a:pPr>
              <a:spcBef>
                <a:spcPts val="0"/>
              </a:spcBef>
            </a:pPr>
            <a:endParaRPr lang="en-CA" sz="2200" b="0" dirty="0" smtClean="0"/>
          </a:p>
          <a:p>
            <a:r>
              <a:rPr lang="en-CA" sz="2200" b="0" dirty="0" smtClean="0"/>
              <a:t>As the </a:t>
            </a:r>
            <a:r>
              <a:rPr lang="en-US" sz="2200" b="0" dirty="0" smtClean="0"/>
              <a:t>national regulator of Canada’s immigration consulting profession the ICCRC’s </a:t>
            </a:r>
            <a:r>
              <a:rPr lang="en-US" sz="2200" dirty="0" smtClean="0"/>
              <a:t>mission</a:t>
            </a:r>
            <a:r>
              <a:rPr lang="en-US" sz="2200" b="0" dirty="0" smtClean="0"/>
              <a:t> is to </a:t>
            </a:r>
            <a:r>
              <a:rPr lang="en-CA" sz="2200" b="0" dirty="0" smtClean="0"/>
              <a:t>protect consumers of immigration services through effective regulation of immigration consultants and promotion of the benefits of using only authorized immigration representatives.</a:t>
            </a:r>
          </a:p>
          <a:p>
            <a:endParaRPr lang="en-CA" sz="2000" b="0" dirty="0" smtClean="0"/>
          </a:p>
        </p:txBody>
      </p:sp>
      <p:sp>
        <p:nvSpPr>
          <p:cNvPr id="3" name="Title 2"/>
          <p:cNvSpPr>
            <a:spLocks noGrp="1"/>
          </p:cNvSpPr>
          <p:nvPr>
            <p:ph type="title"/>
          </p:nvPr>
        </p:nvSpPr>
        <p:spPr/>
        <p:txBody>
          <a:bodyPr/>
          <a:lstStyle/>
          <a:p>
            <a:r>
              <a:rPr lang="en-CA" b="1" dirty="0" smtClean="0">
                <a:latin typeface="+mn-lt"/>
              </a:rPr>
              <a:t>About the ICCRC</a:t>
            </a:r>
            <a:endParaRPr lang="en-CA" b="1" dirty="0">
              <a:latin typeface="+mn-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6975" y="1753497"/>
            <a:ext cx="7721614" cy="4468266"/>
          </a:xfrm>
        </p:spPr>
        <p:txBody>
          <a:bodyPr/>
          <a:lstStyle/>
          <a:p>
            <a:r>
              <a:rPr lang="en-US" sz="2100" b="0" dirty="0" smtClean="0"/>
              <a:t>Must be at least 18 years of age and a Canadian citizen, Canadian Permanent Resident, or a Status Indian within the meaning of the Canadian Indian Act.</a:t>
            </a:r>
          </a:p>
          <a:p>
            <a:r>
              <a:rPr lang="en-US" sz="2100" b="0" dirty="0" smtClean="0"/>
              <a:t>Must graduate from an Immigration Practitioner Program (course of studies) accredited by the ICCRC.</a:t>
            </a:r>
          </a:p>
          <a:p>
            <a:r>
              <a:rPr lang="en-US" sz="2100" b="0" dirty="0" smtClean="0"/>
              <a:t>Must pass a Full Skills Exam (FSE).</a:t>
            </a:r>
          </a:p>
          <a:p>
            <a:r>
              <a:rPr lang="en-US" sz="2100" b="0" dirty="0" smtClean="0"/>
              <a:t>Must pass an ICCRC-approved language proficiency test (English or French). </a:t>
            </a:r>
          </a:p>
          <a:p>
            <a:r>
              <a:rPr lang="en-US" sz="2100" b="0" dirty="0" smtClean="0"/>
              <a:t>Must not have a criminal record and not be in bankruptcy.</a:t>
            </a:r>
          </a:p>
          <a:p>
            <a:r>
              <a:rPr lang="en-US" sz="2100" b="0" dirty="0" smtClean="0"/>
              <a:t>Must attest to good character and good conduct consistent with ICCRC Code of Professional Ethics.</a:t>
            </a:r>
          </a:p>
        </p:txBody>
      </p:sp>
      <p:sp>
        <p:nvSpPr>
          <p:cNvPr id="3" name="Title 2"/>
          <p:cNvSpPr>
            <a:spLocks noGrp="1"/>
          </p:cNvSpPr>
          <p:nvPr>
            <p:ph type="title"/>
          </p:nvPr>
        </p:nvSpPr>
        <p:spPr/>
        <p:txBody>
          <a:bodyPr/>
          <a:lstStyle/>
          <a:p>
            <a:r>
              <a:rPr lang="en-CA" b="1" dirty="0" smtClean="0">
                <a:latin typeface="+mn-lt"/>
              </a:rPr>
              <a:t>Who can be a RCIC?</a:t>
            </a:r>
            <a:endParaRPr lang="en-CA" b="1" dirty="0">
              <a:latin typeface="+mn-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33045" y="1637881"/>
          <a:ext cx="7904897" cy="4431322"/>
        </p:xfrm>
        <a:graphic>
          <a:graphicData uri="http://schemas.openxmlformats.org/drawingml/2006/table">
            <a:tbl>
              <a:tblPr firstRow="1" bandRow="1">
                <a:tableStyleId>{5C22544A-7EE6-4342-B048-85BDC9FD1C3A}</a:tableStyleId>
              </a:tblPr>
              <a:tblGrid>
                <a:gridCol w="3718329"/>
                <a:gridCol w="208972"/>
                <a:gridCol w="3977596"/>
              </a:tblGrid>
              <a:tr h="592484">
                <a:tc>
                  <a:txBody>
                    <a:bodyPr/>
                    <a:lstStyle/>
                    <a:p>
                      <a:pPr algn="ctr"/>
                      <a:r>
                        <a:rPr lang="en-CA" sz="1800" dirty="0" smtClean="0">
                          <a:solidFill>
                            <a:schemeClr val="tx1"/>
                          </a:solidFill>
                          <a:latin typeface="+mj-lt"/>
                        </a:rPr>
                        <a:t>Authorized Representatives</a:t>
                      </a:r>
                      <a:endParaRPr lang="en-CA" sz="1800" dirty="0">
                        <a:solidFill>
                          <a:schemeClr val="tx1"/>
                        </a:solidFill>
                        <a:latin typeface="+mj-lt"/>
                      </a:endParaRPr>
                    </a:p>
                  </a:txBody>
                  <a:tcPr>
                    <a:solidFill>
                      <a:schemeClr val="tx2">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CA" sz="1600" dirty="0" smtClean="0">
                        <a:solidFill>
                          <a:schemeClr val="tx1"/>
                        </a:solidFill>
                      </a:endParaRPr>
                    </a:p>
                  </a:txBody>
                  <a:tcPr>
                    <a:solidFill>
                      <a:schemeClr val="tx2">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CA" sz="1800" dirty="0" smtClean="0">
                          <a:solidFill>
                            <a:schemeClr val="tx1"/>
                          </a:solidFill>
                        </a:rPr>
                        <a:t>Unpaid Representatives</a:t>
                      </a:r>
                    </a:p>
                  </a:txBody>
                  <a:tcPr>
                    <a:solidFill>
                      <a:schemeClr val="tx2">
                        <a:lumMod val="20000"/>
                        <a:lumOff val="80000"/>
                      </a:schemeClr>
                    </a:solidFill>
                  </a:tcPr>
                </a:tc>
              </a:tr>
              <a:tr h="502141">
                <a:tc>
                  <a:txBody>
                    <a:bodyPr/>
                    <a:lstStyle/>
                    <a:p>
                      <a:pPr>
                        <a:buFont typeface="Arial" pitchFamily="34" charset="0"/>
                        <a:buNone/>
                      </a:pPr>
                      <a:r>
                        <a:rPr lang="en-CA" sz="1600" i="1" dirty="0" smtClean="0">
                          <a:latin typeface="+mj-lt"/>
                        </a:rPr>
                        <a:t>Must be members in good standing</a:t>
                      </a:r>
                      <a:r>
                        <a:rPr lang="en-CA" sz="1600" i="1" baseline="0" dirty="0" smtClean="0">
                          <a:latin typeface="+mj-lt"/>
                        </a:rPr>
                        <a:t> with: </a:t>
                      </a:r>
                      <a:endParaRPr lang="en-CA" sz="1600" i="1" dirty="0">
                        <a:latin typeface="+mj-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CA" sz="1600" i="1"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600" b="1" i="1" dirty="0" smtClean="0"/>
                        <a:t>Must</a:t>
                      </a:r>
                      <a:r>
                        <a:rPr lang="en-CA" sz="1600" i="1" dirty="0" smtClean="0"/>
                        <a:t> </a:t>
                      </a:r>
                      <a:r>
                        <a:rPr lang="en-CA" sz="1600" b="1" i="1" dirty="0" smtClean="0"/>
                        <a:t>not charge a fee or consideration: </a:t>
                      </a:r>
                    </a:p>
                  </a:txBody>
                  <a:tcPr/>
                </a:tc>
              </a:tr>
              <a:tr h="611821">
                <a:tc>
                  <a:txBody>
                    <a:bodyPr/>
                    <a:lstStyle/>
                    <a:p>
                      <a:pPr>
                        <a:buFont typeface="Arial" pitchFamily="34" charset="0"/>
                        <a:buChar char="•"/>
                      </a:pPr>
                      <a:r>
                        <a:rPr lang="en-CA" sz="1600" dirty="0" smtClean="0">
                          <a:latin typeface="+mj-lt"/>
                        </a:rPr>
                        <a:t> A Canadian provincial/territorial law society</a:t>
                      </a:r>
                      <a:endParaRPr lang="en-CA" sz="1600" dirty="0">
                        <a:latin typeface="+mj-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endParaRPr lang="en-CA" sz="16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sz="1600" dirty="0" smtClean="0"/>
                        <a:t> Family or friends</a:t>
                      </a:r>
                    </a:p>
                  </a:txBody>
                  <a:tcPr/>
                </a:tc>
              </a:tr>
              <a:tr h="611821">
                <a:tc>
                  <a:txBody>
                    <a:bodyPr/>
                    <a:lstStyle/>
                    <a:p>
                      <a:pPr>
                        <a:buFont typeface="Arial" pitchFamily="34" charset="0"/>
                        <a:buChar char="•"/>
                      </a:pPr>
                      <a:r>
                        <a:rPr lang="en-CA" sz="1600" dirty="0" smtClean="0">
                          <a:latin typeface="+mj-lt"/>
                        </a:rPr>
                        <a:t> The </a:t>
                      </a:r>
                      <a:r>
                        <a:rPr lang="en-CA" sz="1600" i="1" dirty="0" smtClean="0">
                          <a:latin typeface="+mj-lt"/>
                        </a:rPr>
                        <a:t>Chambre des notaires du Quebec</a:t>
                      </a:r>
                      <a:endParaRPr lang="en-CA" sz="1600" i="1" dirty="0">
                        <a:latin typeface="+mj-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endParaRPr lang="en-CA" sz="16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sz="1600" dirty="0" smtClean="0"/>
                        <a:t> Non-governmental and religious organizations</a:t>
                      </a:r>
                    </a:p>
                  </a:txBody>
                  <a:tcPr/>
                </a:tc>
              </a:tr>
              <a:tr h="748580">
                <a:tc>
                  <a:txBody>
                    <a:bodyPr/>
                    <a:lstStyle/>
                    <a:p>
                      <a:pPr marL="0" marR="0" lvl="1"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sz="1600" dirty="0" smtClean="0">
                          <a:latin typeface="+mj-lt"/>
                        </a:rPr>
                        <a:t> The </a:t>
                      </a:r>
                      <a:r>
                        <a:rPr lang="en-CA" sz="1600" i="1" dirty="0" smtClean="0">
                          <a:latin typeface="+mj-lt"/>
                        </a:rPr>
                        <a:t>Immigration Consultants of Canada Regulatory Council (ICCRC) </a:t>
                      </a:r>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endParaRPr lang="en-CA" sz="16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r>
                        <a:rPr lang="en-CA" sz="1600" dirty="0" smtClean="0"/>
                        <a:t> International organizations which have</a:t>
                      </a:r>
                      <a:r>
                        <a:rPr lang="en-CA" sz="1600" dirty="0" smtClean="0">
                          <a:solidFill>
                            <a:srgbClr val="FF0000"/>
                          </a:solidFill>
                        </a:rPr>
                        <a:t> </a:t>
                      </a:r>
                      <a:r>
                        <a:rPr lang="en-CA" sz="1600" dirty="0" smtClean="0"/>
                        <a:t>  agreements with the Government of Canada </a:t>
                      </a:r>
                    </a:p>
                  </a:txBody>
                  <a:tcPr/>
                </a:tc>
              </a:tr>
              <a:tr h="1364475">
                <a:tc>
                  <a:txBody>
                    <a:bodyPr/>
                    <a:lstStyle/>
                    <a:p>
                      <a:r>
                        <a:rPr lang="en-CA" sz="1600" dirty="0" smtClean="0"/>
                        <a:t>CIC will not deal with representatives who charge for their services </a:t>
                      </a:r>
                      <a:r>
                        <a:rPr lang="en-CA" sz="1600" b="1" dirty="0" smtClean="0"/>
                        <a:t>and</a:t>
                      </a:r>
                      <a:r>
                        <a:rPr lang="en-CA" sz="1600" dirty="0" smtClean="0"/>
                        <a:t> are not members of one of the above groups</a:t>
                      </a:r>
                      <a:endParaRPr lang="en-CA" sz="1600" b="0" dirty="0">
                        <a:latin typeface="+mj-lt"/>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CA" sz="16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600" b="0" i="0" u="none" dirty="0" smtClean="0">
                          <a:effectLst/>
                        </a:rPr>
                        <a:t>Some International organizations and others that have agreements with the Government of Canada can be compensated. An example is the </a:t>
                      </a:r>
                      <a:r>
                        <a:rPr lang="en-CA" sz="1600" dirty="0" smtClean="0"/>
                        <a:t>International Organization for Migration (IOM).</a:t>
                      </a:r>
                      <a:endParaRPr lang="en-CA" sz="1600" b="0" i="0" u="none" dirty="0" smtClean="0">
                        <a:solidFill>
                          <a:schemeClr val="tx1"/>
                        </a:solidFill>
                        <a:effectLst/>
                      </a:endParaRPr>
                    </a:p>
                  </a:txBody>
                  <a:tcPr/>
                </a:tc>
              </a:tr>
            </a:tbl>
          </a:graphicData>
        </a:graphic>
      </p:graphicFrame>
      <p:sp>
        <p:nvSpPr>
          <p:cNvPr id="3" name="Title 2"/>
          <p:cNvSpPr>
            <a:spLocks noGrp="1"/>
          </p:cNvSpPr>
          <p:nvPr>
            <p:ph type="title"/>
          </p:nvPr>
        </p:nvSpPr>
        <p:spPr/>
        <p:txBody>
          <a:bodyPr/>
          <a:lstStyle/>
          <a:p>
            <a:r>
              <a:rPr lang="en-CA" b="1" dirty="0" smtClean="0">
                <a:latin typeface="+mn-lt"/>
              </a:rPr>
              <a:t>Authorized Representatives</a:t>
            </a:r>
            <a:endParaRPr lang="en-CA" b="1" dirty="0">
              <a:latin typeface="+mn-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6688" y="914400"/>
            <a:ext cx="8070112" cy="609600"/>
          </a:xfrm>
        </p:spPr>
        <p:txBody>
          <a:bodyPr>
            <a:normAutofit/>
          </a:bodyPr>
          <a:lstStyle/>
          <a:p>
            <a:r>
              <a:rPr lang="en-US" b="1" dirty="0" smtClean="0">
                <a:latin typeface="Calibri" pitchFamily="34" charset="0"/>
              </a:rPr>
              <a:t>Stakeholders dos and don’ts</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16</a:t>
            </a:fld>
            <a:endParaRPr lang="en-US" dirty="0"/>
          </a:p>
        </p:txBody>
      </p:sp>
      <p:graphicFrame>
        <p:nvGraphicFramePr>
          <p:cNvPr id="5" name="Content Placeholder 4"/>
          <p:cNvGraphicFramePr>
            <a:graphicFrameLocks noGrp="1"/>
          </p:cNvGraphicFramePr>
          <p:nvPr>
            <p:ph idx="1"/>
          </p:nvPr>
        </p:nvGraphicFramePr>
        <p:xfrm>
          <a:off x="612948" y="1592400"/>
          <a:ext cx="7928152" cy="4534757"/>
        </p:xfrm>
        <a:graphic>
          <a:graphicData uri="http://schemas.openxmlformats.org/drawingml/2006/table">
            <a:tbl>
              <a:tblPr firstRow="1" bandRow="1">
                <a:tableStyleId>{5C22544A-7EE6-4342-B048-85BDC9FD1C3A}</a:tableStyleId>
              </a:tblPr>
              <a:tblGrid>
                <a:gridCol w="3964076"/>
                <a:gridCol w="3964076"/>
              </a:tblGrid>
              <a:tr h="360472">
                <a:tc>
                  <a:txBody>
                    <a:bodyPr/>
                    <a:lstStyle/>
                    <a:p>
                      <a:r>
                        <a:rPr lang="en-CA" sz="1800" dirty="0" smtClean="0">
                          <a:latin typeface="+mj-lt"/>
                        </a:rPr>
                        <a:t>Dos</a:t>
                      </a:r>
                      <a:endParaRPr lang="en-CA" sz="1800" dirty="0">
                        <a:latin typeface="+mj-lt"/>
                      </a:endParaRPr>
                    </a:p>
                  </a:txBody>
                  <a:tcPr/>
                </a:tc>
                <a:tc>
                  <a:txBody>
                    <a:bodyPr/>
                    <a:lstStyle/>
                    <a:p>
                      <a:r>
                        <a:rPr lang="en-CA" sz="1800" dirty="0" smtClean="0"/>
                        <a:t>Don’ts</a:t>
                      </a:r>
                      <a:endParaRPr lang="en-CA" sz="1800" dirty="0"/>
                    </a:p>
                  </a:txBody>
                  <a:tcPr/>
                </a:tc>
              </a:tr>
              <a:tr h="4168997">
                <a:tc>
                  <a:txBody>
                    <a:bodyPr/>
                    <a:lstStyle/>
                    <a:p>
                      <a:pPr lvl="0" eaLnBrk="1" fontAlgn="auto" hangingPunct="1">
                        <a:spcAft>
                          <a:spcPts val="0"/>
                        </a:spcAft>
                        <a:buFont typeface="Arial" pitchFamily="34" charset="0"/>
                        <a:buChar char="•"/>
                        <a:defRPr/>
                      </a:pPr>
                      <a:r>
                        <a:rPr lang="en-CA" sz="1400" dirty="0" smtClean="0">
                          <a:latin typeface="+mj-lt"/>
                          <a:ea typeface="Verdana" pitchFamily="34" charset="0"/>
                          <a:cs typeface="Verdana" pitchFamily="34" charset="0"/>
                        </a:rPr>
                        <a:t>  </a:t>
                      </a:r>
                      <a:r>
                        <a:rPr lang="en-CA" sz="1600" dirty="0" smtClean="0">
                          <a:cs typeface="Arial" pitchFamily="34" charset="0"/>
                        </a:rPr>
                        <a:t> Direct someone to the CIC website to find information on: </a:t>
                      </a:r>
                    </a:p>
                    <a:p>
                      <a:pPr lvl="1" eaLnBrk="1" fontAlgn="auto" hangingPunct="1">
                        <a:spcAft>
                          <a:spcPts val="0"/>
                        </a:spcAft>
                        <a:buFont typeface="Arial"/>
                        <a:buChar char="•"/>
                        <a:defRPr/>
                      </a:pPr>
                      <a:r>
                        <a:rPr lang="en-CA" sz="1600" b="0" dirty="0" smtClean="0">
                          <a:cs typeface="Arial" pitchFamily="34" charset="0"/>
                        </a:rPr>
                        <a:t>  Immigration programs</a:t>
                      </a:r>
                    </a:p>
                    <a:p>
                      <a:pPr lvl="1" eaLnBrk="1" fontAlgn="auto" hangingPunct="1">
                        <a:spcAft>
                          <a:spcPts val="0"/>
                        </a:spcAft>
                        <a:buFont typeface="Arial"/>
                        <a:buChar char="•"/>
                        <a:defRPr/>
                      </a:pPr>
                      <a:r>
                        <a:rPr lang="en-CA" sz="1600" dirty="0" smtClean="0">
                          <a:cs typeface="Arial" pitchFamily="34" charset="0"/>
                        </a:rPr>
                        <a:t>  Application forms, or </a:t>
                      </a:r>
                    </a:p>
                    <a:p>
                      <a:pPr lvl="1" eaLnBrk="1" fontAlgn="auto" hangingPunct="1">
                        <a:spcAft>
                          <a:spcPts val="0"/>
                        </a:spcAft>
                        <a:buFont typeface="Arial"/>
                        <a:buChar char="•"/>
                        <a:defRPr/>
                      </a:pPr>
                      <a:r>
                        <a:rPr lang="en-CA" sz="1600" b="0" dirty="0" smtClean="0">
                          <a:cs typeface="Arial" pitchFamily="34" charset="0"/>
                        </a:rPr>
                        <a:t>  Authorized immigration        representatives</a:t>
                      </a:r>
                    </a:p>
                    <a:p>
                      <a:pPr lvl="0" eaLnBrk="1" fontAlgn="auto" hangingPunct="1">
                        <a:spcAft>
                          <a:spcPts val="0"/>
                        </a:spcAft>
                        <a:buFont typeface="Arial"/>
                        <a:buChar char="•"/>
                        <a:defRPr/>
                      </a:pPr>
                      <a:endParaRPr lang="en-CA" sz="1600" b="0" dirty="0" smtClean="0">
                        <a:cs typeface="Arial" pitchFamily="34" charset="0"/>
                      </a:endParaRPr>
                    </a:p>
                    <a:p>
                      <a:pPr lvl="0" eaLnBrk="1" fontAlgn="auto" hangingPunct="1">
                        <a:spcAft>
                          <a:spcPts val="0"/>
                        </a:spcAft>
                        <a:buFont typeface="Arial" pitchFamily="34" charset="0"/>
                        <a:buChar char="•"/>
                        <a:defRPr/>
                      </a:pPr>
                      <a:r>
                        <a:rPr lang="en-CA" sz="1600" dirty="0" smtClean="0">
                          <a:cs typeface="Arial" pitchFamily="34" charset="0"/>
                        </a:rPr>
                        <a:t>  Provide services such as: </a:t>
                      </a:r>
                    </a:p>
                    <a:p>
                      <a:pPr lvl="1" eaLnBrk="1" fontAlgn="auto" hangingPunct="1">
                        <a:spcAft>
                          <a:spcPts val="0"/>
                        </a:spcAft>
                        <a:buFont typeface="Arial" pitchFamily="34" charset="0"/>
                        <a:buChar char="•"/>
                        <a:defRPr/>
                      </a:pPr>
                      <a:r>
                        <a:rPr lang="en-CA" sz="1600" dirty="0" smtClean="0">
                          <a:cs typeface="Arial" pitchFamily="34" charset="0"/>
                        </a:rPr>
                        <a:t>  Translation</a:t>
                      </a:r>
                    </a:p>
                    <a:p>
                      <a:pPr lvl="1" eaLnBrk="1" fontAlgn="auto" hangingPunct="1">
                        <a:spcAft>
                          <a:spcPts val="0"/>
                        </a:spcAft>
                        <a:buFont typeface="Arial"/>
                        <a:buChar char="•"/>
                        <a:defRPr/>
                      </a:pPr>
                      <a:r>
                        <a:rPr lang="en-CA" sz="1600" dirty="0" smtClean="0">
                          <a:cs typeface="Arial" pitchFamily="34" charset="0"/>
                        </a:rPr>
                        <a:t>  Travel arrangements </a:t>
                      </a:r>
                    </a:p>
                    <a:p>
                      <a:pPr lvl="1" eaLnBrk="1" fontAlgn="auto" hangingPunct="1">
                        <a:spcAft>
                          <a:spcPts val="0"/>
                        </a:spcAft>
                        <a:buFont typeface="Arial"/>
                        <a:buChar char="•"/>
                        <a:defRPr/>
                      </a:pPr>
                      <a:r>
                        <a:rPr lang="en-CA" sz="1600" dirty="0" smtClean="0">
                          <a:cs typeface="Arial" pitchFamily="34" charset="0"/>
                        </a:rPr>
                        <a:t>  Couriers</a:t>
                      </a:r>
                    </a:p>
                    <a:p>
                      <a:pPr lvl="1" eaLnBrk="1" fontAlgn="auto" hangingPunct="1">
                        <a:spcAft>
                          <a:spcPts val="0"/>
                        </a:spcAft>
                        <a:buFont typeface="Arial"/>
                        <a:buChar char="•"/>
                        <a:defRPr/>
                      </a:pPr>
                      <a:endParaRPr lang="en-CA" sz="1600" dirty="0" smtClean="0">
                        <a:cs typeface="Arial" pitchFamily="34" charset="0"/>
                      </a:endParaRPr>
                    </a:p>
                    <a:p>
                      <a:pPr lvl="0" eaLnBrk="1" fontAlgn="auto" hangingPunct="1">
                        <a:spcAft>
                          <a:spcPts val="0"/>
                        </a:spcAft>
                        <a:buFont typeface="Arial"/>
                        <a:buChar char="•"/>
                        <a:defRPr/>
                      </a:pPr>
                      <a:r>
                        <a:rPr lang="en-CA" sz="1600" dirty="0" smtClean="0">
                          <a:cs typeface="Arial" pitchFamily="34" charset="0"/>
                        </a:rPr>
                        <a:t>  Advise international students on how to select their courses or register</a:t>
                      </a:r>
                    </a:p>
                    <a:p>
                      <a:pPr lvl="0" eaLnBrk="1" fontAlgn="auto" hangingPunct="1">
                        <a:spcAft>
                          <a:spcPts val="0"/>
                        </a:spcAft>
                        <a:buFont typeface="Arial"/>
                        <a:buNone/>
                        <a:defRPr/>
                      </a:pPr>
                      <a:r>
                        <a:rPr lang="en-CA" sz="1600" baseline="0" dirty="0" smtClean="0">
                          <a:cs typeface="Arial" pitchFamily="34" charset="0"/>
                        </a:rPr>
                        <a:t> </a:t>
                      </a:r>
                    </a:p>
                    <a:p>
                      <a:pPr lvl="0" eaLnBrk="1" fontAlgn="auto" hangingPunct="1">
                        <a:spcAft>
                          <a:spcPts val="0"/>
                        </a:spcAft>
                        <a:buFont typeface="Arial"/>
                        <a:buChar char="•"/>
                        <a:defRPr/>
                      </a:pPr>
                      <a:r>
                        <a:rPr lang="en-CA" sz="1600" baseline="0" dirty="0" smtClean="0">
                          <a:cs typeface="Arial" pitchFamily="34" charset="0"/>
                        </a:rPr>
                        <a:t>  Conduct job interviews</a:t>
                      </a:r>
                      <a:endParaRPr lang="en-CA" sz="1400" dirty="0">
                        <a:latin typeface="+mj-lt"/>
                        <a:ea typeface="Verdana" pitchFamily="34" charset="0"/>
                        <a:cs typeface="Verdana" pitchFamily="34" charset="0"/>
                      </a:endParaRPr>
                    </a:p>
                  </a:txBody>
                  <a:tcPr/>
                </a:tc>
                <a:tc>
                  <a:txBody>
                    <a:bodyPr/>
                    <a:lstStyle/>
                    <a:p>
                      <a:pPr lvl="0" eaLnBrk="1" fontAlgn="auto" hangingPunct="1">
                        <a:spcAft>
                          <a:spcPts val="0"/>
                        </a:spcAft>
                        <a:buFont typeface="Arial"/>
                        <a:buChar char="•"/>
                        <a:defRPr/>
                      </a:pPr>
                      <a:r>
                        <a:rPr lang="en-CA" sz="1600" baseline="0" dirty="0" smtClean="0">
                          <a:cs typeface="Arial" pitchFamily="34" charset="0"/>
                        </a:rPr>
                        <a:t> Explain and/or advise on someone’s immigration options</a:t>
                      </a:r>
                    </a:p>
                    <a:p>
                      <a:pPr lvl="0" eaLnBrk="1" fontAlgn="auto" hangingPunct="1">
                        <a:spcAft>
                          <a:spcPts val="0"/>
                        </a:spcAft>
                        <a:buFont typeface="Arial"/>
                        <a:buChar char="•"/>
                        <a:defRPr/>
                      </a:pPr>
                      <a:r>
                        <a:rPr lang="en-CA" sz="1600" baseline="0" dirty="0" smtClean="0">
                          <a:cs typeface="Arial" pitchFamily="34" charset="0"/>
                        </a:rPr>
                        <a:t>  Guide a client on how to select the best immigration stream</a:t>
                      </a:r>
                    </a:p>
                    <a:p>
                      <a:pPr lvl="0" eaLnBrk="1" fontAlgn="auto" hangingPunct="1">
                        <a:spcAft>
                          <a:spcPts val="0"/>
                        </a:spcAft>
                        <a:buFont typeface="Arial"/>
                        <a:buChar char="•"/>
                        <a:defRPr/>
                      </a:pPr>
                      <a:r>
                        <a:rPr lang="en-CA" sz="1600" baseline="0" dirty="0" smtClean="0">
                          <a:cs typeface="Arial" pitchFamily="34" charset="0"/>
                        </a:rPr>
                        <a:t>  Complete and submit immigration forms on a client’s behalf</a:t>
                      </a:r>
                    </a:p>
                    <a:p>
                      <a:pPr lvl="0" eaLnBrk="1" fontAlgn="auto" hangingPunct="1">
                        <a:spcAft>
                          <a:spcPts val="0"/>
                        </a:spcAft>
                        <a:buFont typeface="Arial"/>
                        <a:buChar char="•"/>
                        <a:defRPr/>
                      </a:pPr>
                      <a:r>
                        <a:rPr lang="en-CA" sz="1600" baseline="0" dirty="0" smtClean="0">
                          <a:cs typeface="Arial" pitchFamily="34" charset="0"/>
                        </a:rPr>
                        <a:t>  Communicate with CIC and the CBSA on a client’s behalf (except for direct translation of a client’s written or spoken submissions) </a:t>
                      </a:r>
                    </a:p>
                    <a:p>
                      <a:pPr lvl="0" eaLnBrk="1" fontAlgn="auto" hangingPunct="1">
                        <a:spcAft>
                          <a:spcPts val="0"/>
                        </a:spcAft>
                        <a:buFont typeface="Arial"/>
                        <a:buChar char="•"/>
                        <a:defRPr/>
                      </a:pPr>
                      <a:r>
                        <a:rPr lang="en-CA" sz="1600" baseline="0" dirty="0" smtClean="0">
                          <a:cs typeface="Arial" pitchFamily="34" charset="0"/>
                        </a:rPr>
                        <a:t>  Represent a client in an immigration application or proceeding</a:t>
                      </a:r>
                    </a:p>
                    <a:p>
                      <a:pPr lvl="0" eaLnBrk="1" fontAlgn="auto" hangingPunct="1">
                        <a:spcAft>
                          <a:spcPts val="0"/>
                        </a:spcAft>
                        <a:buFont typeface="Arial"/>
                        <a:buChar char="•"/>
                        <a:defRPr/>
                      </a:pPr>
                      <a:r>
                        <a:rPr lang="en-CA" sz="1600" baseline="0" dirty="0" smtClean="0">
                          <a:cs typeface="Arial" pitchFamily="34" charset="0"/>
                        </a:rPr>
                        <a:t>  Represent a client in an arranged employment opinion or labour market opinion application </a:t>
                      </a:r>
                    </a:p>
                    <a:p>
                      <a:pPr lvl="0" eaLnBrk="1" fontAlgn="auto" hangingPunct="1">
                        <a:spcAft>
                          <a:spcPts val="0"/>
                        </a:spcAft>
                        <a:buFont typeface="Arial"/>
                        <a:buChar char="•"/>
                        <a:defRPr/>
                      </a:pPr>
                      <a:r>
                        <a:rPr lang="en-CA" sz="1600" baseline="0" dirty="0" smtClean="0">
                          <a:cs typeface="Arial" pitchFamily="34" charset="0"/>
                        </a:rPr>
                        <a:t>  Advertise that they can provide immigration advice for consideration</a:t>
                      </a:r>
                      <a:r>
                        <a:rPr lang="en-CA" sz="1600" dirty="0" smtClean="0">
                          <a:cs typeface="Arial" pitchFamily="34" charset="0"/>
                        </a:rPr>
                        <a:t> </a:t>
                      </a:r>
                      <a:endParaRPr lang="en-CA" sz="1600" dirty="0">
                        <a:latin typeface="Verdana" pitchFamily="34" charset="0"/>
                        <a:ea typeface="Verdana" pitchFamily="34" charset="0"/>
                        <a:cs typeface="Verdana"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latin typeface="Calibri" pitchFamily="34" charset="0"/>
              </a:rPr>
              <a:t>CIC Operational Procedures</a:t>
            </a:r>
            <a:endParaRPr lang="en-CA" b="1" dirty="0">
              <a:latin typeface="+mj-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17</a:t>
            </a:fld>
            <a:endParaRPr lang="en-US" dirty="0"/>
          </a:p>
        </p:txBody>
      </p:sp>
      <p:sp>
        <p:nvSpPr>
          <p:cNvPr id="6" name="Content Placeholder 1"/>
          <p:cNvSpPr>
            <a:spLocks noGrp="1"/>
          </p:cNvSpPr>
          <p:nvPr>
            <p:ph idx="1"/>
          </p:nvPr>
        </p:nvSpPr>
        <p:spPr>
          <a:xfrm>
            <a:off x="546652" y="1630016"/>
            <a:ext cx="7953892" cy="4472609"/>
          </a:xfrm>
        </p:spPr>
        <p:txBody>
          <a:bodyPr/>
          <a:lstStyle/>
          <a:p>
            <a:pPr>
              <a:spcBef>
                <a:spcPts val="0"/>
              </a:spcBef>
              <a:spcAft>
                <a:spcPts val="0"/>
              </a:spcAft>
              <a:buFont typeface="Arial" pitchFamily="34" charset="0"/>
              <a:buChar char="•"/>
            </a:pPr>
            <a:r>
              <a:rPr lang="en-CA" sz="2000" b="0" dirty="0" smtClean="0"/>
              <a:t>All applicants must  submit a Use of Representative form (</a:t>
            </a:r>
            <a:r>
              <a:rPr lang="en-CA" sz="2000" b="0" dirty="0" smtClean="0">
                <a:hlinkClick r:id="rId3" action="ppaction://hlinkfile"/>
              </a:rPr>
              <a:t>IMM 5476</a:t>
            </a:r>
            <a:r>
              <a:rPr lang="en-CA" sz="2000" b="0" dirty="0" smtClean="0"/>
              <a:t>) if they are using a representative (paid or unpaid).</a:t>
            </a:r>
          </a:p>
          <a:p>
            <a:pPr>
              <a:spcBef>
                <a:spcPts val="0"/>
              </a:spcBef>
              <a:spcAft>
                <a:spcPts val="0"/>
              </a:spcAft>
              <a:buFont typeface="Arial" pitchFamily="34" charset="0"/>
              <a:buChar char="•"/>
            </a:pPr>
            <a:endParaRPr lang="en-CA" sz="2000" b="0" dirty="0" smtClean="0"/>
          </a:p>
          <a:p>
            <a:pPr>
              <a:spcBef>
                <a:spcPts val="0"/>
              </a:spcBef>
              <a:spcAft>
                <a:spcPts val="0"/>
              </a:spcAft>
              <a:buFont typeface="Arial" pitchFamily="34" charset="0"/>
              <a:buChar char="•"/>
            </a:pPr>
            <a:r>
              <a:rPr lang="en-CA" sz="2000" b="0" dirty="0" smtClean="0"/>
              <a:t>CIC checks all IMM5476 forms to ensure the representative is authorized.</a:t>
            </a:r>
          </a:p>
          <a:p>
            <a:pPr>
              <a:spcBef>
                <a:spcPts val="0"/>
              </a:spcBef>
              <a:spcAft>
                <a:spcPts val="0"/>
              </a:spcAft>
              <a:buFont typeface="Arial" pitchFamily="34" charset="0"/>
              <a:buChar char="•"/>
            </a:pPr>
            <a:endParaRPr lang="en-CA" sz="2000" b="0" dirty="0" smtClean="0"/>
          </a:p>
          <a:p>
            <a:pPr>
              <a:spcBef>
                <a:spcPts val="0"/>
              </a:spcBef>
              <a:spcAft>
                <a:spcPts val="0"/>
              </a:spcAft>
              <a:buFont typeface="Arial" pitchFamily="34" charset="0"/>
              <a:buChar char="•"/>
            </a:pPr>
            <a:r>
              <a:rPr lang="en-CA" sz="2000" b="0" dirty="0" smtClean="0"/>
              <a:t>CIC checks the listed representative and their unique identification number on-line to validate their status with the ICCRC or a Canadian provincial/territorial law society or the chambre des notaires in Quebec.</a:t>
            </a:r>
          </a:p>
          <a:p>
            <a:pPr>
              <a:spcBef>
                <a:spcPts val="0"/>
              </a:spcBef>
              <a:spcAft>
                <a:spcPts val="0"/>
              </a:spcAft>
              <a:buFont typeface="Arial" pitchFamily="34" charset="0"/>
              <a:buChar char="•"/>
            </a:pPr>
            <a:endParaRPr lang="en-CA" sz="2000" b="0" dirty="0" smtClean="0"/>
          </a:p>
          <a:p>
            <a:pPr>
              <a:spcBef>
                <a:spcPts val="0"/>
              </a:spcBef>
              <a:spcAft>
                <a:spcPts val="0"/>
              </a:spcAft>
              <a:buFont typeface="Arial" pitchFamily="34" charset="0"/>
              <a:buChar char="•"/>
            </a:pPr>
            <a:r>
              <a:rPr lang="en-CA" sz="2000" b="0" dirty="0" smtClean="0"/>
              <a:t>Only one representative may be named per application.</a:t>
            </a:r>
          </a:p>
          <a:p>
            <a:pPr>
              <a:spcBef>
                <a:spcPts val="0"/>
              </a:spcBef>
              <a:spcAft>
                <a:spcPts val="0"/>
              </a:spcAft>
              <a:buFont typeface="Arial" pitchFamily="34" charset="0"/>
              <a:buChar char="•"/>
            </a:pPr>
            <a:endParaRPr lang="en-CA" sz="2000" b="0" dirty="0" smtClean="0"/>
          </a:p>
          <a:p>
            <a:pPr>
              <a:spcBef>
                <a:spcPts val="0"/>
              </a:spcBef>
              <a:spcAft>
                <a:spcPts val="0"/>
              </a:spcAft>
              <a:buFont typeface="Arial" pitchFamily="34" charset="0"/>
              <a:buChar char="•"/>
            </a:pPr>
            <a:r>
              <a:rPr lang="en-CA" sz="2000" b="0" dirty="0" smtClean="0"/>
              <a:t>CIC must be notified of any change of representative.</a:t>
            </a:r>
          </a:p>
          <a:p>
            <a:pPr>
              <a:buFont typeface="Arial" pitchFamily="34" charset="0"/>
              <a:buChar char="•"/>
            </a:pPr>
            <a:endParaRPr lang="en-CA" sz="2000" b="0" dirty="0" smtClean="0"/>
          </a:p>
          <a:p>
            <a:endParaRPr lang="en-CA" sz="1800" b="0" dirty="0" smtClean="0"/>
          </a:p>
          <a:p>
            <a:pPr eaLnBrk="1" fontAlgn="auto" hangingPunct="1">
              <a:spcAft>
                <a:spcPts val="0"/>
              </a:spcAft>
              <a:buNone/>
              <a:defRPr/>
            </a:pPr>
            <a:endParaRPr lang="en-CA" sz="1800" b="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1671" y="1656677"/>
            <a:ext cx="7940769" cy="4531471"/>
          </a:xfrm>
        </p:spPr>
        <p:txBody>
          <a:bodyPr/>
          <a:lstStyle/>
          <a:p>
            <a:r>
              <a:rPr lang="en-US" sz="2100" b="0" dirty="0" smtClean="0"/>
              <a:t>If the representative is a </a:t>
            </a:r>
            <a:r>
              <a:rPr lang="en-CA" sz="2100" dirty="0" smtClean="0"/>
              <a:t>lawyer, Quebec notary, a student-at-law, or a paralegal </a:t>
            </a:r>
            <a:r>
              <a:rPr lang="en-CA" sz="2100" b="0" dirty="0" smtClean="0"/>
              <a:t>regulated by a law society:  </a:t>
            </a:r>
          </a:p>
          <a:p>
            <a:pPr lvl="1">
              <a:buFont typeface="Wingdings" pitchFamily="2" charset="2"/>
              <a:buChar char="Ø"/>
            </a:pPr>
            <a:r>
              <a:rPr lang="en-CA" sz="2100" b="0" dirty="0" smtClean="0"/>
              <a:t>The complaint should be filed with the regulatory body to which the representative belongs (e.g., a Canadian provincial/territorial law society, the Chambre des notaires du Québec).</a:t>
            </a:r>
          </a:p>
          <a:p>
            <a:r>
              <a:rPr lang="en-US" sz="2100" b="0" dirty="0" smtClean="0"/>
              <a:t>If the representative is a </a:t>
            </a:r>
            <a:r>
              <a:rPr lang="en-CA" sz="2100" b="0" dirty="0" smtClean="0"/>
              <a:t>member o</a:t>
            </a:r>
            <a:r>
              <a:rPr lang="en-CA" sz="2100" dirty="0" smtClean="0"/>
              <a:t>f the Immigration Consultants of Canada Regulatory Council (ICCRC):</a:t>
            </a:r>
            <a:endParaRPr lang="en-CA" sz="2100" b="0" dirty="0" smtClean="0"/>
          </a:p>
          <a:p>
            <a:pPr lvl="1">
              <a:buFont typeface="Wingdings" pitchFamily="2" charset="2"/>
              <a:buChar char="Ø"/>
            </a:pPr>
            <a:r>
              <a:rPr lang="en-CA" sz="2100" dirty="0" smtClean="0"/>
              <a:t>The complaint against the regulated consultants should be filed with the ICCRC.</a:t>
            </a:r>
          </a:p>
          <a:p>
            <a:r>
              <a:rPr lang="en-US" sz="2100" b="0" dirty="0" smtClean="0"/>
              <a:t>If  the compliant is launched by an </a:t>
            </a:r>
            <a:r>
              <a:rPr lang="en-US" sz="2100" dirty="0" smtClean="0"/>
              <a:t>officer or CIC staff member</a:t>
            </a:r>
            <a:r>
              <a:rPr lang="en-US" sz="2100" b="0" dirty="0" smtClean="0"/>
              <a:t>, CIC will file the complaint with the respective regulatory body.</a:t>
            </a:r>
            <a:endParaRPr lang="en-CA" sz="2100" dirty="0" smtClean="0">
              <a:solidFill>
                <a:srgbClr val="0070C0"/>
              </a:solidFill>
            </a:endParaRPr>
          </a:p>
        </p:txBody>
      </p:sp>
      <p:sp>
        <p:nvSpPr>
          <p:cNvPr id="3" name="Title 2"/>
          <p:cNvSpPr>
            <a:spLocks noGrp="1"/>
          </p:cNvSpPr>
          <p:nvPr>
            <p:ph type="title"/>
          </p:nvPr>
        </p:nvSpPr>
        <p:spPr/>
        <p:txBody>
          <a:bodyPr/>
          <a:lstStyle/>
          <a:p>
            <a:r>
              <a:rPr lang="en-US" b="1" dirty="0" smtClean="0">
                <a:latin typeface="Calibri" pitchFamily="34" charset="0"/>
              </a:rPr>
              <a:t>Complaint Process</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b="1" dirty="0" smtClean="0">
                <a:latin typeface="Calibri" pitchFamily="34" charset="0"/>
              </a:rPr>
              <a:t>The ICCRC Complaints and Discipline Process</a:t>
            </a:r>
            <a:endParaRPr lang="en-CA"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19</a:t>
            </a:fld>
            <a:endParaRPr lang="en-US"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xmlns="" val="601045613"/>
              </p:ext>
            </p:extLst>
          </p:nvPr>
        </p:nvGraphicFramePr>
        <p:xfrm>
          <a:off x="165847" y="1567927"/>
          <a:ext cx="8382000" cy="5123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5712311" y="1613649"/>
            <a:ext cx="3281081" cy="2092881"/>
          </a:xfrm>
          <a:prstGeom prst="rect">
            <a:avLst/>
          </a:prstGeom>
          <a:noFill/>
        </p:spPr>
        <p:txBody>
          <a:bodyPr wrap="square" rtlCol="0">
            <a:spAutoFit/>
          </a:bodyPr>
          <a:lstStyle/>
          <a:p>
            <a:pPr>
              <a:buFont typeface="Arial" pitchFamily="34" charset="0"/>
              <a:buChar char="•"/>
            </a:pPr>
            <a:r>
              <a:rPr lang="en-US" sz="1600" dirty="0" smtClean="0">
                <a:latin typeface="Verdana" pitchFamily="34" charset="0"/>
                <a:ea typeface="Verdana" pitchFamily="34" charset="0"/>
                <a:cs typeface="Verdana" pitchFamily="34" charset="0"/>
              </a:rPr>
              <a:t> </a:t>
            </a:r>
            <a:r>
              <a:rPr lang="en-US" sz="1600" dirty="0" smtClean="0">
                <a:solidFill>
                  <a:srgbClr val="FF0000"/>
                </a:solidFill>
                <a:latin typeface="Verdana" pitchFamily="34" charset="0"/>
                <a:ea typeface="Verdana" pitchFamily="34" charset="0"/>
                <a:cs typeface="Verdana" pitchFamily="34" charset="0"/>
              </a:rPr>
              <a:t>673 </a:t>
            </a:r>
            <a:r>
              <a:rPr lang="en-US" sz="1600" dirty="0" smtClean="0">
                <a:latin typeface="Verdana" pitchFamily="34" charset="0"/>
                <a:ea typeface="Verdana" pitchFamily="34" charset="0"/>
                <a:cs typeface="Verdana" pitchFamily="34" charset="0"/>
              </a:rPr>
              <a:t>complaints against members since ICCRC was established.</a:t>
            </a:r>
          </a:p>
          <a:p>
            <a:r>
              <a:rPr lang="en-US" sz="1600" dirty="0" smtClean="0">
                <a:latin typeface="Verdana" pitchFamily="34" charset="0"/>
                <a:ea typeface="Verdana" pitchFamily="34" charset="0"/>
                <a:cs typeface="Verdana" pitchFamily="34" charset="0"/>
              </a:rPr>
              <a:t> </a:t>
            </a:r>
          </a:p>
          <a:p>
            <a:pPr>
              <a:buFont typeface="Arial" pitchFamily="34" charset="0"/>
              <a:buChar char="•"/>
            </a:pPr>
            <a:r>
              <a:rPr lang="en-US" sz="1600" dirty="0" smtClean="0">
                <a:latin typeface="Verdana" pitchFamily="34" charset="0"/>
                <a:ea typeface="Verdana" pitchFamily="34" charset="0"/>
                <a:cs typeface="Verdana" pitchFamily="34" charset="0"/>
              </a:rPr>
              <a:t> </a:t>
            </a:r>
            <a:r>
              <a:rPr lang="en-US" sz="1600" dirty="0" smtClean="0">
                <a:solidFill>
                  <a:srgbClr val="FF0000"/>
                </a:solidFill>
                <a:latin typeface="Verdana" pitchFamily="34" charset="0"/>
                <a:ea typeface="Verdana" pitchFamily="34" charset="0"/>
                <a:cs typeface="Verdana" pitchFamily="34" charset="0"/>
              </a:rPr>
              <a:t>711</a:t>
            </a:r>
            <a:r>
              <a:rPr lang="en-US" sz="1600" dirty="0" smtClean="0">
                <a:latin typeface="Verdana" pitchFamily="34" charset="0"/>
                <a:ea typeface="Verdana" pitchFamily="34" charset="0"/>
                <a:cs typeface="Verdana" pitchFamily="34" charset="0"/>
              </a:rPr>
              <a:t> complaints against unauthorized representatives since ICCRC was established.</a:t>
            </a:r>
          </a:p>
          <a:p>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2773" y="1605516"/>
            <a:ext cx="8096505" cy="4498412"/>
          </a:xfrm>
        </p:spPr>
        <p:txBody>
          <a:bodyPr/>
          <a:lstStyle/>
          <a:p>
            <a:pPr lvl="0">
              <a:buNone/>
            </a:pPr>
            <a:r>
              <a:rPr lang="en-US" dirty="0" smtClean="0"/>
              <a:t>	</a:t>
            </a:r>
            <a:r>
              <a:rPr lang="en-US" sz="2200" dirty="0" smtClean="0"/>
              <a:t>The Canadian Experience   </a:t>
            </a:r>
            <a:endParaRPr lang="en-CA" sz="2200" dirty="0" smtClean="0"/>
          </a:p>
          <a:p>
            <a:pPr lvl="1">
              <a:buFont typeface="Arial" pitchFamily="34" charset="0"/>
              <a:buChar char="•"/>
            </a:pPr>
            <a:r>
              <a:rPr lang="en-US" sz="2000" dirty="0" smtClean="0"/>
              <a:t>Introduction to Citizenship and Immigration Canada</a:t>
            </a:r>
          </a:p>
          <a:p>
            <a:pPr lvl="1">
              <a:buFont typeface="Arial" pitchFamily="34" charset="0"/>
              <a:buChar char="•"/>
            </a:pPr>
            <a:r>
              <a:rPr lang="en-US" sz="2000" dirty="0" smtClean="0"/>
              <a:t>Overview and history of the immigration representatives issue</a:t>
            </a:r>
            <a:endParaRPr lang="en-CA" sz="2000" i="1" dirty="0" smtClean="0"/>
          </a:p>
          <a:p>
            <a:pPr lvl="0">
              <a:buNone/>
            </a:pPr>
            <a:r>
              <a:rPr lang="en-US" dirty="0" smtClean="0"/>
              <a:t>	</a:t>
            </a:r>
            <a:r>
              <a:rPr lang="en-US" sz="2200" dirty="0" smtClean="0"/>
              <a:t>Legislative Changes </a:t>
            </a:r>
            <a:r>
              <a:rPr lang="en-US" dirty="0" smtClean="0"/>
              <a:t>		</a:t>
            </a:r>
            <a:endParaRPr lang="en-CA" dirty="0" smtClean="0"/>
          </a:p>
          <a:p>
            <a:pPr lvl="1">
              <a:buFont typeface="Arial" pitchFamily="34" charset="0"/>
              <a:buChar char="•"/>
            </a:pPr>
            <a:r>
              <a:rPr lang="en-US" dirty="0" smtClean="0"/>
              <a:t>Overview and intent of legislative changes</a:t>
            </a:r>
          </a:p>
          <a:p>
            <a:pPr lvl="0">
              <a:buNone/>
            </a:pPr>
            <a:r>
              <a:rPr lang="en-US" dirty="0" smtClean="0"/>
              <a:t>	</a:t>
            </a:r>
            <a:r>
              <a:rPr lang="en-US" sz="2200" dirty="0" smtClean="0"/>
              <a:t>Regulatory Body </a:t>
            </a:r>
          </a:p>
          <a:p>
            <a:pPr lvl="1">
              <a:buFont typeface="Arial" pitchFamily="34" charset="0"/>
              <a:buChar char="•"/>
            </a:pPr>
            <a:r>
              <a:rPr lang="en-US" dirty="0" smtClean="0"/>
              <a:t>The Immigration Consultants of Canada Regulatory Council (ICCRC) </a:t>
            </a:r>
          </a:p>
          <a:p>
            <a:pPr lvl="0">
              <a:buNone/>
            </a:pPr>
            <a:r>
              <a:rPr lang="en-US" dirty="0" smtClean="0"/>
              <a:t>	</a:t>
            </a:r>
            <a:r>
              <a:rPr lang="en-US" sz="2200" dirty="0" smtClean="0"/>
              <a:t>Public Awareness Campaign </a:t>
            </a:r>
            <a:r>
              <a:rPr lang="en-US" dirty="0" smtClean="0"/>
              <a:t>	</a:t>
            </a:r>
          </a:p>
          <a:p>
            <a:pPr lvl="1">
              <a:buFont typeface="Arial" pitchFamily="34" charset="0"/>
              <a:buChar char="•"/>
            </a:pPr>
            <a:r>
              <a:rPr lang="en-US" dirty="0" smtClean="0"/>
              <a:t>Canada’s efforts to promote, inform and engage on all aspects of authorized representatives</a:t>
            </a:r>
            <a:endParaRPr lang="en-CA" dirty="0" smtClean="0"/>
          </a:p>
          <a:p>
            <a:pPr>
              <a:buNone/>
            </a:pPr>
            <a:r>
              <a:rPr lang="en-US" dirty="0" smtClean="0"/>
              <a:t>					</a:t>
            </a:r>
            <a:endParaRPr lang="en-CA" dirty="0" smtClean="0"/>
          </a:p>
          <a:p>
            <a:pPr>
              <a:buNone/>
            </a:pPr>
            <a:endParaRPr lang="en-CA" b="0" dirty="0"/>
          </a:p>
        </p:txBody>
      </p:sp>
      <p:sp>
        <p:nvSpPr>
          <p:cNvPr id="3" name="Title 2"/>
          <p:cNvSpPr>
            <a:spLocks noGrp="1"/>
          </p:cNvSpPr>
          <p:nvPr>
            <p:ph type="title"/>
          </p:nvPr>
        </p:nvSpPr>
        <p:spPr/>
        <p:txBody>
          <a:bodyPr/>
          <a:lstStyle/>
          <a:p>
            <a:r>
              <a:rPr lang="en-CA" b="1" dirty="0" smtClean="0">
                <a:latin typeface="Calibri" pitchFamily="34" charset="0"/>
              </a:rPr>
              <a:t>Presentation Outline</a:t>
            </a:r>
            <a:endParaRPr lang="en-CA"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8472" y="1509311"/>
            <a:ext cx="8181438" cy="4583985"/>
          </a:xfrm>
        </p:spPr>
        <p:txBody>
          <a:bodyPr/>
          <a:lstStyle/>
          <a:p>
            <a:pPr>
              <a:spcBef>
                <a:spcPts val="600"/>
              </a:spcBef>
              <a:spcAft>
                <a:spcPts val="600"/>
              </a:spcAft>
              <a:buNone/>
            </a:pPr>
            <a:r>
              <a:rPr lang="en-US" sz="2000" dirty="0" smtClean="0"/>
              <a:t> 	</a:t>
            </a:r>
            <a:r>
              <a:rPr lang="en-CA" sz="2200" dirty="0" smtClean="0"/>
              <a:t> April 2012 - Information </a:t>
            </a:r>
            <a:r>
              <a:rPr lang="en-CA" sz="2200" b="1" dirty="0" smtClean="0"/>
              <a:t>Sharing Regulations came into force:</a:t>
            </a:r>
          </a:p>
          <a:p>
            <a:pPr lvl="1">
              <a:spcBef>
                <a:spcPts val="600"/>
              </a:spcBef>
              <a:spcAft>
                <a:spcPts val="600"/>
              </a:spcAft>
              <a:buFont typeface="Arial" pitchFamily="34" charset="0"/>
              <a:buChar char="•"/>
            </a:pPr>
            <a:r>
              <a:rPr lang="en-CA" sz="2000" dirty="0" smtClean="0"/>
              <a:t>The amendment to the </a:t>
            </a:r>
            <a:r>
              <a:rPr lang="en-CA" sz="2000" i="1" dirty="0" smtClean="0"/>
              <a:t>Immigration and Refugee Protection Regulations </a:t>
            </a:r>
            <a:r>
              <a:rPr lang="en-CA" sz="2000" dirty="0" smtClean="0"/>
              <a:t>(IRPR) authorized CIC, the Canada Border Services Agency (CBSA) and the Immigration and Refugee Board (IRB) to disclose information relating to the professional or ethical conduct of representatives to their respective governing bodies.</a:t>
            </a:r>
          </a:p>
          <a:p>
            <a:pPr lvl="1">
              <a:spcBef>
                <a:spcPts val="600"/>
              </a:spcBef>
              <a:spcAft>
                <a:spcPts val="600"/>
              </a:spcAft>
              <a:buFont typeface="Arial" pitchFamily="34" charset="0"/>
              <a:buChar char="•"/>
            </a:pPr>
            <a:r>
              <a:rPr lang="en-CA" sz="2000" dirty="0" smtClean="0"/>
              <a:t>The Information Sharing Regulations require the designated body of immigration consultants to provide information to the Minister which would assist in evaluating whether it is governing in the public interest, and Regulations to facilitate the disclosure of information concerning the ethical or professional conduct of immigration representatives to those responsible for governing or investigating that conduct</a:t>
            </a:r>
            <a:r>
              <a:rPr lang="en-CA" sz="1900" dirty="0" smtClean="0"/>
              <a:t>.</a:t>
            </a:r>
          </a:p>
          <a:p>
            <a:pPr lvl="2">
              <a:buFont typeface="Arial" pitchFamily="34" charset="0"/>
              <a:buChar char="•"/>
            </a:pPr>
            <a:endParaRPr lang="en-CA" sz="1800" dirty="0" smtClean="0"/>
          </a:p>
        </p:txBody>
      </p:sp>
      <p:sp>
        <p:nvSpPr>
          <p:cNvPr id="3" name="Title 2"/>
          <p:cNvSpPr>
            <a:spLocks noGrp="1"/>
          </p:cNvSpPr>
          <p:nvPr>
            <p:ph type="title"/>
          </p:nvPr>
        </p:nvSpPr>
        <p:spPr/>
        <p:txBody>
          <a:bodyPr/>
          <a:lstStyle/>
          <a:p>
            <a:r>
              <a:rPr lang="en-CA" b="1" dirty="0" smtClean="0">
                <a:latin typeface="+mj-lt"/>
              </a:rPr>
              <a:t>New Regulatory Provisions </a:t>
            </a:r>
            <a:endParaRPr lang="en-CA" b="1" dirty="0">
              <a:latin typeface="+mj-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8472" y="1509311"/>
            <a:ext cx="8181438" cy="4583985"/>
          </a:xfrm>
        </p:spPr>
        <p:txBody>
          <a:bodyPr/>
          <a:lstStyle/>
          <a:p>
            <a:pPr>
              <a:spcBef>
                <a:spcPts val="600"/>
              </a:spcBef>
              <a:spcAft>
                <a:spcPts val="600"/>
              </a:spcAft>
              <a:buNone/>
            </a:pPr>
            <a:r>
              <a:rPr lang="en-US" sz="2000" dirty="0" smtClean="0"/>
              <a:t> 	</a:t>
            </a:r>
            <a:r>
              <a:rPr lang="en-US" sz="2200" dirty="0" smtClean="0"/>
              <a:t>Regulating </a:t>
            </a:r>
            <a:r>
              <a:rPr lang="en-CA" sz="2200" dirty="0" smtClean="0"/>
              <a:t>the immigration representative business has been successful, but not without its challenges. </a:t>
            </a:r>
          </a:p>
          <a:p>
            <a:pPr lvl="1">
              <a:spcBef>
                <a:spcPts val="600"/>
              </a:spcBef>
              <a:spcAft>
                <a:spcPts val="600"/>
              </a:spcAft>
              <a:buFont typeface="Arial" pitchFamily="34" charset="0"/>
              <a:buChar char="•"/>
            </a:pPr>
            <a:r>
              <a:rPr lang="en-CA" dirty="0" smtClean="0"/>
              <a:t>Ensuring all stakeholders understand and follow the Use of Representatives rules and regulations. </a:t>
            </a:r>
          </a:p>
          <a:p>
            <a:pPr lvl="1">
              <a:spcBef>
                <a:spcPts val="600"/>
              </a:spcBef>
              <a:spcAft>
                <a:spcPts val="600"/>
              </a:spcAft>
              <a:buFont typeface="Arial" pitchFamily="34" charset="0"/>
              <a:buChar char="•"/>
            </a:pPr>
            <a:r>
              <a:rPr lang="en-CA" dirty="0" smtClean="0"/>
              <a:t>Protecting vulnerable potential immigrants, newcomers, students and others, not just from fraudulent representatives, but from incompetent representatives who are trying to help     (student advisers, travel agents, adoption agencies, etc).</a:t>
            </a:r>
          </a:p>
          <a:p>
            <a:pPr lvl="1">
              <a:spcBef>
                <a:spcPts val="600"/>
              </a:spcBef>
              <a:spcAft>
                <a:spcPts val="600"/>
              </a:spcAft>
              <a:buFont typeface="Arial" pitchFamily="34" charset="0"/>
              <a:buChar char="•"/>
            </a:pPr>
            <a:r>
              <a:rPr lang="en-CA" dirty="0" smtClean="0"/>
              <a:t>Minimizing the “grey areas” such as the challenge of determining whether an institution or individual has received “consideration</a:t>
            </a:r>
            <a:r>
              <a:rPr lang="en-CA" sz="2000" dirty="0" smtClean="0"/>
              <a:t>.”</a:t>
            </a:r>
          </a:p>
        </p:txBody>
      </p:sp>
      <p:sp>
        <p:nvSpPr>
          <p:cNvPr id="3" name="Title 2"/>
          <p:cNvSpPr>
            <a:spLocks noGrp="1"/>
          </p:cNvSpPr>
          <p:nvPr>
            <p:ph type="title"/>
          </p:nvPr>
        </p:nvSpPr>
        <p:spPr/>
        <p:txBody>
          <a:bodyPr/>
          <a:lstStyle/>
          <a:p>
            <a:r>
              <a:rPr lang="en-CA" b="1" dirty="0" smtClean="0">
                <a:latin typeface="+mj-lt"/>
              </a:rPr>
              <a:t>Challenges</a:t>
            </a:r>
            <a:endParaRPr lang="en-CA" b="1" dirty="0">
              <a:latin typeface="+mj-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5182" y="1552353"/>
            <a:ext cx="8335926" cy="4540944"/>
          </a:xfrm>
        </p:spPr>
        <p:txBody>
          <a:bodyPr/>
          <a:lstStyle/>
          <a:p>
            <a:pPr lvl="1">
              <a:buNone/>
            </a:pPr>
            <a:r>
              <a:rPr lang="en-US" b="1" dirty="0" smtClean="0">
                <a:ea typeface="Times New Roman" pitchFamily="18" charset="0"/>
                <a:cs typeface="Arial" pitchFamily="34" charset="0"/>
              </a:rPr>
              <a:t>International Cooperation: </a:t>
            </a:r>
          </a:p>
          <a:p>
            <a:pPr lvl="1">
              <a:spcBef>
                <a:spcPts val="600"/>
              </a:spcBef>
              <a:buFont typeface="Arial" pitchFamily="34" charset="0"/>
              <a:buChar char="•"/>
            </a:pPr>
            <a:r>
              <a:rPr lang="en-CA" sz="1900" dirty="0" smtClean="0"/>
              <a:t>January 2009 - CIC Minister launched the international strategy on bilateral visit to India.</a:t>
            </a:r>
          </a:p>
          <a:p>
            <a:pPr lvl="1">
              <a:spcBef>
                <a:spcPts val="600"/>
              </a:spcBef>
              <a:buFont typeface="Arial" pitchFamily="34" charset="0"/>
              <a:buChar char="•"/>
            </a:pPr>
            <a:r>
              <a:rPr lang="en-GB" sz="1900" dirty="0" smtClean="0"/>
              <a:t>Bilateral engagements continued during trips to India, China, the Philippines, Australia and Europe (2010) and Pakistan (2011). </a:t>
            </a:r>
          </a:p>
          <a:p>
            <a:pPr lvl="1">
              <a:spcBef>
                <a:spcPts val="600"/>
              </a:spcBef>
              <a:buFont typeface="Arial" pitchFamily="34" charset="0"/>
              <a:buChar char="•"/>
            </a:pPr>
            <a:r>
              <a:rPr lang="en-US" sz="1900" dirty="0" smtClean="0">
                <a:cs typeface="Arial" pitchFamily="34" charset="0"/>
              </a:rPr>
              <a:t>2011 – A coordinated media </a:t>
            </a:r>
            <a:r>
              <a:rPr lang="en-CA" sz="1900" dirty="0" smtClean="0">
                <a:cs typeface="Arial" pitchFamily="34" charset="0"/>
              </a:rPr>
              <a:t>campaign was launched with the support of Australia, New Zealand, the United Kingdom and the United States. </a:t>
            </a:r>
            <a:r>
              <a:rPr lang="en-US" sz="1900" dirty="0" smtClean="0"/>
              <a:t>The overseas campaign was aimed at prospective immigrants, permanent residents and Canadian citizens. </a:t>
            </a:r>
            <a:endParaRPr lang="en-CA" sz="1900" dirty="0" smtClean="0">
              <a:cs typeface="Arial" pitchFamily="34" charset="0"/>
            </a:endParaRPr>
          </a:p>
          <a:p>
            <a:pPr lvl="1">
              <a:spcBef>
                <a:spcPts val="600"/>
              </a:spcBef>
              <a:buFont typeface="Arial" pitchFamily="34" charset="0"/>
              <a:buChar char="•"/>
            </a:pPr>
            <a:r>
              <a:rPr lang="en-CA" sz="1900" dirty="0" smtClean="0"/>
              <a:t>Presentation on efforts to regulate immigration consultants at the 2011 Regional Conference on Migration in Santo Domingo, Dominican Republic.  </a:t>
            </a:r>
          </a:p>
          <a:p>
            <a:pPr lvl="1">
              <a:spcBef>
                <a:spcPts val="600"/>
              </a:spcBef>
              <a:buFont typeface="Arial" pitchFamily="34" charset="0"/>
              <a:buChar char="•"/>
            </a:pPr>
            <a:r>
              <a:rPr lang="en-CA" sz="1900" dirty="0" smtClean="0"/>
              <a:t>June 2013, Secretaría de Gobernación (SEGOB) - CIC meeting in Ottawa.</a:t>
            </a:r>
          </a:p>
          <a:p>
            <a:pPr lvl="1">
              <a:spcBef>
                <a:spcPts val="600"/>
              </a:spcBef>
              <a:buFont typeface="Arial" pitchFamily="34" charset="0"/>
              <a:buChar char="•"/>
            </a:pPr>
            <a:r>
              <a:rPr lang="en-CA" sz="1900" dirty="0" smtClean="0"/>
              <a:t>February 2014, Mexico City, Mexico – Workshop on Unscrupulous Consultants.  </a:t>
            </a:r>
          </a:p>
          <a:p>
            <a:pPr lvl="1">
              <a:buFont typeface="Arial" pitchFamily="34" charset="0"/>
              <a:buChar char="•"/>
            </a:pPr>
            <a:endParaRPr lang="en-US" sz="2000" dirty="0" smtClean="0">
              <a:ea typeface="Times New Roman" pitchFamily="18" charset="0"/>
              <a:cs typeface="Arial"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22</a:t>
            </a:fld>
            <a:endParaRPr lang="en-US" dirty="0"/>
          </a:p>
        </p:txBody>
      </p:sp>
      <p:sp>
        <p:nvSpPr>
          <p:cNvPr id="6" name="Title 3"/>
          <p:cNvSpPr>
            <a:spLocks noGrp="1"/>
          </p:cNvSpPr>
          <p:nvPr>
            <p:ph type="title"/>
          </p:nvPr>
        </p:nvSpPr>
        <p:spPr/>
        <p:txBody>
          <a:bodyPr>
            <a:normAutofit/>
          </a:bodyPr>
          <a:lstStyle/>
          <a:p>
            <a:r>
              <a:rPr lang="en-CA" b="1" dirty="0" smtClean="0">
                <a:latin typeface="+mn-lt"/>
                <a:ea typeface="Verdana" pitchFamily="34" charset="0"/>
                <a:cs typeface="Verdana" pitchFamily="34" charset="0"/>
              </a:rPr>
              <a:t>Public Awareness Campaign</a:t>
            </a:r>
            <a:endParaRPr lang="en-CA" b="1" dirty="0">
              <a:solidFill>
                <a:srgbClr val="FF0000"/>
              </a:solidFill>
              <a:latin typeface="+mn-lt"/>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589315"/>
            <a:ext cx="7848600" cy="4612840"/>
          </a:xfrm>
        </p:spPr>
        <p:txBody>
          <a:bodyPr/>
          <a:lstStyle/>
          <a:p>
            <a:pPr>
              <a:buNone/>
            </a:pPr>
            <a:r>
              <a:rPr lang="en-US" sz="2200" dirty="0" smtClean="0"/>
              <a:t>Canada’s Efforts</a:t>
            </a:r>
            <a:endParaRPr lang="en-CA" sz="2200" dirty="0" smtClean="0"/>
          </a:p>
          <a:p>
            <a:pPr lvl="0"/>
            <a:r>
              <a:rPr lang="en-US" sz="2000" b="0" dirty="0" smtClean="0"/>
              <a:t>Multilingual domestic advertising campaign warning people not to be taken in by crooked immigration consultants launched in 2011.</a:t>
            </a:r>
            <a:endParaRPr lang="en-CA" sz="2000" b="0" dirty="0" smtClean="0"/>
          </a:p>
          <a:p>
            <a:pPr lvl="0"/>
            <a:r>
              <a:rPr lang="en-US" sz="2000" b="0" dirty="0" smtClean="0"/>
              <a:t>CIC has developed additional communication products and made the information on authorized immigration representatives more prominent on our website for each line of business. Outreach materials on the CIC website are more visible and readily accessible. The strategy developed includes key messages for those working with stakeholders (educational institutions, HR professionals, travel agents etc).</a:t>
            </a:r>
            <a:endParaRPr lang="en-CA" sz="2000" b="0" dirty="0" smtClean="0"/>
          </a:p>
          <a:p>
            <a:pPr lvl="0"/>
            <a:r>
              <a:rPr lang="en-US" sz="2000" b="0" dirty="0" smtClean="0"/>
              <a:t>In March 2014, CIC ran a public awareness campaign with the ICCRC and Federation of Law Societies of Canada on the topic of authorized immigration representatives. </a:t>
            </a:r>
            <a:endParaRPr lang="en-CA" sz="2000" b="0" dirty="0" smtClean="0"/>
          </a:p>
          <a:p>
            <a:pPr lvl="1">
              <a:buFont typeface="Arial" pitchFamily="34" charset="0"/>
              <a:buChar char="•"/>
            </a:pPr>
            <a:endParaRPr lang="en-CA" sz="2000" dirty="0" smtClean="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23</a:t>
            </a:fld>
            <a:endParaRPr lang="en-US" dirty="0"/>
          </a:p>
        </p:txBody>
      </p:sp>
      <p:sp>
        <p:nvSpPr>
          <p:cNvPr id="6" name="Title 3"/>
          <p:cNvSpPr>
            <a:spLocks noGrp="1"/>
          </p:cNvSpPr>
          <p:nvPr>
            <p:ph type="title"/>
          </p:nvPr>
        </p:nvSpPr>
        <p:spPr/>
        <p:txBody>
          <a:bodyPr>
            <a:normAutofit/>
          </a:bodyPr>
          <a:lstStyle/>
          <a:p>
            <a:r>
              <a:rPr lang="en-CA" b="1" dirty="0" smtClean="0">
                <a:latin typeface="+mn-lt"/>
                <a:ea typeface="Verdana" pitchFamily="34" charset="0"/>
                <a:cs typeface="Verdana" pitchFamily="34" charset="0"/>
              </a:rPr>
              <a:t>Public Awareness Campaign Continued</a:t>
            </a:r>
            <a:endParaRPr lang="en-CA" b="1" dirty="0">
              <a:solidFill>
                <a:srgbClr val="FF0000"/>
              </a:solidFill>
              <a:latin typeface="+mn-lt"/>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fontAlgn="auto" hangingPunct="1">
              <a:spcAft>
                <a:spcPts val="0"/>
              </a:spcAft>
              <a:defRPr/>
            </a:pPr>
            <a:r>
              <a:rPr lang="en-CA" b="1" dirty="0" smtClean="0">
                <a:latin typeface="Calibri" pitchFamily="34" charset="0"/>
              </a:rPr>
              <a:t>Partnership Building</a:t>
            </a: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24</a:t>
            </a:fld>
            <a:endParaRPr lang="en-US" dirty="0"/>
          </a:p>
        </p:txBody>
      </p:sp>
      <p:sp>
        <p:nvSpPr>
          <p:cNvPr id="6" name="Content Placeholder 1"/>
          <p:cNvSpPr>
            <a:spLocks noGrp="1"/>
          </p:cNvSpPr>
          <p:nvPr>
            <p:ph idx="1"/>
          </p:nvPr>
        </p:nvSpPr>
        <p:spPr>
          <a:xfrm>
            <a:off x="723014" y="1711842"/>
            <a:ext cx="7809426" cy="4381454"/>
          </a:xfrm>
        </p:spPr>
        <p:txBody>
          <a:bodyPr/>
          <a:lstStyle/>
          <a:p>
            <a:pPr eaLnBrk="1" fontAlgn="auto" hangingPunct="1">
              <a:spcAft>
                <a:spcPts val="0"/>
              </a:spcAft>
              <a:buNone/>
              <a:defRPr/>
            </a:pPr>
            <a:r>
              <a:rPr lang="en-CA" sz="2200" dirty="0" smtClean="0">
                <a:latin typeface="+mj-lt"/>
              </a:rPr>
              <a:t>CIC is Committed to Strong International Partnerships:</a:t>
            </a:r>
          </a:p>
          <a:p>
            <a:pPr lvl="1" eaLnBrk="1" fontAlgn="auto" hangingPunct="1">
              <a:lnSpc>
                <a:spcPct val="150000"/>
              </a:lnSpc>
              <a:spcAft>
                <a:spcPts val="0"/>
              </a:spcAft>
              <a:buFont typeface="Arial" pitchFamily="34" charset="0"/>
              <a:buChar char="•"/>
              <a:defRPr/>
            </a:pPr>
            <a:r>
              <a:rPr lang="en-CA" sz="2100" b="0" dirty="0" smtClean="0"/>
              <a:t>Robust stakeholder engagement strategy.</a:t>
            </a:r>
          </a:p>
          <a:p>
            <a:pPr lvl="1" eaLnBrk="1" fontAlgn="auto" hangingPunct="1">
              <a:lnSpc>
                <a:spcPct val="150000"/>
              </a:lnSpc>
              <a:spcAft>
                <a:spcPts val="0"/>
              </a:spcAft>
              <a:buFont typeface="Arial" pitchFamily="34" charset="0"/>
              <a:buChar char="•"/>
              <a:defRPr/>
            </a:pPr>
            <a:r>
              <a:rPr lang="en-CA" sz="2100" dirty="0" smtClean="0"/>
              <a:t>Ongoing open dialogue with all partners to combat unscrupulous behaviour by consultants.</a:t>
            </a:r>
          </a:p>
          <a:p>
            <a:pPr lvl="1" eaLnBrk="1" fontAlgn="auto" hangingPunct="1">
              <a:lnSpc>
                <a:spcPct val="150000"/>
              </a:lnSpc>
              <a:spcAft>
                <a:spcPts val="0"/>
              </a:spcAft>
              <a:buFont typeface="Arial" pitchFamily="34" charset="0"/>
              <a:buChar char="•"/>
              <a:defRPr/>
            </a:pPr>
            <a:r>
              <a:rPr lang="en-CA" sz="2100" dirty="0" smtClean="0"/>
              <a:t>Communication with the public on anti-fraud practices.</a:t>
            </a:r>
          </a:p>
          <a:p>
            <a:pPr lvl="1" eaLnBrk="1" fontAlgn="auto" hangingPunct="1">
              <a:lnSpc>
                <a:spcPct val="150000"/>
              </a:lnSpc>
              <a:spcAft>
                <a:spcPts val="0"/>
              </a:spcAft>
              <a:buFont typeface="Arial" pitchFamily="34" charset="0"/>
              <a:buChar char="•"/>
              <a:defRPr/>
            </a:pPr>
            <a:r>
              <a:rPr lang="en-CA" sz="2100" dirty="0" smtClean="0"/>
              <a:t>Information sharing practices with partners.</a:t>
            </a:r>
          </a:p>
          <a:p>
            <a:pPr lvl="1" eaLnBrk="1" fontAlgn="auto" hangingPunct="1">
              <a:lnSpc>
                <a:spcPct val="150000"/>
              </a:lnSpc>
              <a:spcAft>
                <a:spcPts val="0"/>
              </a:spcAft>
              <a:buFont typeface="Arial" pitchFamily="34" charset="0"/>
              <a:buChar char="•"/>
              <a:defRPr/>
            </a:pPr>
            <a:r>
              <a:rPr lang="en-CA" sz="2100" dirty="0" smtClean="0"/>
              <a:t>Joint anti-fraud measures with partners.</a:t>
            </a:r>
          </a:p>
          <a:p>
            <a:pPr lvl="1" eaLnBrk="1" fontAlgn="auto" hangingPunct="1">
              <a:spcAft>
                <a:spcPts val="0"/>
              </a:spcAft>
              <a:buFont typeface="Arial" pitchFamily="34" charset="0"/>
              <a:buChar char="•"/>
              <a:defRPr/>
            </a:pPr>
            <a:endParaRPr lang="en-CA" sz="2000" b="0" dirty="0" smtClean="0">
              <a:latin typeface="+mj-lt"/>
            </a:endParaRPr>
          </a:p>
          <a:p>
            <a:pPr lvl="1">
              <a:buNone/>
            </a:pPr>
            <a:endParaRPr lang="en-CA" sz="1800" b="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01208"/>
            <a:ext cx="7846640" cy="4392087"/>
          </a:xfrm>
        </p:spPr>
        <p:txBody>
          <a:bodyPr/>
          <a:lstStyle/>
          <a:p>
            <a:pPr algn="ctr">
              <a:lnSpc>
                <a:spcPct val="150000"/>
              </a:lnSpc>
              <a:buNone/>
            </a:pPr>
            <a:r>
              <a:rPr lang="en-CA" sz="2200" b="0" dirty="0" smtClean="0"/>
              <a:t>Discussion and Questions and Answers</a:t>
            </a:r>
          </a:p>
          <a:p>
            <a:pPr algn="ctr">
              <a:lnSpc>
                <a:spcPct val="150000"/>
              </a:lnSpc>
              <a:buNone/>
            </a:pPr>
            <a:r>
              <a:rPr lang="en-CA" sz="2200" b="0" dirty="0" smtClean="0"/>
              <a:t>More information and resourc</a:t>
            </a:r>
            <a:r>
              <a:rPr lang="en-CA" b="0" dirty="0" smtClean="0"/>
              <a:t>es</a:t>
            </a: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25</a:t>
            </a:fld>
            <a:endParaRPr lang="en-US" dirty="0"/>
          </a:p>
        </p:txBody>
      </p:sp>
      <p:sp>
        <p:nvSpPr>
          <p:cNvPr id="5" name="TextBox 4"/>
          <p:cNvSpPr txBox="1"/>
          <p:nvPr/>
        </p:nvSpPr>
        <p:spPr>
          <a:xfrm>
            <a:off x="3997841" y="5667153"/>
            <a:ext cx="1573619" cy="369332"/>
          </a:xfrm>
          <a:prstGeom prst="rect">
            <a:avLst/>
          </a:prstGeom>
          <a:noFill/>
        </p:spPr>
        <p:txBody>
          <a:bodyPr wrap="square" rtlCol="0">
            <a:spAutoFit/>
          </a:bodyPr>
          <a:lstStyle/>
          <a:p>
            <a:r>
              <a:rPr lang="en-CA" i="1" dirty="0" smtClean="0"/>
              <a:t>Merci!</a:t>
            </a:r>
            <a:endParaRPr lang="en-CA" i="1" dirty="0"/>
          </a:p>
        </p:txBody>
      </p:sp>
      <p:sp>
        <p:nvSpPr>
          <p:cNvPr id="6" name="Rectangle 5"/>
          <p:cNvSpPr/>
          <p:nvPr/>
        </p:nvSpPr>
        <p:spPr>
          <a:xfrm>
            <a:off x="1010094" y="3062176"/>
            <a:ext cx="7230139" cy="2351705"/>
          </a:xfrm>
          <a:prstGeom prst="rect">
            <a:avLst/>
          </a:prstGeom>
        </p:spPr>
        <p:txBody>
          <a:bodyPr wrap="square">
            <a:spAutoFit/>
          </a:bodyPr>
          <a:lstStyle/>
          <a:p>
            <a:endParaRPr lang="en-CA" dirty="0" smtClean="0"/>
          </a:p>
          <a:p>
            <a:r>
              <a:rPr lang="en-CA" dirty="0" smtClean="0">
                <a:hlinkClick r:id="rId3"/>
              </a:rPr>
              <a:t>http://www.cic.gc.ca/english/resources/publications/consultations/consultations.asp#who</a:t>
            </a:r>
            <a:endParaRPr lang="en-CA" dirty="0" smtClean="0"/>
          </a:p>
          <a:p>
            <a:endParaRPr lang="en-CA" dirty="0" smtClean="0"/>
          </a:p>
          <a:p>
            <a:r>
              <a:rPr lang="en-CA" dirty="0" smtClean="0">
                <a:hlinkClick r:id="rId4"/>
              </a:rPr>
              <a:t>http://www.cic.gc.ca/english/e-services/portal.asp</a:t>
            </a:r>
            <a:endParaRPr lang="en-CA" dirty="0" smtClean="0"/>
          </a:p>
          <a:p>
            <a:endParaRPr lang="en-CA" dirty="0" smtClean="0"/>
          </a:p>
          <a:p>
            <a:r>
              <a:rPr lang="en-CA" dirty="0" smtClean="0">
                <a:hlinkClick r:id="rId5"/>
              </a:rPr>
              <a:t>http://www.iccrc-crcic.ca/home.cfm?setLanCookie=En</a:t>
            </a:r>
            <a:endParaRPr lang="en-CA" dirty="0" smtClean="0"/>
          </a:p>
          <a:p>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9838" y="1527858"/>
            <a:ext cx="7763125" cy="4490460"/>
          </a:xfrm>
        </p:spPr>
        <p:txBody>
          <a:bodyPr wrap="square" lIns="0" rIns="0">
            <a:spAutoFit/>
          </a:bodyPr>
          <a:lstStyle/>
          <a:p>
            <a:pPr>
              <a:buNone/>
            </a:pPr>
            <a:r>
              <a:rPr lang="en-US" sz="2000" dirty="0" smtClean="0"/>
              <a:t>	People seek to come to Canada for many reasons:</a:t>
            </a:r>
          </a:p>
          <a:p>
            <a:pPr lvl="1">
              <a:buFont typeface="Arial" pitchFamily="34" charset="0"/>
              <a:buChar char="•"/>
            </a:pPr>
            <a:r>
              <a:rPr lang="en-US" sz="1800" b="0" dirty="0" smtClean="0"/>
              <a:t>Tourists       </a:t>
            </a:r>
          </a:p>
          <a:p>
            <a:pPr lvl="1">
              <a:buFont typeface="Arial" pitchFamily="34" charset="0"/>
              <a:buChar char="•"/>
            </a:pPr>
            <a:r>
              <a:rPr lang="en-US" sz="1800" b="0" dirty="0" smtClean="0"/>
              <a:t>Temporary Workers   </a:t>
            </a:r>
          </a:p>
          <a:p>
            <a:pPr lvl="1">
              <a:buFont typeface="Arial" pitchFamily="34" charset="0"/>
              <a:buChar char="•"/>
            </a:pPr>
            <a:r>
              <a:rPr lang="en-US" sz="1800" dirty="0" smtClean="0"/>
              <a:t> Students</a:t>
            </a:r>
            <a:endParaRPr lang="en-US" sz="1800" b="0" dirty="0" smtClean="0"/>
          </a:p>
          <a:p>
            <a:pPr lvl="1">
              <a:buFont typeface="Arial" pitchFamily="34" charset="0"/>
              <a:buChar char="•"/>
            </a:pPr>
            <a:r>
              <a:rPr lang="en-US" sz="1800" b="0" dirty="0" smtClean="0"/>
              <a:t>Skilled Workers                          </a:t>
            </a:r>
          </a:p>
          <a:p>
            <a:pPr lvl="1">
              <a:buFont typeface="Arial" pitchFamily="34" charset="0"/>
              <a:buChar char="•"/>
            </a:pPr>
            <a:r>
              <a:rPr lang="en-US" sz="1800" b="0" dirty="0" smtClean="0"/>
              <a:t>Family reunification</a:t>
            </a:r>
          </a:p>
          <a:p>
            <a:pPr>
              <a:lnSpc>
                <a:spcPct val="90000"/>
              </a:lnSpc>
              <a:buFont typeface="Wingdings" pitchFamily="2" charset="2"/>
              <a:buNone/>
            </a:pPr>
            <a:r>
              <a:rPr lang="en-US" sz="2000" dirty="0" smtClean="0"/>
              <a:t>	People who come to Canada must meet entry visa requirements:</a:t>
            </a:r>
          </a:p>
          <a:p>
            <a:pPr lvl="1">
              <a:lnSpc>
                <a:spcPct val="90000"/>
              </a:lnSpc>
              <a:buFont typeface="Arial" pitchFamily="34" charset="0"/>
              <a:buChar char="•"/>
            </a:pPr>
            <a:r>
              <a:rPr lang="en-US" sz="1800" b="0" dirty="0" smtClean="0"/>
              <a:t>There are a number of requirements that applicants need to meet before entering Canada. These include meeting </a:t>
            </a:r>
            <a:r>
              <a:rPr lang="en-CA" sz="1800" b="0" dirty="0" smtClean="0"/>
              <a:t>health and security admission criteria and</a:t>
            </a:r>
            <a:r>
              <a:rPr lang="en-US" sz="1800" b="0" dirty="0" smtClean="0"/>
              <a:t> possessing valid travel documents.</a:t>
            </a:r>
          </a:p>
          <a:p>
            <a:pPr>
              <a:buNone/>
            </a:pPr>
            <a:r>
              <a:rPr lang="en-US" sz="2000" dirty="0" smtClean="0">
                <a:latin typeface="+mj-lt"/>
              </a:rPr>
              <a:t>	Applicants often turn to immigration representatives to help with their processes:</a:t>
            </a:r>
          </a:p>
          <a:p>
            <a:pPr lvl="1">
              <a:buFont typeface="Arial" pitchFamily="34" charset="0"/>
              <a:buChar char="•"/>
            </a:pPr>
            <a:r>
              <a:rPr lang="en-CA" sz="1800" b="0" dirty="0" smtClean="0"/>
              <a:t>Representatives give immigration advice and help to visa applicants, usually for a fee.</a:t>
            </a:r>
            <a:r>
              <a:rPr lang="en-US" sz="1800" b="0" dirty="0" smtClean="0"/>
              <a:t>	</a:t>
            </a:r>
            <a:endParaRPr lang="en-CA" sz="1800" b="0" dirty="0" smtClean="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3</a:t>
            </a:fld>
            <a:endParaRPr lang="en-US" dirty="0"/>
          </a:p>
        </p:txBody>
      </p:sp>
      <p:sp>
        <p:nvSpPr>
          <p:cNvPr id="6" name="Title 2"/>
          <p:cNvSpPr>
            <a:spLocks noGrp="1"/>
          </p:cNvSpPr>
          <p:nvPr>
            <p:ph type="title"/>
          </p:nvPr>
        </p:nvSpPr>
        <p:spPr>
          <a:xfrm>
            <a:off x="685800" y="914400"/>
            <a:ext cx="8001000" cy="609600"/>
          </a:xfrm>
        </p:spPr>
        <p:txBody>
          <a:bodyPr>
            <a:normAutofit/>
          </a:bodyPr>
          <a:lstStyle/>
          <a:p>
            <a:r>
              <a:rPr lang="en-US" b="1" dirty="0" smtClean="0">
                <a:latin typeface="+mn-lt"/>
              </a:rPr>
              <a:t>The Immigration Process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2140" y="1477926"/>
            <a:ext cx="8474149" cy="4635795"/>
          </a:xfrm>
        </p:spPr>
        <p:txBody>
          <a:bodyPr/>
          <a:lstStyle/>
          <a:p>
            <a:pPr>
              <a:buNone/>
            </a:pPr>
            <a:r>
              <a:rPr lang="en-US" sz="2200" dirty="0" smtClean="0"/>
              <a:t>	Overview and history of the immigration representatives issue</a:t>
            </a:r>
          </a:p>
          <a:p>
            <a:pPr>
              <a:buNone/>
            </a:pPr>
            <a:r>
              <a:rPr lang="en-US" sz="2000" b="0" dirty="0" smtClean="0"/>
              <a:t>	Before 2003 – immigration consultants were unregulated. There was widespread concern </a:t>
            </a:r>
            <a:r>
              <a:rPr lang="en-CA" sz="2000" b="0" dirty="0" smtClean="0"/>
              <a:t>about practices in the immigration consulting industry which left vulnerable people exposed to misleading advice and exploitation.  </a:t>
            </a:r>
          </a:p>
          <a:p>
            <a:pPr>
              <a:buNone/>
            </a:pPr>
            <a:r>
              <a:rPr lang="en-CA" sz="2000" b="0" dirty="0" smtClean="0"/>
              <a:t>	</a:t>
            </a:r>
            <a:r>
              <a:rPr lang="en-CA" sz="2000" dirty="0" smtClean="0"/>
              <a:t>No regulation meant anyone could call themselves an immigration representative.  Challenges Included:</a:t>
            </a:r>
          </a:p>
          <a:p>
            <a:pPr lvl="1">
              <a:buFont typeface="Arial" pitchFamily="34" charset="0"/>
              <a:buChar char="•"/>
            </a:pPr>
            <a:r>
              <a:rPr lang="en-CA" sz="2000" dirty="0" smtClean="0"/>
              <a:t>No Training</a:t>
            </a:r>
          </a:p>
          <a:p>
            <a:pPr lvl="1">
              <a:buFont typeface="Arial" pitchFamily="34" charset="0"/>
              <a:buChar char="•"/>
            </a:pPr>
            <a:r>
              <a:rPr lang="en-CA" sz="2000" b="0" dirty="0" smtClean="0"/>
              <a:t>No Certification</a:t>
            </a:r>
          </a:p>
          <a:p>
            <a:pPr lvl="1">
              <a:buFont typeface="Arial" pitchFamily="34" charset="0"/>
              <a:buChar char="•"/>
            </a:pPr>
            <a:r>
              <a:rPr lang="en-CA" sz="2000" dirty="0" smtClean="0"/>
              <a:t>False promises </a:t>
            </a:r>
          </a:p>
          <a:p>
            <a:pPr lvl="1">
              <a:buFont typeface="Arial" pitchFamily="34" charset="0"/>
              <a:buChar char="•"/>
            </a:pPr>
            <a:r>
              <a:rPr lang="en-CA" sz="2000" b="0" dirty="0" smtClean="0"/>
              <a:t>Excessive fees</a:t>
            </a:r>
          </a:p>
          <a:p>
            <a:pPr lvl="1">
              <a:buFont typeface="Arial" pitchFamily="34" charset="0"/>
              <a:buChar char="•"/>
            </a:pPr>
            <a:r>
              <a:rPr lang="en-CA" sz="2000" dirty="0" smtClean="0"/>
              <a:t>Exploitative/coercive behaviour</a:t>
            </a:r>
          </a:p>
          <a:p>
            <a:pPr lvl="1">
              <a:buFont typeface="Arial" pitchFamily="34" charset="0"/>
              <a:buChar char="•"/>
            </a:pPr>
            <a:r>
              <a:rPr lang="en-CA" sz="2000" dirty="0" smtClean="0"/>
              <a:t>Incorrect advice</a:t>
            </a: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4</a:t>
            </a:fld>
            <a:endParaRPr lang="en-US" dirty="0"/>
          </a:p>
        </p:txBody>
      </p:sp>
      <p:sp>
        <p:nvSpPr>
          <p:cNvPr id="6" name="Title 2"/>
          <p:cNvSpPr>
            <a:spLocks noGrp="1"/>
          </p:cNvSpPr>
          <p:nvPr>
            <p:ph type="title"/>
          </p:nvPr>
        </p:nvSpPr>
        <p:spPr>
          <a:xfrm>
            <a:off x="685800" y="914400"/>
            <a:ext cx="8001000" cy="609600"/>
          </a:xfrm>
        </p:spPr>
        <p:txBody>
          <a:bodyPr>
            <a:normAutofit/>
          </a:bodyPr>
          <a:lstStyle/>
          <a:p>
            <a:r>
              <a:rPr lang="en-US" b="1" dirty="0" smtClean="0">
                <a:latin typeface="Calibri" pitchFamily="34" charset="0"/>
              </a:rPr>
              <a:t>The Canadian Experience</a:t>
            </a:r>
            <a:endParaRPr lang="en-CA" b="1"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038" y="1605517"/>
            <a:ext cx="7931887" cy="4561368"/>
          </a:xfrm>
        </p:spPr>
        <p:txBody>
          <a:bodyPr/>
          <a:lstStyle/>
          <a:p>
            <a:pPr>
              <a:spcBef>
                <a:spcPts val="0"/>
              </a:spcBef>
              <a:spcAft>
                <a:spcPts val="600"/>
              </a:spcAft>
              <a:buNone/>
            </a:pPr>
            <a:r>
              <a:rPr lang="en-US" sz="2200" dirty="0" smtClean="0"/>
              <a:t>	Regulating the Industry</a:t>
            </a:r>
          </a:p>
          <a:p>
            <a:pPr lvl="1">
              <a:spcBef>
                <a:spcPts val="0"/>
              </a:spcBef>
              <a:spcAft>
                <a:spcPts val="600"/>
              </a:spcAft>
              <a:buFont typeface="Arial" pitchFamily="34" charset="0"/>
              <a:buChar char="•"/>
            </a:pPr>
            <a:r>
              <a:rPr lang="en-US" sz="2000" dirty="0" smtClean="0"/>
              <a:t>Canadian Society of Immigration Consultants (CSIC) was formed in 2003 to regulate immigration consultants. </a:t>
            </a:r>
          </a:p>
          <a:p>
            <a:pPr lvl="1">
              <a:spcBef>
                <a:spcPts val="0"/>
              </a:spcBef>
              <a:spcAft>
                <a:spcPts val="600"/>
              </a:spcAft>
              <a:buFont typeface="Arial" pitchFamily="34" charset="0"/>
              <a:buChar char="•"/>
            </a:pPr>
            <a:r>
              <a:rPr lang="en-US" sz="2000" dirty="0" smtClean="0"/>
              <a:t>The </a:t>
            </a:r>
            <a:r>
              <a:rPr lang="en-US" sz="2000" i="1" dirty="0" smtClean="0"/>
              <a:t>Immigration &amp; Refugee Protection Regulations (</a:t>
            </a:r>
            <a:r>
              <a:rPr lang="en-CA" sz="2000" i="1" dirty="0" smtClean="0"/>
              <a:t>IRPR) </a:t>
            </a:r>
            <a:r>
              <a:rPr lang="en-CA" sz="2000" dirty="0" smtClean="0"/>
              <a:t>were amended in 2004 </a:t>
            </a:r>
            <a:r>
              <a:rPr lang="en-US" sz="2000" dirty="0" smtClean="0"/>
              <a:t>to recognize CSIC as the new governing body of immigration consultants and </a:t>
            </a:r>
            <a:r>
              <a:rPr lang="en-CA" sz="2000" b="0" dirty="0" smtClean="0"/>
              <a:t>identify who could provide immigration advice for a fee. </a:t>
            </a:r>
          </a:p>
          <a:p>
            <a:pPr lvl="1">
              <a:spcBef>
                <a:spcPts val="0"/>
              </a:spcBef>
              <a:spcAft>
                <a:spcPts val="600"/>
              </a:spcAft>
              <a:buFont typeface="Arial" pitchFamily="34" charset="0"/>
              <a:buChar char="•"/>
            </a:pPr>
            <a:r>
              <a:rPr lang="en-CA" sz="2000" b="0" dirty="0" smtClean="0"/>
              <a:t>“Authorized representative” was defined as a member in good standing with the Canadian Society of Immigration Consultants (CSIC), a provincial law society, or the </a:t>
            </a:r>
            <a:r>
              <a:rPr lang="en-CA" sz="2000" b="0" i="1" dirty="0" smtClean="0"/>
              <a:t>Chambre des notaires du Québec</a:t>
            </a:r>
            <a:r>
              <a:rPr lang="en-CA" sz="2000" b="0" dirty="0" smtClean="0"/>
              <a:t>. </a:t>
            </a:r>
            <a:endParaRPr lang="en-US" sz="2000" b="0" dirty="0" smtClean="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5</a:t>
            </a:fld>
            <a:endParaRPr lang="en-US" dirty="0"/>
          </a:p>
        </p:txBody>
      </p:sp>
      <p:sp>
        <p:nvSpPr>
          <p:cNvPr id="6" name="Title 2"/>
          <p:cNvSpPr>
            <a:spLocks noGrp="1"/>
          </p:cNvSpPr>
          <p:nvPr>
            <p:ph type="title"/>
          </p:nvPr>
        </p:nvSpPr>
        <p:spPr>
          <a:xfrm>
            <a:off x="685800" y="914400"/>
            <a:ext cx="8001000" cy="609600"/>
          </a:xfrm>
        </p:spPr>
        <p:txBody>
          <a:bodyPr>
            <a:normAutofit/>
          </a:bodyPr>
          <a:lstStyle/>
          <a:p>
            <a:r>
              <a:rPr lang="en-US" b="1" dirty="0" smtClean="0">
                <a:latin typeface="Calibri" pitchFamily="34" charset="0"/>
              </a:rPr>
              <a:t>The Canadian Experience Continued</a:t>
            </a:r>
            <a:endParaRPr lang="en-CA" b="1"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3152" y="1678488"/>
            <a:ext cx="8118468" cy="4414808"/>
          </a:xfrm>
        </p:spPr>
        <p:txBody>
          <a:bodyPr/>
          <a:lstStyle/>
          <a:p>
            <a:pPr>
              <a:buNone/>
            </a:pPr>
            <a:r>
              <a:rPr lang="en-US" sz="2200" dirty="0" smtClean="0"/>
              <a:t>	Standing Committee Report</a:t>
            </a:r>
          </a:p>
          <a:p>
            <a:pPr lvl="1">
              <a:spcBef>
                <a:spcPts val="600"/>
              </a:spcBef>
              <a:buFont typeface="Arial" pitchFamily="34" charset="0"/>
              <a:buChar char="•"/>
            </a:pPr>
            <a:r>
              <a:rPr lang="en-US" sz="2000" b="0" dirty="0" smtClean="0"/>
              <a:t>Despite the amendments to the </a:t>
            </a:r>
            <a:r>
              <a:rPr lang="en-CA" sz="2000" b="0" i="1" dirty="0" smtClean="0"/>
              <a:t>Immigration and Refugee Protection Regulations (IRPR)</a:t>
            </a:r>
            <a:r>
              <a:rPr lang="en-US" sz="2000" b="0" i="1" dirty="0" smtClean="0"/>
              <a:t> </a:t>
            </a:r>
            <a:r>
              <a:rPr lang="en-US" sz="2000" b="0" dirty="0" smtClean="0"/>
              <a:t>and the introduction of a regulatory body, concerns remained regarding the regulation of immigration consultants.</a:t>
            </a:r>
          </a:p>
          <a:p>
            <a:pPr lvl="1">
              <a:spcBef>
                <a:spcPts val="600"/>
              </a:spcBef>
              <a:buFont typeface="Arial" pitchFamily="34" charset="0"/>
              <a:buChar char="•"/>
            </a:pPr>
            <a:endParaRPr lang="en-US" sz="2000" b="0" dirty="0" smtClean="0"/>
          </a:p>
          <a:p>
            <a:pPr lvl="1">
              <a:spcBef>
                <a:spcPts val="600"/>
              </a:spcBef>
              <a:buFont typeface="Arial" pitchFamily="34" charset="0"/>
              <a:buChar char="•"/>
            </a:pPr>
            <a:r>
              <a:rPr lang="en-CA" sz="2000" b="0" dirty="0" smtClean="0"/>
              <a:t>There were concerns from CSIC members including:</a:t>
            </a:r>
          </a:p>
          <a:p>
            <a:pPr lvl="2">
              <a:spcBef>
                <a:spcPts val="600"/>
              </a:spcBef>
              <a:buFont typeface="Arial" pitchFamily="34" charset="0"/>
              <a:buChar char="•"/>
            </a:pPr>
            <a:r>
              <a:rPr lang="en-CA" b="0" dirty="0" smtClean="0"/>
              <a:t>Governance and transparency issues</a:t>
            </a:r>
          </a:p>
          <a:p>
            <a:pPr lvl="2">
              <a:spcBef>
                <a:spcPts val="600"/>
              </a:spcBef>
              <a:buFont typeface="Arial" pitchFamily="34" charset="0"/>
              <a:buChar char="•"/>
            </a:pPr>
            <a:r>
              <a:rPr lang="en-CA" dirty="0" smtClean="0"/>
              <a:t>High membership fees</a:t>
            </a:r>
          </a:p>
          <a:p>
            <a:pPr>
              <a:buNone/>
            </a:pPr>
            <a:endParaRPr lang="en-CA" sz="2200" b="0" dirty="0" smtClean="0"/>
          </a:p>
        </p:txBody>
      </p:sp>
      <p:sp>
        <p:nvSpPr>
          <p:cNvPr id="3" name="Title 2"/>
          <p:cNvSpPr>
            <a:spLocks noGrp="1"/>
          </p:cNvSpPr>
          <p:nvPr>
            <p:ph type="title"/>
          </p:nvPr>
        </p:nvSpPr>
        <p:spPr/>
        <p:txBody>
          <a:bodyPr>
            <a:normAutofit/>
          </a:bodyPr>
          <a:lstStyle/>
          <a:p>
            <a:r>
              <a:rPr lang="en-US" b="1" dirty="0" smtClean="0">
                <a:latin typeface="Calibri" pitchFamily="34" charset="0"/>
              </a:rPr>
              <a:t>The Canadian Experience Continued</a:t>
            </a:r>
            <a:endParaRPr lang="fr-FR"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84790" y="1679944"/>
            <a:ext cx="7947649" cy="4413352"/>
          </a:xfrm>
        </p:spPr>
        <p:txBody>
          <a:bodyPr/>
          <a:lstStyle/>
          <a:p>
            <a:pPr>
              <a:spcBef>
                <a:spcPts val="600"/>
              </a:spcBef>
              <a:spcAft>
                <a:spcPts val="600"/>
              </a:spcAft>
            </a:pPr>
            <a:r>
              <a:rPr lang="en-CA" sz="2000" b="0" dirty="0" smtClean="0"/>
              <a:t>In the Spring of 2009, the Minister for CIC announced the launch of a public information campaign to combat immigration fraud and to warn against unscrupulous immigration representatives. </a:t>
            </a:r>
          </a:p>
          <a:p>
            <a:pPr>
              <a:spcBef>
                <a:spcPts val="600"/>
              </a:spcBef>
              <a:spcAft>
                <a:spcPts val="600"/>
              </a:spcAft>
            </a:pPr>
            <a:r>
              <a:rPr lang="en-CA" sz="2000" b="0" dirty="0" smtClean="0"/>
              <a:t>In addition to town-hall meetings, an online public survey was developed to gather information from individuals who used immigration consultants.</a:t>
            </a:r>
          </a:p>
          <a:p>
            <a:pPr>
              <a:spcBef>
                <a:spcPts val="600"/>
              </a:spcBef>
              <a:spcAft>
                <a:spcPts val="600"/>
              </a:spcAft>
            </a:pPr>
            <a:r>
              <a:rPr lang="en-CA" sz="2000" b="0" dirty="0" smtClean="0"/>
              <a:t>11,200 individuals responded to the survey. Of those, 38% (4,282 people) completed the full questionnaire.</a:t>
            </a:r>
          </a:p>
          <a:p>
            <a:pPr>
              <a:spcBef>
                <a:spcPts val="600"/>
              </a:spcBef>
              <a:spcAft>
                <a:spcPts val="600"/>
              </a:spcAft>
            </a:pPr>
            <a:r>
              <a:rPr lang="en-CA" sz="2000" b="0" dirty="0" smtClean="0"/>
              <a:t>Key message of the responses - that the applicant needs to research the immigration process, their potential consultant and maintain an active role in their application process.</a:t>
            </a:r>
          </a:p>
        </p:txBody>
      </p:sp>
      <p:sp>
        <p:nvSpPr>
          <p:cNvPr id="3" name="Title 2"/>
          <p:cNvSpPr>
            <a:spLocks noGrp="1"/>
          </p:cNvSpPr>
          <p:nvPr>
            <p:ph type="title"/>
          </p:nvPr>
        </p:nvSpPr>
        <p:spPr/>
        <p:txBody>
          <a:bodyPr>
            <a:normAutofit/>
          </a:bodyPr>
          <a:lstStyle/>
          <a:p>
            <a:r>
              <a:rPr lang="fr-FR" b="1" dirty="0" smtClean="0">
                <a:latin typeface="Calibri" pitchFamily="34" charset="0"/>
              </a:rPr>
              <a:t>Public Consultation on Immigration Consultants</a:t>
            </a:r>
            <a:endParaRPr lang="fr-FR"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b="1" dirty="0" smtClean="0">
                <a:latin typeface="Calibri" pitchFamily="34" charset="0"/>
              </a:rPr>
              <a:t>Results of Public Consultation on Immigration Consultants</a:t>
            </a:r>
            <a:endParaRPr lang="en-CA"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8</a:t>
            </a:fld>
            <a:endParaRPr lang="en-US" dirty="0"/>
          </a:p>
        </p:txBody>
      </p:sp>
      <p:sp>
        <p:nvSpPr>
          <p:cNvPr id="10" name="Rectangle 9"/>
          <p:cNvSpPr/>
          <p:nvPr/>
        </p:nvSpPr>
        <p:spPr>
          <a:xfrm>
            <a:off x="744278" y="1562986"/>
            <a:ext cx="4433778" cy="369332"/>
          </a:xfrm>
          <a:prstGeom prst="rect">
            <a:avLst/>
          </a:prstGeom>
          <a:solidFill>
            <a:schemeClr val="bg1"/>
          </a:solidFill>
          <a:ln>
            <a:solidFill>
              <a:schemeClr val="accent1">
                <a:shade val="95000"/>
                <a:satMod val="105000"/>
              </a:schemeClr>
            </a:solidFill>
          </a:ln>
        </p:spPr>
        <p:txBody>
          <a:bodyPr wrap="square">
            <a:spAutoFit/>
          </a:bodyPr>
          <a:lstStyle/>
          <a:p>
            <a:r>
              <a:rPr lang="en-CA" dirty="0" smtClean="0">
                <a:latin typeface="+mn-lt"/>
              </a:rPr>
              <a:t>Seeking help with an immigration application</a:t>
            </a:r>
            <a:endParaRPr lang="en-CA" u="sng" dirty="0">
              <a:latin typeface="+mn-lt"/>
            </a:endParaRPr>
          </a:p>
        </p:txBody>
      </p:sp>
      <p:pic>
        <p:nvPicPr>
          <p:cNvPr id="8" name="Picture 2" descr="Percentage of people receiving help with immigration application and with what source"/>
          <p:cNvPicPr>
            <a:picLocks noChangeAspect="1" noChangeArrowheads="1"/>
          </p:cNvPicPr>
          <p:nvPr/>
        </p:nvPicPr>
        <p:blipFill>
          <a:blip r:embed="rId3"/>
          <a:srcRect/>
          <a:stretch>
            <a:fillRect/>
          </a:stretch>
        </p:blipFill>
        <p:spPr bwMode="auto">
          <a:xfrm>
            <a:off x="1509824" y="2083981"/>
            <a:ext cx="5390706" cy="412543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b="1" dirty="0" smtClean="0">
                <a:latin typeface="Calibri" pitchFamily="34" charset="0"/>
              </a:rPr>
              <a:t>Results of Public Consultation on Immigration Consultants</a:t>
            </a:r>
            <a:endParaRPr lang="en-CA"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9</a:t>
            </a:fld>
            <a:endParaRPr lang="en-US" dirty="0"/>
          </a:p>
        </p:txBody>
      </p:sp>
      <p:sp>
        <p:nvSpPr>
          <p:cNvPr id="7" name="Rectangle 6"/>
          <p:cNvSpPr/>
          <p:nvPr/>
        </p:nvSpPr>
        <p:spPr>
          <a:xfrm>
            <a:off x="765545" y="1564389"/>
            <a:ext cx="2583711" cy="369332"/>
          </a:xfrm>
          <a:prstGeom prst="rect">
            <a:avLst/>
          </a:prstGeom>
          <a:ln w="9525">
            <a:solidFill>
              <a:schemeClr val="tx2">
                <a:lumMod val="60000"/>
                <a:lumOff val="40000"/>
              </a:schemeClr>
            </a:solidFill>
          </a:ln>
        </p:spPr>
        <p:txBody>
          <a:bodyPr wrap="square">
            <a:spAutoFit/>
          </a:bodyPr>
          <a:lstStyle/>
          <a:p>
            <a:r>
              <a:rPr lang="en-CA" dirty="0" smtClean="0">
                <a:latin typeface="+mn-lt"/>
              </a:rPr>
              <a:t>Reasons for Seeking Help</a:t>
            </a:r>
            <a:endParaRPr lang="en-CA" dirty="0">
              <a:latin typeface="+mn-lt"/>
            </a:endParaRPr>
          </a:p>
        </p:txBody>
      </p:sp>
      <p:sp>
        <p:nvSpPr>
          <p:cNvPr id="10" name="Rectangle 9"/>
          <p:cNvSpPr/>
          <p:nvPr/>
        </p:nvSpPr>
        <p:spPr>
          <a:xfrm>
            <a:off x="3157870" y="3540646"/>
            <a:ext cx="2721935" cy="369332"/>
          </a:xfrm>
          <a:prstGeom prst="rect">
            <a:avLst/>
          </a:prstGeom>
          <a:solidFill>
            <a:schemeClr val="bg1"/>
          </a:solidFill>
        </p:spPr>
        <p:txBody>
          <a:bodyPr wrap="square">
            <a:spAutoFit/>
          </a:bodyPr>
          <a:lstStyle/>
          <a:p>
            <a:endParaRPr lang="en-CA" u="sng" dirty="0">
              <a:latin typeface="+mn-lt"/>
            </a:endParaRPr>
          </a:p>
        </p:txBody>
      </p:sp>
      <p:pic>
        <p:nvPicPr>
          <p:cNvPr id="56322" name="Picture 2" descr="Reasons for seeking help"/>
          <p:cNvPicPr>
            <a:picLocks noChangeAspect="1" noChangeArrowheads="1"/>
          </p:cNvPicPr>
          <p:nvPr/>
        </p:nvPicPr>
        <p:blipFill>
          <a:blip r:embed="rId3"/>
          <a:srcRect/>
          <a:stretch>
            <a:fillRect/>
          </a:stretch>
        </p:blipFill>
        <p:spPr bwMode="auto">
          <a:xfrm>
            <a:off x="1754374" y="2014379"/>
            <a:ext cx="5295014" cy="4217018"/>
          </a:xfrm>
          <a:prstGeom prst="rect">
            <a:avLst/>
          </a:prstGeom>
          <a:noFill/>
        </p:spPr>
      </p:pic>
      <p:sp>
        <p:nvSpPr>
          <p:cNvPr id="12" name="Rectangle 11"/>
          <p:cNvSpPr/>
          <p:nvPr/>
        </p:nvSpPr>
        <p:spPr>
          <a:xfrm>
            <a:off x="1743739" y="5943599"/>
            <a:ext cx="3115339" cy="26581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ic-ppt01-e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cic-ppt01-eng</Template>
  <TotalTime>9781</TotalTime>
  <Words>1383</Words>
  <Application>Microsoft Office PowerPoint</Application>
  <PresentationFormat>On-screen Show (4:3)</PresentationFormat>
  <Paragraphs>273</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cic-ppt01-eng</vt:lpstr>
      <vt:lpstr>Slide 1</vt:lpstr>
      <vt:lpstr>Presentation Outline</vt:lpstr>
      <vt:lpstr>The Immigration Process</vt:lpstr>
      <vt:lpstr>The Canadian Experience</vt:lpstr>
      <vt:lpstr>The Canadian Experience Continued</vt:lpstr>
      <vt:lpstr>The Canadian Experience Continued</vt:lpstr>
      <vt:lpstr>Public Consultation on Immigration Consultants</vt:lpstr>
      <vt:lpstr>Results of Public Consultation on Immigration Consultants</vt:lpstr>
      <vt:lpstr>Results of Public Consultation on Immigration Consultants</vt:lpstr>
      <vt:lpstr>Results of Public Consultation on Immigration Consultants</vt:lpstr>
      <vt:lpstr>Legislative Changes</vt:lpstr>
      <vt:lpstr>New Regulatory Body - ICCRC</vt:lpstr>
      <vt:lpstr>About the ICCRC</vt:lpstr>
      <vt:lpstr>Who can be a RCIC?</vt:lpstr>
      <vt:lpstr>Authorized Representatives</vt:lpstr>
      <vt:lpstr>Stakeholders dos and don’ts</vt:lpstr>
      <vt:lpstr>CIC Operational Procedures</vt:lpstr>
      <vt:lpstr>Complaint Process</vt:lpstr>
      <vt:lpstr>The ICCRC Complaints and Discipline Process</vt:lpstr>
      <vt:lpstr>New Regulatory Provisions </vt:lpstr>
      <vt:lpstr>Challenges</vt:lpstr>
      <vt:lpstr>Public Awareness Campaign</vt:lpstr>
      <vt:lpstr>Public Awareness Campaign Continued</vt:lpstr>
      <vt:lpstr>Partnership Building</vt:lpstr>
      <vt:lpstr>Slide 25</vt:lpstr>
    </vt:vector>
  </TitlesOfParts>
  <Company>CIC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 Paradis</dc:creator>
  <cp:lastModifiedBy>Luis.Monzon</cp:lastModifiedBy>
  <cp:revision>1169</cp:revision>
  <dcterms:created xsi:type="dcterms:W3CDTF">2010-11-01T19:35:20Z</dcterms:created>
  <dcterms:modified xsi:type="dcterms:W3CDTF">2014-12-05T20:37:56Z</dcterms:modified>
</cp:coreProperties>
</file>