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0" r:id="rId2"/>
  </p:sldMasterIdLst>
  <p:notesMasterIdLst>
    <p:notesMasterId r:id="rId15"/>
  </p:notesMasterIdLst>
  <p:handoutMasterIdLst>
    <p:handoutMasterId r:id="rId16"/>
  </p:handoutMasterIdLst>
  <p:sldIdLst>
    <p:sldId id="256" r:id="rId3"/>
    <p:sldId id="546" r:id="rId4"/>
    <p:sldId id="538" r:id="rId5"/>
    <p:sldId id="534" r:id="rId6"/>
    <p:sldId id="535" r:id="rId7"/>
    <p:sldId id="541" r:id="rId8"/>
    <p:sldId id="539" r:id="rId9"/>
    <p:sldId id="540" r:id="rId10"/>
    <p:sldId id="542" r:id="rId11"/>
    <p:sldId id="545" r:id="rId12"/>
    <p:sldId id="543" r:id="rId13"/>
    <p:sldId id="531" r:id="rId14"/>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ily.bauman" initials="e" lastIdx="1" clrIdx="0"/>
  <p:cmAuthor id="1" name="Alexandra.Dykes" initials="A" lastIdx="1" clrIdx="1"/>
  <p:cmAuthor id="2" name="sean.dineen" initials="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3680"/>
    <a:srgbClr val="8C8C8C"/>
    <a:srgbClr val="ECE7B6"/>
    <a:srgbClr val="FFCC00"/>
    <a:srgbClr val="FFFF66"/>
    <a:srgbClr val="ECDEB6"/>
    <a:srgbClr val="FF0000"/>
    <a:srgbClr val="FB4B1B"/>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86" autoAdjust="0"/>
    <p:restoredTop sz="71412" autoAdjust="0"/>
  </p:normalViewPr>
  <p:slideViewPr>
    <p:cSldViewPr>
      <p:cViewPr varScale="1">
        <p:scale>
          <a:sx n="83" d="100"/>
          <a:sy n="83" d="100"/>
        </p:scale>
        <p:origin x="-242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796" y="66"/>
      </p:cViewPr>
      <p:guideLst>
        <p:guide orient="horz" pos="2928"/>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8338" name="Rectangle 2"/>
          <p:cNvSpPr>
            <a:spLocks noGrp="1" noChangeArrowheads="1"/>
          </p:cNvSpPr>
          <p:nvPr>
            <p:ph type="hdr" sz="quarter"/>
          </p:nvPr>
        </p:nvSpPr>
        <p:spPr bwMode="auto">
          <a:xfrm>
            <a:off x="0" y="0"/>
            <a:ext cx="2972320" cy="465774"/>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l" eaLnBrk="0" hangingPunct="0">
              <a:defRPr sz="1200">
                <a:latin typeface="Arial" charset="0"/>
                <a:ea typeface="ＭＳ Ｐゴシック" pitchFamily="48" charset="-128"/>
                <a:cs typeface="+mn-cs"/>
              </a:defRPr>
            </a:lvl1pPr>
          </a:lstStyle>
          <a:p>
            <a:pPr>
              <a:defRPr/>
            </a:pPr>
            <a:endParaRPr lang="en-CA" dirty="0"/>
          </a:p>
        </p:txBody>
      </p:sp>
      <p:sp>
        <p:nvSpPr>
          <p:cNvPr id="398339" name="Rectangle 3"/>
          <p:cNvSpPr>
            <a:spLocks noGrp="1" noChangeArrowheads="1"/>
          </p:cNvSpPr>
          <p:nvPr>
            <p:ph type="dt" sz="quarter" idx="1"/>
          </p:nvPr>
        </p:nvSpPr>
        <p:spPr bwMode="auto">
          <a:xfrm>
            <a:off x="3884122" y="0"/>
            <a:ext cx="2972320" cy="465774"/>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eaLnBrk="0" hangingPunct="0">
              <a:defRPr sz="1200">
                <a:latin typeface="Arial" charset="0"/>
                <a:ea typeface="ＭＳ Ｐゴシック" pitchFamily="48" charset="-128"/>
                <a:cs typeface="+mn-cs"/>
              </a:defRPr>
            </a:lvl1pPr>
          </a:lstStyle>
          <a:p>
            <a:pPr>
              <a:defRPr/>
            </a:pPr>
            <a:fld id="{90951950-C73C-4D8C-BE62-BDD7D555850C}" type="datetimeFigureOut">
              <a:rPr lang="en-CA"/>
              <a:pPr>
                <a:defRPr/>
              </a:pPr>
              <a:t>06/02/2015</a:t>
            </a:fld>
            <a:endParaRPr lang="en-CA" dirty="0"/>
          </a:p>
        </p:txBody>
      </p:sp>
      <p:sp>
        <p:nvSpPr>
          <p:cNvPr id="398340" name="Rectangle 4"/>
          <p:cNvSpPr>
            <a:spLocks noGrp="1" noChangeArrowheads="1"/>
          </p:cNvSpPr>
          <p:nvPr>
            <p:ph type="ftr" sz="quarter" idx="2"/>
          </p:nvPr>
        </p:nvSpPr>
        <p:spPr bwMode="auto">
          <a:xfrm>
            <a:off x="0" y="8829037"/>
            <a:ext cx="2972320" cy="465774"/>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l" eaLnBrk="0" hangingPunct="0">
              <a:defRPr sz="1200">
                <a:latin typeface="Arial" charset="0"/>
                <a:ea typeface="ＭＳ Ｐゴシック" pitchFamily="48" charset="-128"/>
                <a:cs typeface="+mn-cs"/>
              </a:defRPr>
            </a:lvl1pPr>
          </a:lstStyle>
          <a:p>
            <a:pPr>
              <a:defRPr/>
            </a:pPr>
            <a:endParaRPr lang="en-CA" dirty="0"/>
          </a:p>
        </p:txBody>
      </p:sp>
      <p:sp>
        <p:nvSpPr>
          <p:cNvPr id="398341" name="Rectangle 5"/>
          <p:cNvSpPr>
            <a:spLocks noGrp="1" noChangeArrowheads="1"/>
          </p:cNvSpPr>
          <p:nvPr>
            <p:ph type="sldNum" sz="quarter" idx="3"/>
          </p:nvPr>
        </p:nvSpPr>
        <p:spPr bwMode="auto">
          <a:xfrm>
            <a:off x="3884122" y="8829037"/>
            <a:ext cx="2972320" cy="465774"/>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eaLnBrk="0" hangingPunct="0">
              <a:defRPr sz="1200">
                <a:latin typeface="Arial" charset="0"/>
                <a:ea typeface="ＭＳ Ｐゴシック" pitchFamily="48" charset="-128"/>
                <a:cs typeface="+mn-cs"/>
              </a:defRPr>
            </a:lvl1pPr>
          </a:lstStyle>
          <a:p>
            <a:pPr>
              <a:defRPr/>
            </a:pPr>
            <a:fld id="{9C958BD7-0CBF-4D22-98F9-ACADE21A9DD1}" type="slidenum">
              <a:rPr lang="en-CA"/>
              <a:pPr>
                <a:defRPr/>
              </a:pPr>
              <a:t>‹#›</a:t>
            </a:fld>
            <a:endParaRPr lang="en-CA"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2320" cy="464184"/>
          </a:xfrm>
          <a:prstGeom prst="rect">
            <a:avLst/>
          </a:prstGeom>
          <a:noFill/>
          <a:ln w="9525">
            <a:noFill/>
            <a:miter lim="800000"/>
            <a:headEnd/>
            <a:tailEnd/>
          </a:ln>
        </p:spPr>
        <p:txBody>
          <a:bodyPr vert="horz" wrap="square" lIns="93245" tIns="46623" rIns="93245" bIns="46623" numCol="1" anchor="t" anchorCtr="0" compatLnSpc="1">
            <a:prstTxWarp prst="textNoShape">
              <a:avLst/>
            </a:prstTxWarp>
          </a:bodyPr>
          <a:lstStyle>
            <a:lvl1pPr algn="l" defTabSz="932415" eaLnBrk="0" hangingPunct="0">
              <a:defRPr sz="1200">
                <a:latin typeface="Arial" charset="0"/>
                <a:ea typeface="ＭＳ Ｐゴシック" pitchFamily="48" charset="-128"/>
                <a:cs typeface="+mn-cs"/>
              </a:defRPr>
            </a:lvl1pPr>
          </a:lstStyle>
          <a:p>
            <a:pPr>
              <a:defRPr/>
            </a:pPr>
            <a:endParaRPr lang="en-CA" dirty="0"/>
          </a:p>
        </p:txBody>
      </p:sp>
      <p:sp>
        <p:nvSpPr>
          <p:cNvPr id="6147" name="Rectangle 3"/>
          <p:cNvSpPr>
            <a:spLocks noGrp="1" noChangeArrowheads="1"/>
          </p:cNvSpPr>
          <p:nvPr>
            <p:ph type="dt" idx="1"/>
          </p:nvPr>
        </p:nvSpPr>
        <p:spPr bwMode="auto">
          <a:xfrm>
            <a:off x="3885683" y="0"/>
            <a:ext cx="2972319" cy="464184"/>
          </a:xfrm>
          <a:prstGeom prst="rect">
            <a:avLst/>
          </a:prstGeom>
          <a:noFill/>
          <a:ln w="9525">
            <a:noFill/>
            <a:miter lim="800000"/>
            <a:headEnd/>
            <a:tailEnd/>
          </a:ln>
        </p:spPr>
        <p:txBody>
          <a:bodyPr vert="horz" wrap="square" lIns="93245" tIns="46623" rIns="93245" bIns="46623" numCol="1" anchor="t" anchorCtr="0" compatLnSpc="1">
            <a:prstTxWarp prst="textNoShape">
              <a:avLst/>
            </a:prstTxWarp>
          </a:bodyPr>
          <a:lstStyle>
            <a:lvl1pPr algn="r" defTabSz="932415" eaLnBrk="0" hangingPunct="0">
              <a:defRPr sz="1200">
                <a:latin typeface="Arial" charset="0"/>
                <a:ea typeface="ＭＳ Ｐゴシック" pitchFamily="48" charset="-128"/>
                <a:cs typeface="+mn-cs"/>
              </a:defRPr>
            </a:lvl1pPr>
          </a:lstStyle>
          <a:p>
            <a:pPr>
              <a:defRPr/>
            </a:pPr>
            <a:endParaRPr lang="en-CA" dirty="0"/>
          </a:p>
        </p:txBody>
      </p:sp>
      <p:sp>
        <p:nvSpPr>
          <p:cNvPr id="18436" name="Rectangle 4"/>
          <p:cNvSpPr>
            <a:spLocks noGrp="1" noRot="1" noChangeAspect="1" noChangeArrowheads="1" noTextEdit="1"/>
          </p:cNvSpPr>
          <p:nvPr>
            <p:ph type="sldImg" idx="2"/>
          </p:nvPr>
        </p:nvSpPr>
        <p:spPr bwMode="auto">
          <a:xfrm>
            <a:off x="1104900" y="698500"/>
            <a:ext cx="46482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920" y="4416111"/>
            <a:ext cx="5028161" cy="4182427"/>
          </a:xfrm>
          <a:prstGeom prst="rect">
            <a:avLst/>
          </a:prstGeom>
          <a:noFill/>
          <a:ln w="9525">
            <a:noFill/>
            <a:miter lim="800000"/>
            <a:headEnd/>
            <a:tailEnd/>
          </a:ln>
        </p:spPr>
        <p:txBody>
          <a:bodyPr vert="horz" wrap="square" lIns="93245" tIns="46623" rIns="93245" bIns="466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32216"/>
            <a:ext cx="2972320" cy="464184"/>
          </a:xfrm>
          <a:prstGeom prst="rect">
            <a:avLst/>
          </a:prstGeom>
          <a:noFill/>
          <a:ln w="9525">
            <a:noFill/>
            <a:miter lim="800000"/>
            <a:headEnd/>
            <a:tailEnd/>
          </a:ln>
        </p:spPr>
        <p:txBody>
          <a:bodyPr vert="horz" wrap="square" lIns="93245" tIns="46623" rIns="93245" bIns="46623" numCol="1" anchor="b" anchorCtr="0" compatLnSpc="1">
            <a:prstTxWarp prst="textNoShape">
              <a:avLst/>
            </a:prstTxWarp>
          </a:bodyPr>
          <a:lstStyle>
            <a:lvl1pPr algn="l" defTabSz="932415" eaLnBrk="0" hangingPunct="0">
              <a:defRPr sz="1200">
                <a:latin typeface="Arial" charset="0"/>
                <a:ea typeface="ＭＳ Ｐゴシック" pitchFamily="48" charset="-128"/>
                <a:cs typeface="+mn-cs"/>
              </a:defRPr>
            </a:lvl1pPr>
          </a:lstStyle>
          <a:p>
            <a:pPr>
              <a:defRPr/>
            </a:pPr>
            <a:endParaRPr lang="en-CA" dirty="0"/>
          </a:p>
        </p:txBody>
      </p:sp>
      <p:sp>
        <p:nvSpPr>
          <p:cNvPr id="6151" name="Rectangle 7"/>
          <p:cNvSpPr>
            <a:spLocks noGrp="1" noChangeArrowheads="1"/>
          </p:cNvSpPr>
          <p:nvPr>
            <p:ph type="sldNum" sz="quarter" idx="5"/>
          </p:nvPr>
        </p:nvSpPr>
        <p:spPr bwMode="auto">
          <a:xfrm>
            <a:off x="3885683" y="8832216"/>
            <a:ext cx="2972319" cy="464184"/>
          </a:xfrm>
          <a:prstGeom prst="rect">
            <a:avLst/>
          </a:prstGeom>
          <a:noFill/>
          <a:ln w="9525">
            <a:noFill/>
            <a:miter lim="800000"/>
            <a:headEnd/>
            <a:tailEnd/>
          </a:ln>
        </p:spPr>
        <p:txBody>
          <a:bodyPr vert="horz" wrap="square" lIns="93245" tIns="46623" rIns="93245" bIns="46623" numCol="1" anchor="b" anchorCtr="0" compatLnSpc="1">
            <a:prstTxWarp prst="textNoShape">
              <a:avLst/>
            </a:prstTxWarp>
          </a:bodyPr>
          <a:lstStyle>
            <a:lvl1pPr algn="r" defTabSz="932415" eaLnBrk="0" hangingPunct="0">
              <a:defRPr sz="1200">
                <a:latin typeface="Arial" charset="0"/>
                <a:ea typeface="ＭＳ Ｐゴシック" pitchFamily="48" charset="-128"/>
                <a:cs typeface="+mn-cs"/>
              </a:defRPr>
            </a:lvl1pPr>
          </a:lstStyle>
          <a:p>
            <a:pPr>
              <a:defRPr/>
            </a:pPr>
            <a:fld id="{807AB51F-8523-4D43-AE8C-B092D33F1A0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96F8E214-819A-4126-9DAC-2BE525AB4519}" type="slidenum">
              <a:rPr lang="en-US" smtClean="0">
                <a:ea typeface="ＭＳ Ｐゴシック" pitchFamily="34" charset="-128"/>
              </a:rPr>
              <a:pPr/>
              <a:t>1</a:t>
            </a:fld>
            <a:endParaRPr lang="en-US" dirty="0" smtClean="0">
              <a:ea typeface="ＭＳ Ｐゴシック" pitchFamily="34" charset="-128"/>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r>
              <a:rPr lang="en-US" sz="1200" kern="1200" dirty="0" smtClean="0">
                <a:solidFill>
                  <a:schemeClr val="tx1"/>
                </a:solidFill>
                <a:latin typeface="Arial" charset="0"/>
                <a:ea typeface="ＭＳ Ｐゴシック" pitchFamily="48" charset="-128"/>
                <a:cs typeface="ＭＳ Ｐゴシック"/>
              </a:rPr>
              <a:t> </a:t>
            </a:r>
            <a:endParaRPr lang="en-CA"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807AB51F-8523-4D43-AE8C-B092D33F1A01}"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807AB51F-8523-4D43-AE8C-B092D33F1A01}" type="slidenum">
              <a:rPr lang="en-US" smtClean="0"/>
              <a:pPr>
                <a:defRPr/>
              </a:pPr>
              <a:t>12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CA" dirty="0"/>
          </a:p>
        </p:txBody>
      </p:sp>
      <p:sp>
        <p:nvSpPr>
          <p:cNvPr id="4" name="Slide Number Placeholder 3"/>
          <p:cNvSpPr>
            <a:spLocks noGrp="1"/>
          </p:cNvSpPr>
          <p:nvPr>
            <p:ph type="sldNum" sz="quarter" idx="10"/>
          </p:nvPr>
        </p:nvSpPr>
        <p:spPr/>
        <p:txBody>
          <a:bodyPr/>
          <a:lstStyle/>
          <a:p>
            <a:pPr>
              <a:defRPr/>
            </a:pPr>
            <a:fld id="{807AB51F-8523-4D43-AE8C-B092D33F1A01}" type="slidenum">
              <a:rPr lang="en-US" smtClean="0"/>
              <a:pPr>
                <a:defRPr/>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807AB51F-8523-4D43-AE8C-B092D33F1A01}"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CA" sz="1200" b="0" dirty="0" smtClean="0"/>
          </a:p>
        </p:txBody>
      </p:sp>
      <p:sp>
        <p:nvSpPr>
          <p:cNvPr id="4" name="Slide Number Placeholder 3"/>
          <p:cNvSpPr>
            <a:spLocks noGrp="1"/>
          </p:cNvSpPr>
          <p:nvPr>
            <p:ph type="sldNum" sz="quarter" idx="10"/>
          </p:nvPr>
        </p:nvSpPr>
        <p:spPr/>
        <p:txBody>
          <a:bodyPr/>
          <a:lstStyle/>
          <a:p>
            <a:pPr>
              <a:defRPr/>
            </a:pPr>
            <a:fld id="{807AB51F-8523-4D43-AE8C-B092D33F1A01}"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807AB51F-8523-4D43-AE8C-B092D33F1A01}"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807AB51F-8523-4D43-AE8C-B092D33F1A01}"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sz="1200" b="0" i="0" kern="1200" dirty="0" smtClean="0">
              <a:solidFill>
                <a:schemeClr val="tx1"/>
              </a:solidFill>
              <a:latin typeface="Arial" charset="0"/>
              <a:ea typeface="ＭＳ Ｐゴシック" pitchFamily="48" charset="-128"/>
            </a:endParaRPr>
          </a:p>
          <a:p>
            <a:endParaRPr lang="en-CA" dirty="0"/>
          </a:p>
        </p:txBody>
      </p:sp>
      <p:sp>
        <p:nvSpPr>
          <p:cNvPr id="4" name="Slide Number Placeholder 3"/>
          <p:cNvSpPr>
            <a:spLocks noGrp="1"/>
          </p:cNvSpPr>
          <p:nvPr>
            <p:ph type="sldNum" sz="quarter" idx="10"/>
          </p:nvPr>
        </p:nvSpPr>
        <p:spPr/>
        <p:txBody>
          <a:bodyPr/>
          <a:lstStyle/>
          <a:p>
            <a:pPr>
              <a:defRPr/>
            </a:pPr>
            <a:fld id="{807AB51F-8523-4D43-AE8C-B092D33F1A01}"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807AB51F-8523-4D43-AE8C-B092D33F1A01}"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a:endParaRPr lang="en-CA" sz="1200" i="0" kern="1200" dirty="0">
              <a:solidFill>
                <a:schemeClr val="tx1"/>
              </a:solidFill>
              <a:latin typeface="Arial" charset="0"/>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807AB51F-8523-4D43-AE8C-B092D33F1A01}"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6" descr="corp-ppt.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05DAC4B2-49FF-4EE8-8DBE-F5A60FEB4AD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5737A1C0-BEEC-4128-9CA6-63D9DB985CD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F918DAE1-A600-4C11-BA0D-3834D02EC28E}"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9"/>
          <p:cNvSpPr>
            <a:spLocks noGrp="1" noChangeArrowheads="1"/>
          </p:cNvSpPr>
          <p:nvPr>
            <p:ph type="sldNum" sz="quarter" idx="10"/>
          </p:nvPr>
        </p:nvSpPr>
        <p:spPr>
          <a:ln/>
        </p:spPr>
        <p:txBody>
          <a:bodyPr/>
          <a:lstStyle>
            <a:lvl1pPr>
              <a:defRPr/>
            </a:lvl1pPr>
          </a:lstStyle>
          <a:p>
            <a:pPr>
              <a:defRPr/>
            </a:pPr>
            <a:fld id="{344C573E-A5E9-4956-99FA-CB15DFE4334A}"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48768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609600"/>
            <a:ext cx="56769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9"/>
          <p:cNvSpPr>
            <a:spLocks noGrp="1" noChangeArrowheads="1"/>
          </p:cNvSpPr>
          <p:nvPr>
            <p:ph type="sldNum" sz="quarter" idx="10"/>
          </p:nvPr>
        </p:nvSpPr>
        <p:spPr>
          <a:ln/>
        </p:spPr>
        <p:txBody>
          <a:bodyPr/>
          <a:lstStyle>
            <a:lvl1pPr>
              <a:defRPr/>
            </a:lvl1pPr>
          </a:lstStyle>
          <a:p>
            <a:pPr>
              <a:defRPr/>
            </a:pPr>
            <a:fld id="{AF19BB72-100C-46E6-B653-D13D912401EE}"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Rectangle 9"/>
          <p:cNvSpPr>
            <a:spLocks noGrp="1" noChangeArrowheads="1"/>
          </p:cNvSpPr>
          <p:nvPr>
            <p:ph type="sldNum" sz="quarter" idx="10"/>
          </p:nvPr>
        </p:nvSpPr>
        <p:spPr>
          <a:ln/>
        </p:spPr>
        <p:txBody>
          <a:bodyPr/>
          <a:lstStyle>
            <a:lvl1pPr>
              <a:defRPr/>
            </a:lvl1pPr>
          </a:lstStyle>
          <a:p>
            <a:pPr>
              <a:defRPr/>
            </a:pPr>
            <a:fld id="{5C0A9DA4-38E7-4446-A058-D0A780EC1399}"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Picture 6" descr="insidetemplate.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9" name="Title 5"/>
          <p:cNvSpPr>
            <a:spLocks noGrp="1"/>
          </p:cNvSpPr>
          <p:nvPr>
            <p:ph type="title"/>
          </p:nvPr>
        </p:nvSpPr>
        <p:spPr>
          <a:xfrm>
            <a:off x="685800" y="404664"/>
            <a:ext cx="8001000" cy="432048"/>
          </a:xfrm>
        </p:spPr>
        <p:txBody>
          <a:bodyPr/>
          <a:lstStyle>
            <a:lvl1pPr>
              <a:defRPr sz="2000" b="1">
                <a:latin typeface="Trebuchet MS" pitchFamily="34" charset="0"/>
              </a:defRPr>
            </a:lvl1pPr>
          </a:lstStyle>
          <a:p>
            <a:endParaRPr lang="en-US" dirty="0"/>
          </a:p>
        </p:txBody>
      </p:sp>
      <p:sp>
        <p:nvSpPr>
          <p:cNvPr id="11" name="Text Placeholder 10"/>
          <p:cNvSpPr>
            <a:spLocks noGrp="1"/>
          </p:cNvSpPr>
          <p:nvPr>
            <p:ph type="body" sz="quarter" idx="13"/>
          </p:nvPr>
        </p:nvSpPr>
        <p:spPr>
          <a:xfrm>
            <a:off x="684212" y="980728"/>
            <a:ext cx="7992244" cy="5112568"/>
          </a:xfrm>
        </p:spPr>
        <p:txBody>
          <a:bodyPr/>
          <a:lstStyle>
            <a:lvl1pPr>
              <a:defRPr sz="1800">
                <a:latin typeface="Trebuchet MS" pitchFamily="34" charset="0"/>
              </a:defRPr>
            </a:lvl1pPr>
            <a:lvl2pPr>
              <a:defRPr sz="1600">
                <a:latin typeface="Trebuchet MS" pitchFamily="34" charset="0"/>
              </a:defRPr>
            </a:lvl2pPr>
            <a:lvl3pPr>
              <a:defRPr>
                <a:latin typeface="Trebuchet MS" pitchFamily="34" charset="0"/>
              </a:defRPr>
            </a:lvl3pPr>
            <a:lvl4pPr>
              <a:defRPr>
                <a:latin typeface="Trebuchet MS" pitchFamily="34" charset="0"/>
              </a:defRPr>
            </a:lvl4pPr>
            <a:lvl5pPr>
              <a:defRPr>
                <a:latin typeface="Trebuchet M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Footer Placeholder 4"/>
          <p:cNvSpPr>
            <a:spLocks noGrp="1"/>
          </p:cNvSpPr>
          <p:nvPr>
            <p:ph type="ftr" sz="quarter" idx="14"/>
          </p:nvPr>
        </p:nvSpPr>
        <p:spPr>
          <a:xfrm>
            <a:off x="3124200" y="6453188"/>
            <a:ext cx="2895600" cy="268287"/>
          </a:xfrm>
          <a:prstGeom prst="rect">
            <a:avLst/>
          </a:prstGeom>
        </p:spPr>
        <p:txBody>
          <a:bodyPr/>
          <a:lstStyle>
            <a:lvl1pPr>
              <a:defRPr sz="1200">
                <a:latin typeface="Trebuchet MS" pitchFamily="34" charset="0"/>
                <a:ea typeface="ＭＳ Ｐゴシック" pitchFamily="34" charset="-128"/>
                <a:cs typeface="+mn-cs"/>
              </a:defRPr>
            </a:lvl1pPr>
          </a:lstStyle>
          <a:p>
            <a:pPr>
              <a:defRPr/>
            </a:pPr>
            <a:endParaRPr lang="en-US" dirty="0"/>
          </a:p>
        </p:txBody>
      </p:sp>
      <p:sp>
        <p:nvSpPr>
          <p:cNvPr id="6" name="Slide Number Placeholder 5"/>
          <p:cNvSpPr>
            <a:spLocks noGrp="1"/>
          </p:cNvSpPr>
          <p:nvPr>
            <p:ph type="sldNum" sz="quarter" idx="15"/>
          </p:nvPr>
        </p:nvSpPr>
        <p:spPr>
          <a:xfrm>
            <a:off x="7010400" y="6480175"/>
            <a:ext cx="2133600" cy="333375"/>
          </a:xfrm>
        </p:spPr>
        <p:txBody>
          <a:bodyPr/>
          <a:lstStyle>
            <a:lvl1pPr>
              <a:defRPr/>
            </a:lvl1pPr>
          </a:lstStyle>
          <a:p>
            <a:pPr>
              <a:defRPr/>
            </a:pPr>
            <a:fld id="{31BDF067-15A5-43F0-B7D9-9E189D2E14E5}"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827088" y="3068638"/>
            <a:ext cx="7772400" cy="1470025"/>
          </a:xfrm>
        </p:spPr>
        <p:txBody>
          <a:bodyPr/>
          <a:lstStyle>
            <a:lvl1pPr>
              <a:defRPr>
                <a:solidFill>
                  <a:schemeClr val="bg1"/>
                </a:solidFill>
              </a:defRPr>
            </a:lvl1pPr>
          </a:lstStyle>
          <a:p>
            <a:r>
              <a:rPr lang="en-CA"/>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Slide Number Placeholder 2"/>
          <p:cNvSpPr>
            <a:spLocks noGrp="1"/>
          </p:cNvSpPr>
          <p:nvPr>
            <p:ph type="sldNum" sz="quarter" idx="10"/>
          </p:nvPr>
        </p:nvSpPr>
        <p:spPr/>
        <p:txBody>
          <a:bodyPr/>
          <a:lstStyle>
            <a:lvl1pPr>
              <a:defRPr/>
            </a:lvl1pPr>
          </a:lstStyle>
          <a:p>
            <a:pPr>
              <a:defRPr/>
            </a:pPr>
            <a:fld id="{879D4B4F-8971-4E56-9ACA-BA005DE8F56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7772400" cy="936104"/>
          </a:xfrm>
        </p:spPr>
        <p:txBody>
          <a:bodyPr/>
          <a:lstStyle/>
          <a:p>
            <a:r>
              <a:rPr lang="en-US" smtClean="0"/>
              <a:t>Click to edit Master title style</a:t>
            </a:r>
            <a:endParaRPr lang="en-CA"/>
          </a:p>
        </p:txBody>
      </p:sp>
      <p:sp>
        <p:nvSpPr>
          <p:cNvPr id="3" name="Content Placeholder 2"/>
          <p:cNvSpPr>
            <a:spLocks noGrp="1"/>
          </p:cNvSpPr>
          <p:nvPr>
            <p:ph idx="1"/>
          </p:nvPr>
        </p:nvSpPr>
        <p:spPr>
          <a:xfrm>
            <a:off x="685800" y="1340768"/>
            <a:ext cx="7772400" cy="414563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Rectangle 9"/>
          <p:cNvSpPr>
            <a:spLocks noGrp="1" noChangeArrowheads="1"/>
          </p:cNvSpPr>
          <p:nvPr>
            <p:ph type="sldNum" sz="quarter" idx="10"/>
          </p:nvPr>
        </p:nvSpPr>
        <p:spPr>
          <a:ln/>
        </p:spPr>
        <p:txBody>
          <a:bodyPr/>
          <a:lstStyle>
            <a:lvl1pPr>
              <a:defRPr/>
            </a:lvl1pPr>
          </a:lstStyle>
          <a:p>
            <a:pPr>
              <a:defRPr/>
            </a:pPr>
            <a:fld id="{6A08CD58-9F0E-4485-AA2D-279172D3489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646EFBA5-659D-44FB-8516-DA25FE6A078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14348" y="142852"/>
            <a:ext cx="7772400" cy="714380"/>
          </a:xfrm>
        </p:spPr>
        <p:txBody>
          <a:bodyPr/>
          <a:lstStyle>
            <a:lvl1pPr>
              <a:defRPr sz="2400"/>
            </a:lvl1pPr>
          </a:lstStyle>
          <a:p>
            <a:r>
              <a:rPr lang="en-US" dirty="0" smtClean="0"/>
              <a:t>Click to edit Master title style</a:t>
            </a:r>
            <a:endParaRPr lang="en-CA" dirty="0"/>
          </a:p>
        </p:txBody>
      </p:sp>
      <p:sp>
        <p:nvSpPr>
          <p:cNvPr id="3" name="Content Placeholder 2"/>
          <p:cNvSpPr>
            <a:spLocks noGrp="1"/>
          </p:cNvSpPr>
          <p:nvPr>
            <p:ph sz="half" idx="1"/>
          </p:nvPr>
        </p:nvSpPr>
        <p:spPr>
          <a:xfrm>
            <a:off x="685800" y="1500174"/>
            <a:ext cx="3810000" cy="4500594"/>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8200" y="1500174"/>
            <a:ext cx="3810000" cy="4500594"/>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Rectangle 9"/>
          <p:cNvSpPr>
            <a:spLocks noGrp="1" noChangeArrowheads="1"/>
          </p:cNvSpPr>
          <p:nvPr>
            <p:ph type="sldNum" sz="quarter" idx="10"/>
          </p:nvPr>
        </p:nvSpPr>
        <p:spPr>
          <a:ln/>
        </p:spPr>
        <p:txBody>
          <a:bodyPr/>
          <a:lstStyle>
            <a:lvl1pPr>
              <a:defRPr/>
            </a:lvl1pPr>
          </a:lstStyle>
          <a:p>
            <a:pPr>
              <a:defRPr/>
            </a:pPr>
            <a:fld id="{84A0B0D0-BA89-40F2-A460-4E8BEA67F16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9"/>
          <p:cNvSpPr>
            <a:spLocks noGrp="1" noChangeArrowheads="1"/>
          </p:cNvSpPr>
          <p:nvPr>
            <p:ph type="sldNum" sz="quarter" idx="10"/>
          </p:nvPr>
        </p:nvSpPr>
        <p:spPr>
          <a:ln/>
        </p:spPr>
        <p:txBody>
          <a:bodyPr/>
          <a:lstStyle>
            <a:lvl1pPr>
              <a:defRPr/>
            </a:lvl1pPr>
          </a:lstStyle>
          <a:p>
            <a:pPr>
              <a:defRPr/>
            </a:pPr>
            <a:fld id="{0259AA53-3A7C-481D-B2CF-8E10819D977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9"/>
          <p:cNvSpPr>
            <a:spLocks noGrp="1" noChangeArrowheads="1"/>
          </p:cNvSpPr>
          <p:nvPr>
            <p:ph type="sldNum" sz="quarter" idx="10"/>
          </p:nvPr>
        </p:nvSpPr>
        <p:spPr>
          <a:ln/>
        </p:spPr>
        <p:txBody>
          <a:bodyPr/>
          <a:lstStyle>
            <a:lvl1pPr>
              <a:defRPr/>
            </a:lvl1pPr>
          </a:lstStyle>
          <a:p>
            <a:pPr>
              <a:defRPr/>
            </a:pPr>
            <a:fld id="{8C87BC0E-9811-4EF1-B8B8-62981537AC5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6.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sldNum" sz="quarter" idx="4"/>
          </p:nvPr>
        </p:nvSpPr>
        <p:spPr bwMode="auto">
          <a:xfrm>
            <a:off x="7010400" y="57340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600">
                <a:latin typeface="Arial" charset="0"/>
                <a:ea typeface="ＭＳ Ｐゴシック" pitchFamily="48" charset="-128"/>
                <a:cs typeface="+mn-cs"/>
              </a:defRPr>
            </a:lvl1pPr>
          </a:lstStyle>
          <a:p>
            <a:pPr>
              <a:defRPr/>
            </a:pPr>
            <a:fld id="{BDF889AD-D21A-4147-BC7F-AD5EEA3DDB0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846" r:id="rId1"/>
    <p:sldLayoutId id="2147484847" r:id="rId2"/>
    <p:sldLayoutId id="2147484848" r:id="rId3"/>
    <p:sldLayoutId id="2147484849" r:id="rId4"/>
    <p:sldLayoutId id="2147484824" r:id="rId5"/>
    <p:sldLayoutId id="2147484825" r:id="rId6"/>
    <p:sldLayoutId id="2147484826" r:id="rId7"/>
    <p:sldLayoutId id="2147484827" r:id="rId8"/>
    <p:sldLayoutId id="2147484828" r:id="rId9"/>
    <p:sldLayoutId id="2147484829" r:id="rId10"/>
    <p:sldLayoutId id="2147484830" r:id="rId11"/>
    <p:sldLayoutId id="2147484831" r:id="rId12"/>
    <p:sldLayoutId id="2147484832" r:id="rId13"/>
    <p:sldLayoutId id="2147484833" r:id="rId14"/>
    <p:sldLayoutId id="2147484834" r:id="rId15"/>
  </p:sldLayoutIdLst>
  <p:hf hdr="0" ftr="0" dt="0"/>
  <p:txStyles>
    <p:titleStyle>
      <a:lvl1pPr algn="ctr" rtl="0" eaLnBrk="0" fontAlgn="base" hangingPunct="0">
        <a:spcBef>
          <a:spcPct val="0"/>
        </a:spcBef>
        <a:spcAft>
          <a:spcPct val="0"/>
        </a:spcAft>
        <a:defRPr sz="3200">
          <a:solidFill>
            <a:srgbClr val="263680"/>
          </a:solidFill>
          <a:latin typeface="+mj-lt"/>
          <a:ea typeface="+mj-ea"/>
          <a:cs typeface="ＭＳ Ｐゴシック"/>
        </a:defRPr>
      </a:lvl1pPr>
      <a:lvl2pPr algn="ctr" rtl="0" eaLnBrk="0" fontAlgn="base" hangingPunct="0">
        <a:spcBef>
          <a:spcPct val="0"/>
        </a:spcBef>
        <a:spcAft>
          <a:spcPct val="0"/>
        </a:spcAft>
        <a:defRPr sz="3200">
          <a:solidFill>
            <a:srgbClr val="263680"/>
          </a:solidFill>
          <a:latin typeface="Arial" charset="0"/>
          <a:ea typeface="ＭＳ Ｐゴシック" pitchFamily="48" charset="-128"/>
          <a:cs typeface="ＭＳ Ｐゴシック"/>
        </a:defRPr>
      </a:lvl2pPr>
      <a:lvl3pPr algn="ctr" rtl="0" eaLnBrk="0" fontAlgn="base" hangingPunct="0">
        <a:spcBef>
          <a:spcPct val="0"/>
        </a:spcBef>
        <a:spcAft>
          <a:spcPct val="0"/>
        </a:spcAft>
        <a:defRPr sz="3200">
          <a:solidFill>
            <a:srgbClr val="263680"/>
          </a:solidFill>
          <a:latin typeface="Arial" charset="0"/>
          <a:ea typeface="ＭＳ Ｐゴシック" pitchFamily="48" charset="-128"/>
          <a:cs typeface="ＭＳ Ｐゴシック"/>
        </a:defRPr>
      </a:lvl3pPr>
      <a:lvl4pPr algn="ctr" rtl="0" eaLnBrk="0" fontAlgn="base" hangingPunct="0">
        <a:spcBef>
          <a:spcPct val="0"/>
        </a:spcBef>
        <a:spcAft>
          <a:spcPct val="0"/>
        </a:spcAft>
        <a:defRPr sz="3200">
          <a:solidFill>
            <a:srgbClr val="263680"/>
          </a:solidFill>
          <a:latin typeface="Arial" charset="0"/>
          <a:ea typeface="ＭＳ Ｐゴシック" pitchFamily="48" charset="-128"/>
          <a:cs typeface="ＭＳ Ｐゴシック"/>
        </a:defRPr>
      </a:lvl4pPr>
      <a:lvl5pPr algn="ctr" rtl="0" eaLnBrk="0" fontAlgn="base" hangingPunct="0">
        <a:spcBef>
          <a:spcPct val="0"/>
        </a:spcBef>
        <a:spcAft>
          <a:spcPct val="0"/>
        </a:spcAft>
        <a:defRPr sz="3200">
          <a:solidFill>
            <a:srgbClr val="263680"/>
          </a:solidFill>
          <a:latin typeface="Arial" charset="0"/>
          <a:ea typeface="ＭＳ Ｐゴシック" pitchFamily="48" charset="-128"/>
          <a:cs typeface="ＭＳ Ｐゴシック"/>
        </a:defRPr>
      </a:lvl5pPr>
      <a:lvl6pPr marL="457200" algn="ctr" rtl="0" fontAlgn="base">
        <a:spcBef>
          <a:spcPct val="0"/>
        </a:spcBef>
        <a:spcAft>
          <a:spcPct val="0"/>
        </a:spcAft>
        <a:defRPr sz="3200">
          <a:solidFill>
            <a:srgbClr val="263680"/>
          </a:solidFill>
          <a:latin typeface="Arial" charset="0"/>
          <a:ea typeface="ＭＳ Ｐゴシック" pitchFamily="48" charset="-128"/>
        </a:defRPr>
      </a:lvl6pPr>
      <a:lvl7pPr marL="914400" algn="ctr" rtl="0" fontAlgn="base">
        <a:spcBef>
          <a:spcPct val="0"/>
        </a:spcBef>
        <a:spcAft>
          <a:spcPct val="0"/>
        </a:spcAft>
        <a:defRPr sz="3200">
          <a:solidFill>
            <a:srgbClr val="263680"/>
          </a:solidFill>
          <a:latin typeface="Arial" charset="0"/>
          <a:ea typeface="ＭＳ Ｐゴシック" pitchFamily="48" charset="-128"/>
        </a:defRPr>
      </a:lvl7pPr>
      <a:lvl8pPr marL="1371600" algn="ctr" rtl="0" fontAlgn="base">
        <a:spcBef>
          <a:spcPct val="0"/>
        </a:spcBef>
        <a:spcAft>
          <a:spcPct val="0"/>
        </a:spcAft>
        <a:defRPr sz="3200">
          <a:solidFill>
            <a:srgbClr val="263680"/>
          </a:solidFill>
          <a:latin typeface="Arial" charset="0"/>
          <a:ea typeface="ＭＳ Ｐゴシック" pitchFamily="48" charset="-128"/>
        </a:defRPr>
      </a:lvl8pPr>
      <a:lvl9pPr marL="1828800" algn="ctr" rtl="0" fontAlgn="base">
        <a:spcBef>
          <a:spcPct val="0"/>
        </a:spcBef>
        <a:spcAft>
          <a:spcPct val="0"/>
        </a:spcAft>
        <a:defRPr sz="3200">
          <a:solidFill>
            <a:srgbClr val="263680"/>
          </a:solidFill>
          <a:latin typeface="Arial" charset="0"/>
          <a:ea typeface="ＭＳ Ｐゴシック" pitchFamily="48" charset="-128"/>
        </a:defRPr>
      </a:lvl9pPr>
    </p:titleStyle>
    <p:bodyStyle>
      <a:lvl1pPr marL="342900" indent="-342900" algn="l" rtl="0" eaLnBrk="0" fontAlgn="base" hangingPunct="0">
        <a:spcBef>
          <a:spcPct val="20000"/>
        </a:spcBef>
        <a:spcAft>
          <a:spcPct val="0"/>
        </a:spcAft>
        <a:buChar char="•"/>
        <a:defRPr sz="2400">
          <a:solidFill>
            <a:srgbClr val="8C8C8C"/>
          </a:solidFill>
          <a:latin typeface="+mn-lt"/>
          <a:ea typeface="+mn-ea"/>
          <a:cs typeface="ＭＳ Ｐゴシック"/>
        </a:defRPr>
      </a:lvl1pPr>
      <a:lvl2pPr marL="742950" indent="-285750" algn="l" rtl="0" eaLnBrk="0" fontAlgn="base" hangingPunct="0">
        <a:spcBef>
          <a:spcPct val="20000"/>
        </a:spcBef>
        <a:spcAft>
          <a:spcPct val="0"/>
        </a:spcAft>
        <a:buChar char="–"/>
        <a:defRPr>
          <a:solidFill>
            <a:srgbClr val="8C8C8C"/>
          </a:solidFill>
          <a:latin typeface="+mn-lt"/>
          <a:ea typeface="+mn-ea"/>
          <a:cs typeface="ＭＳ Ｐゴシック"/>
        </a:defRPr>
      </a:lvl2pPr>
      <a:lvl3pPr marL="1143000" indent="-228600" algn="l" rtl="0" eaLnBrk="0" fontAlgn="base" hangingPunct="0">
        <a:spcBef>
          <a:spcPct val="20000"/>
        </a:spcBef>
        <a:spcAft>
          <a:spcPct val="0"/>
        </a:spcAft>
        <a:buChar char="•"/>
        <a:defRPr sz="1600">
          <a:solidFill>
            <a:srgbClr val="8C8C8C"/>
          </a:solidFill>
          <a:latin typeface="+mn-lt"/>
          <a:ea typeface="+mn-ea"/>
          <a:cs typeface="ＭＳ Ｐゴシック"/>
        </a:defRPr>
      </a:lvl3pPr>
      <a:lvl4pPr marL="1600200" indent="-228600" algn="l" rtl="0" eaLnBrk="0" fontAlgn="base" hangingPunct="0">
        <a:spcBef>
          <a:spcPct val="20000"/>
        </a:spcBef>
        <a:spcAft>
          <a:spcPct val="0"/>
        </a:spcAft>
        <a:buChar char="–"/>
        <a:defRPr sz="1400">
          <a:solidFill>
            <a:srgbClr val="8C8C8C"/>
          </a:solidFill>
          <a:latin typeface="+mn-lt"/>
          <a:ea typeface="+mn-ea"/>
          <a:cs typeface="ＭＳ Ｐゴシック"/>
        </a:defRPr>
      </a:lvl4pPr>
      <a:lvl5pPr marL="2057400" indent="-228600" algn="l" rtl="0" eaLnBrk="0" fontAlgn="base" hangingPunct="0">
        <a:spcBef>
          <a:spcPct val="20000"/>
        </a:spcBef>
        <a:spcAft>
          <a:spcPct val="0"/>
        </a:spcAft>
        <a:buChar char="»"/>
        <a:defRPr sz="1200">
          <a:solidFill>
            <a:srgbClr val="8C8C8C"/>
          </a:solidFill>
          <a:latin typeface="+mn-lt"/>
          <a:ea typeface="+mn-ea"/>
          <a:cs typeface="ＭＳ Ｐゴシック"/>
        </a:defRPr>
      </a:lvl5pPr>
      <a:lvl6pPr marL="2514600" indent="-228600" algn="l" rtl="0" fontAlgn="base">
        <a:spcBef>
          <a:spcPct val="20000"/>
        </a:spcBef>
        <a:spcAft>
          <a:spcPct val="0"/>
        </a:spcAft>
        <a:buChar char="»"/>
        <a:defRPr sz="1200">
          <a:solidFill>
            <a:srgbClr val="8C8C8C"/>
          </a:solidFill>
          <a:latin typeface="+mn-lt"/>
          <a:ea typeface="+mn-ea"/>
        </a:defRPr>
      </a:lvl6pPr>
      <a:lvl7pPr marL="2971800" indent="-228600" algn="l" rtl="0" fontAlgn="base">
        <a:spcBef>
          <a:spcPct val="20000"/>
        </a:spcBef>
        <a:spcAft>
          <a:spcPct val="0"/>
        </a:spcAft>
        <a:buChar char="»"/>
        <a:defRPr sz="1200">
          <a:solidFill>
            <a:srgbClr val="8C8C8C"/>
          </a:solidFill>
          <a:latin typeface="+mn-lt"/>
          <a:ea typeface="+mn-ea"/>
        </a:defRPr>
      </a:lvl7pPr>
      <a:lvl8pPr marL="3429000" indent="-228600" algn="l" rtl="0" fontAlgn="base">
        <a:spcBef>
          <a:spcPct val="20000"/>
        </a:spcBef>
        <a:spcAft>
          <a:spcPct val="0"/>
        </a:spcAft>
        <a:buChar char="»"/>
        <a:defRPr sz="1200">
          <a:solidFill>
            <a:srgbClr val="8C8C8C"/>
          </a:solidFill>
          <a:latin typeface="+mn-lt"/>
          <a:ea typeface="+mn-ea"/>
        </a:defRPr>
      </a:lvl8pPr>
      <a:lvl9pPr marL="3886200" indent="-228600" algn="l" rtl="0" fontAlgn="base">
        <a:spcBef>
          <a:spcPct val="20000"/>
        </a:spcBef>
        <a:spcAft>
          <a:spcPct val="0"/>
        </a:spcAft>
        <a:buChar char="»"/>
        <a:defRPr sz="1200">
          <a:solidFill>
            <a:srgbClr val="8C8C8C"/>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835" r:id="rId1"/>
    <p:sldLayoutId id="2147484836" r:id="rId2"/>
    <p:sldLayoutId id="2147484837" r:id="rId3"/>
    <p:sldLayoutId id="2147484838" r:id="rId4"/>
    <p:sldLayoutId id="2147484839" r:id="rId5"/>
    <p:sldLayoutId id="2147484840" r:id="rId6"/>
    <p:sldLayoutId id="2147484841" r:id="rId7"/>
    <p:sldLayoutId id="2147484842" r:id="rId8"/>
    <p:sldLayoutId id="2147484843" r:id="rId9"/>
    <p:sldLayoutId id="2147484844" r:id="rId10"/>
    <p:sldLayoutId id="214748484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mailto:caroline.fahmy@cic.gc.ca"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146" name="Text Box 7"/>
          <p:cNvSpPr txBox="1">
            <a:spLocks noChangeArrowheads="1"/>
          </p:cNvSpPr>
          <p:nvPr/>
        </p:nvSpPr>
        <p:spPr bwMode="auto">
          <a:xfrm>
            <a:off x="838200" y="1981200"/>
            <a:ext cx="7543800" cy="457200"/>
          </a:xfrm>
          <a:prstGeom prst="rect">
            <a:avLst/>
          </a:prstGeom>
          <a:noFill/>
          <a:ln w="9525">
            <a:noFill/>
            <a:miter lim="800000"/>
            <a:headEnd/>
            <a:tailEnd/>
          </a:ln>
        </p:spPr>
        <p:txBody>
          <a:bodyPr>
            <a:spAutoFit/>
          </a:bodyPr>
          <a:lstStyle/>
          <a:p>
            <a:pPr algn="r" eaLnBrk="0" hangingPunct="0">
              <a:spcBef>
                <a:spcPct val="50000"/>
              </a:spcBef>
            </a:pPr>
            <a:endParaRPr lang="en-CA" dirty="0"/>
          </a:p>
        </p:txBody>
      </p:sp>
      <p:sp>
        <p:nvSpPr>
          <p:cNvPr id="4" name="Subtitle 3"/>
          <p:cNvSpPr>
            <a:spLocks noGrp="1"/>
          </p:cNvSpPr>
          <p:nvPr>
            <p:ph type="subTitle" idx="1"/>
          </p:nvPr>
        </p:nvSpPr>
        <p:spPr/>
        <p:txBody>
          <a:bodyPr>
            <a:noAutofit/>
          </a:bodyPr>
          <a:lstStyle/>
          <a:p>
            <a:pPr>
              <a:defRPr/>
            </a:pPr>
            <a:endParaRPr lang="en-US" sz="1000" b="1" i="1" dirty="0" smtClean="0">
              <a:solidFill>
                <a:schemeClr val="tx1"/>
              </a:solidFill>
            </a:endParaRPr>
          </a:p>
          <a:p>
            <a:pPr>
              <a:defRPr/>
            </a:pPr>
            <a:endParaRPr lang="en-US" sz="1200" b="1" dirty="0" smtClean="0">
              <a:solidFill>
                <a:schemeClr val="tx1"/>
              </a:solidFill>
            </a:endParaRPr>
          </a:p>
          <a:p>
            <a:pPr>
              <a:defRPr/>
            </a:pPr>
            <a:endParaRPr lang="en-US" sz="1200" b="1" i="1" dirty="0" smtClean="0">
              <a:solidFill>
                <a:schemeClr val="tx1"/>
              </a:solidFill>
            </a:endParaRPr>
          </a:p>
          <a:p>
            <a:pPr>
              <a:defRPr/>
            </a:pPr>
            <a:endParaRPr lang="en-CA" sz="1400" dirty="0"/>
          </a:p>
        </p:txBody>
      </p:sp>
      <p:sp>
        <p:nvSpPr>
          <p:cNvPr id="5" name="Rectangle 4"/>
          <p:cNvSpPr>
            <a:spLocks/>
          </p:cNvSpPr>
          <p:nvPr/>
        </p:nvSpPr>
        <p:spPr bwMode="auto">
          <a:xfrm>
            <a:off x="3923928" y="6021288"/>
            <a:ext cx="3600400" cy="576064"/>
          </a:xfrm>
          <a:prstGeom prst="rect">
            <a:avLst/>
          </a:prstGeom>
          <a:noFill/>
          <a:ln w="9525" cap="flat">
            <a:noFill/>
            <a:miter lim="800000"/>
            <a:headEnd type="none" w="med" len="med"/>
            <a:tailEnd type="none" w="med" len="med"/>
          </a:ln>
        </p:spPr>
        <p:txBody>
          <a:bodyPr lIns="38100" tIns="38100" rIns="38100" bIns="38100"/>
          <a:lstStyle/>
          <a:p>
            <a:pPr algn="l"/>
            <a:endParaRPr lang="en-US" sz="1800" b="1" dirty="0">
              <a:latin typeface="Lucida Grande" charset="0"/>
              <a:ea typeface="Lucida Grande" charset="0"/>
              <a:cs typeface="Lucida Grande" charset="0"/>
              <a:sym typeface="Lucida Grande" charset="0"/>
            </a:endParaRPr>
          </a:p>
        </p:txBody>
      </p:sp>
      <p:sp>
        <p:nvSpPr>
          <p:cNvPr id="6" name="Subtitle 4"/>
          <p:cNvSpPr txBox="1">
            <a:spLocks/>
          </p:cNvSpPr>
          <p:nvPr/>
        </p:nvSpPr>
        <p:spPr bwMode="auto">
          <a:xfrm>
            <a:off x="533400" y="4953000"/>
            <a:ext cx="3276600"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85000" lnSpcReduction="20000"/>
          </a:bodyPr>
          <a:lstStyle/>
          <a:p>
            <a:pPr lvl="0" algn="ctr" eaLnBrk="0" hangingPunct="0">
              <a:spcBef>
                <a:spcPct val="20000"/>
              </a:spcBef>
            </a:pPr>
            <a:endParaRPr lang="en-US" sz="1800" b="1" dirty="0" smtClean="0"/>
          </a:p>
          <a:p>
            <a:pPr lvl="0" algn="ctr" eaLnBrk="0" hangingPunct="0">
              <a:spcBef>
                <a:spcPct val="20000"/>
              </a:spcBef>
            </a:pPr>
            <a:r>
              <a:rPr lang="en-US" sz="2100" b="1" dirty="0" smtClean="0"/>
              <a:t>Regional Workshop on Temporary Protection Status and/or Humanitarian Visas in Situations of Disaster</a:t>
            </a:r>
            <a:endParaRPr kumimoji="0" lang="en-US" sz="2100" b="0" i="0" u="none" strike="noStrike" kern="0" cap="none" spc="0" normalizeH="0" baseline="0" noProof="0" dirty="0" smtClean="0">
              <a:ln>
                <a:noFill/>
              </a:ln>
              <a:solidFill>
                <a:srgbClr val="1F347D"/>
              </a:solidFill>
              <a:effectLst/>
              <a:uLnTx/>
              <a:uFillTx/>
              <a:latin typeface="Verdana"/>
              <a:ea typeface="+mn-ea"/>
              <a:cs typeface="ＭＳ Ｐゴシック"/>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800" b="0" i="0" u="none" strike="noStrike" kern="0" cap="none" spc="0" normalizeH="0" baseline="0" noProof="0" dirty="0" smtClean="0">
              <a:ln>
                <a:noFill/>
              </a:ln>
              <a:solidFill>
                <a:srgbClr val="1F347D"/>
              </a:solidFill>
              <a:effectLst/>
              <a:uLnTx/>
              <a:uFillTx/>
              <a:latin typeface="Verdana"/>
              <a:ea typeface="+mn-ea"/>
              <a:cs typeface="ＭＳ Ｐゴシック"/>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800" b="0" i="0" u="none" strike="noStrike" kern="0" cap="none" spc="0" normalizeH="0" baseline="0" noProof="0" dirty="0" smtClean="0">
                <a:ln>
                  <a:noFill/>
                </a:ln>
                <a:solidFill>
                  <a:srgbClr val="1F347D"/>
                </a:solidFill>
                <a:effectLst/>
                <a:uLnTx/>
                <a:uFillTx/>
                <a:latin typeface="Verdana"/>
                <a:ea typeface="+mn-ea"/>
                <a:cs typeface="ＭＳ Ｐゴシック"/>
              </a:rPr>
              <a:t>February 2015</a:t>
            </a:r>
            <a:endParaRPr kumimoji="0" lang="en-US" sz="1800" b="0" i="0" u="none" strike="noStrike" kern="0" cap="none" spc="0" normalizeH="0" baseline="0" noProof="0" dirty="0">
              <a:ln>
                <a:noFill/>
              </a:ln>
              <a:solidFill>
                <a:schemeClr val="tx1">
                  <a:tint val="75000"/>
                </a:schemeClr>
              </a:solidFill>
              <a:effectLst/>
              <a:uLnTx/>
              <a:uFillTx/>
              <a:latin typeface="Verdana"/>
              <a:ea typeface="+mn-ea"/>
              <a:cs typeface="ＭＳ Ｐゴシック"/>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Consular Assistance</a:t>
            </a:r>
            <a:endParaRPr lang="en-CA" b="1" dirty="0"/>
          </a:p>
        </p:txBody>
      </p:sp>
      <p:sp>
        <p:nvSpPr>
          <p:cNvPr id="3" name="Content Placeholder 2"/>
          <p:cNvSpPr>
            <a:spLocks noGrp="1"/>
          </p:cNvSpPr>
          <p:nvPr>
            <p:ph idx="1"/>
          </p:nvPr>
        </p:nvSpPr>
        <p:spPr/>
        <p:txBody>
          <a:bodyPr/>
          <a:lstStyle/>
          <a:p>
            <a:pPr>
              <a:buNone/>
            </a:pPr>
            <a:r>
              <a:rPr lang="en-CA" dirty="0" smtClean="0">
                <a:solidFill>
                  <a:schemeClr val="tx1"/>
                </a:solidFill>
              </a:rPr>
              <a:t>	Canada uses a number of tools to provide consular assistance to Canadians overseas affected by natural disasters or by conflict:</a:t>
            </a:r>
          </a:p>
          <a:p>
            <a:pPr>
              <a:buNone/>
            </a:pPr>
            <a:endParaRPr lang="en-CA" dirty="0" smtClean="0">
              <a:solidFill>
                <a:schemeClr val="tx1"/>
              </a:solidFill>
            </a:endParaRPr>
          </a:p>
          <a:p>
            <a:pPr lvl="1"/>
            <a:r>
              <a:rPr lang="en-US" kern="1200" dirty="0" smtClean="0">
                <a:solidFill>
                  <a:schemeClr val="tx1"/>
                </a:solidFill>
                <a:latin typeface="Arial" charset="0"/>
                <a:ea typeface="ＭＳ Ｐゴシック" pitchFamily="48" charset="-128"/>
              </a:rPr>
              <a:t>Standing Rapid Deployment Team</a:t>
            </a:r>
          </a:p>
          <a:p>
            <a:pPr lvl="1"/>
            <a:r>
              <a:rPr lang="en-US" kern="1200" dirty="0" smtClean="0">
                <a:solidFill>
                  <a:schemeClr val="tx1"/>
                </a:solidFill>
                <a:latin typeface="Arial" charset="0"/>
                <a:ea typeface="ＭＳ Ｐゴシック" pitchFamily="48" charset="-128"/>
              </a:rPr>
              <a:t>Safe transportation to the closest safe location;</a:t>
            </a:r>
          </a:p>
          <a:p>
            <a:pPr lvl="1"/>
            <a:r>
              <a:rPr lang="en-US" kern="1200" dirty="0" smtClean="0">
                <a:solidFill>
                  <a:schemeClr val="tx1"/>
                </a:solidFill>
                <a:latin typeface="Arial" charset="0"/>
                <a:ea typeface="ＭＳ Ｐゴシック" pitchFamily="48" charset="-128"/>
              </a:rPr>
              <a:t>Standard Operating Procedures;</a:t>
            </a:r>
          </a:p>
          <a:p>
            <a:pPr lvl="1"/>
            <a:r>
              <a:rPr lang="en-US" kern="1200" dirty="0" smtClean="0">
                <a:solidFill>
                  <a:schemeClr val="tx1"/>
                </a:solidFill>
                <a:latin typeface="Arial" charset="0"/>
                <a:ea typeface="ＭＳ Ｐゴシック" pitchFamily="48" charset="-128"/>
              </a:rPr>
              <a:t>The Stabilization and Reconstruction Task Force managed by the Department of Foreign Affairs, Trade and Development; as well as  </a:t>
            </a:r>
          </a:p>
          <a:p>
            <a:pPr lvl="1"/>
            <a:r>
              <a:rPr lang="en-US" kern="1200" dirty="0" smtClean="0">
                <a:solidFill>
                  <a:schemeClr val="tx1"/>
                </a:solidFill>
                <a:latin typeface="Arial" charset="0"/>
                <a:ea typeface="ＭＳ Ｐゴシック" pitchFamily="48" charset="-128"/>
              </a:rPr>
              <a:t>Specific consular policies and procedures to identify and process citizens.</a:t>
            </a:r>
          </a:p>
          <a:p>
            <a:pPr lvl="1"/>
            <a:r>
              <a:rPr lang="en-US" kern="1200" dirty="0" smtClean="0">
                <a:solidFill>
                  <a:schemeClr val="tx1"/>
                </a:solidFill>
                <a:latin typeface="Arial" charset="0"/>
                <a:ea typeface="ＭＳ Ｐゴシック" pitchFamily="48" charset="-128"/>
              </a:rPr>
              <a:t>Emergency Watch and Response Center (CEC)</a:t>
            </a:r>
            <a:endParaRPr lang="en-CA" dirty="0">
              <a:solidFill>
                <a:schemeClr val="tx1"/>
              </a:solidFill>
            </a:endParaRPr>
          </a:p>
        </p:txBody>
      </p:sp>
      <p:sp>
        <p:nvSpPr>
          <p:cNvPr id="4" name="Slide Number Placeholder 3"/>
          <p:cNvSpPr>
            <a:spLocks noGrp="1"/>
          </p:cNvSpPr>
          <p:nvPr>
            <p:ph type="sldNum" sz="quarter" idx="10"/>
          </p:nvPr>
        </p:nvSpPr>
        <p:spPr/>
        <p:txBody>
          <a:bodyPr/>
          <a:lstStyle/>
          <a:p>
            <a:pPr>
              <a:defRPr/>
            </a:pPr>
            <a:fld id="{6A08CD58-9F0E-4485-AA2D-279172D34892}"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Humanitarian Assistance</a:t>
            </a:r>
            <a:endParaRPr lang="en-CA" b="1" dirty="0"/>
          </a:p>
        </p:txBody>
      </p:sp>
      <p:sp>
        <p:nvSpPr>
          <p:cNvPr id="3" name="Content Placeholder 2"/>
          <p:cNvSpPr>
            <a:spLocks noGrp="1"/>
          </p:cNvSpPr>
          <p:nvPr>
            <p:ph idx="1"/>
          </p:nvPr>
        </p:nvSpPr>
        <p:spPr/>
        <p:txBody>
          <a:bodyPr/>
          <a:lstStyle/>
          <a:p>
            <a:r>
              <a:rPr lang="en-CA" dirty="0" smtClean="0">
                <a:solidFill>
                  <a:schemeClr val="tx1"/>
                </a:solidFill>
              </a:rPr>
              <a:t>The Department of Foreign Affairs, Trade and Development responds to crises through the provision of </a:t>
            </a:r>
            <a:r>
              <a:rPr lang="en-CA" b="1" dirty="0" smtClean="0">
                <a:solidFill>
                  <a:schemeClr val="tx1"/>
                </a:solidFill>
              </a:rPr>
              <a:t>humanitarian assistance</a:t>
            </a:r>
            <a:r>
              <a:rPr lang="en-CA" dirty="0" smtClean="0">
                <a:solidFill>
                  <a:schemeClr val="tx1"/>
                </a:solidFill>
              </a:rPr>
              <a:t>. </a:t>
            </a:r>
          </a:p>
          <a:p>
            <a:endParaRPr lang="en-CA" dirty="0" smtClean="0">
              <a:solidFill>
                <a:schemeClr val="tx1"/>
              </a:solidFill>
            </a:endParaRPr>
          </a:p>
          <a:p>
            <a:r>
              <a:rPr lang="en-CA" dirty="0" smtClean="0">
                <a:solidFill>
                  <a:schemeClr val="tx1"/>
                </a:solidFill>
              </a:rPr>
              <a:t>Canada's response is the result of close cooperation among DFATD humanitarian aid officers, representatives of other departments, and other international partners, such as the Office of the United Nations High Commissioner for Refugees, the International Committee of the Red Cross, and the World Food Programme.</a:t>
            </a:r>
          </a:p>
          <a:p>
            <a:endParaRPr lang="en-CA" dirty="0"/>
          </a:p>
        </p:txBody>
      </p:sp>
      <p:sp>
        <p:nvSpPr>
          <p:cNvPr id="4" name="Slide Number Placeholder 3"/>
          <p:cNvSpPr>
            <a:spLocks noGrp="1"/>
          </p:cNvSpPr>
          <p:nvPr>
            <p:ph type="sldNum" sz="quarter" idx="10"/>
          </p:nvPr>
        </p:nvSpPr>
        <p:spPr/>
        <p:txBody>
          <a:bodyPr/>
          <a:lstStyle/>
          <a:p>
            <a:pPr>
              <a:defRPr/>
            </a:pPr>
            <a:fld id="{6A08CD58-9F0E-4485-AA2D-279172D34892}"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24744"/>
            <a:ext cx="7772400" cy="4176464"/>
          </a:xfrm>
        </p:spPr>
        <p:txBody>
          <a:bodyPr/>
          <a:lstStyle/>
          <a:p>
            <a:endParaRPr lang="en-CA" dirty="0" smtClean="0"/>
          </a:p>
          <a:p>
            <a:endParaRPr lang="en-CA" dirty="0" smtClean="0"/>
          </a:p>
          <a:p>
            <a:pPr algn="ctr">
              <a:buNone/>
            </a:pPr>
            <a:r>
              <a:rPr lang="en-CA" sz="2800" b="1" dirty="0" smtClean="0">
                <a:solidFill>
                  <a:schemeClr val="accent4"/>
                </a:solidFill>
              </a:rPr>
              <a:t>QUESTIONS?</a:t>
            </a:r>
          </a:p>
          <a:p>
            <a:pPr algn="ctr">
              <a:buNone/>
            </a:pPr>
            <a:endParaRPr lang="en-CA" sz="2800" b="1" dirty="0" smtClean="0">
              <a:solidFill>
                <a:schemeClr val="accent4"/>
              </a:solidFill>
            </a:endParaRPr>
          </a:p>
          <a:p>
            <a:pPr algn="ctr">
              <a:buNone/>
            </a:pPr>
            <a:r>
              <a:rPr lang="en-CA" sz="2800" b="1" dirty="0" smtClean="0">
                <a:solidFill>
                  <a:schemeClr val="accent4"/>
                </a:solidFill>
              </a:rPr>
              <a:t>Contact: </a:t>
            </a:r>
            <a:r>
              <a:rPr lang="en-CA" sz="2800" b="1" dirty="0" smtClean="0">
                <a:solidFill>
                  <a:schemeClr val="accent4"/>
                </a:solidFill>
                <a:hlinkClick r:id="rId3"/>
              </a:rPr>
              <a:t>caroline.fahmy@cic.gc.ca</a:t>
            </a:r>
            <a:r>
              <a:rPr lang="en-CA" sz="2800" b="1" dirty="0" smtClean="0">
                <a:solidFill>
                  <a:schemeClr val="accent4"/>
                </a:solidFill>
              </a:rPr>
              <a:t> </a:t>
            </a:r>
          </a:p>
          <a:p>
            <a:pPr algn="ctr">
              <a:buNone/>
            </a:pPr>
            <a:endParaRPr lang="en-CA" sz="1000" b="1" dirty="0" smtClean="0">
              <a:solidFill>
                <a:schemeClr val="accent4"/>
              </a:solidFill>
            </a:endParaRPr>
          </a:p>
          <a:p>
            <a:pPr algn="ctr">
              <a:buNone/>
            </a:pPr>
            <a:endParaRPr lang="en-CA" sz="2800" b="1" dirty="0" smtClean="0">
              <a:solidFill>
                <a:schemeClr val="accent4"/>
              </a:solidFill>
            </a:endParaRPr>
          </a:p>
          <a:p>
            <a:pPr algn="ctr">
              <a:buNone/>
            </a:pPr>
            <a:r>
              <a:rPr lang="en-CA" sz="2800" b="1" dirty="0" smtClean="0">
                <a:solidFill>
                  <a:schemeClr val="accent4"/>
                </a:solidFill>
              </a:rPr>
              <a:t> </a:t>
            </a:r>
            <a:endParaRPr lang="en-CA" sz="2800" b="1" dirty="0">
              <a:solidFill>
                <a:schemeClr val="accent4"/>
              </a:solidFill>
            </a:endParaRPr>
          </a:p>
        </p:txBody>
      </p:sp>
      <p:sp>
        <p:nvSpPr>
          <p:cNvPr id="4" name="Slide Number Placeholder 3"/>
          <p:cNvSpPr>
            <a:spLocks noGrp="1"/>
          </p:cNvSpPr>
          <p:nvPr>
            <p:ph type="sldNum" sz="quarter" idx="10"/>
          </p:nvPr>
        </p:nvSpPr>
        <p:spPr/>
        <p:txBody>
          <a:bodyPr/>
          <a:lstStyle/>
          <a:p>
            <a:pPr>
              <a:defRPr/>
            </a:pPr>
            <a:fld id="{6A08CD58-9F0E-4485-AA2D-279172D34892}" type="slidenum">
              <a:rPr lang="en-US" smtClean="0"/>
              <a:pPr>
                <a:defRPr/>
              </a:pPr>
              <a:t>12</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OVERVIEW</a:t>
            </a:r>
            <a:endParaRPr lang="en-CA" b="1" dirty="0"/>
          </a:p>
        </p:txBody>
      </p:sp>
      <p:sp>
        <p:nvSpPr>
          <p:cNvPr id="3" name="Content Placeholder 2"/>
          <p:cNvSpPr>
            <a:spLocks noGrp="1"/>
          </p:cNvSpPr>
          <p:nvPr>
            <p:ph idx="1"/>
          </p:nvPr>
        </p:nvSpPr>
        <p:spPr/>
        <p:txBody>
          <a:bodyPr/>
          <a:lstStyle/>
          <a:p>
            <a:r>
              <a:rPr lang="en-CA" dirty="0" smtClean="0">
                <a:solidFill>
                  <a:schemeClr val="tx1"/>
                </a:solidFill>
              </a:rPr>
              <a:t>Removals Policies (Temporary Suspension of Removal (TSR) and Administrative Deferral of Removal (ADR))</a:t>
            </a:r>
          </a:p>
          <a:p>
            <a:r>
              <a:rPr lang="en-CA" dirty="0" smtClean="0">
                <a:solidFill>
                  <a:schemeClr val="tx1"/>
                </a:solidFill>
              </a:rPr>
              <a:t>Pre-Removal Risk Assessment (PRRA)</a:t>
            </a:r>
          </a:p>
          <a:p>
            <a:r>
              <a:rPr lang="en-CA" dirty="0" smtClean="0">
                <a:solidFill>
                  <a:schemeClr val="tx1"/>
                </a:solidFill>
              </a:rPr>
              <a:t>Difference between TSR/ADR and PRRA</a:t>
            </a:r>
          </a:p>
          <a:p>
            <a:r>
              <a:rPr lang="en-CA" dirty="0" smtClean="0">
                <a:solidFill>
                  <a:schemeClr val="tx1"/>
                </a:solidFill>
              </a:rPr>
              <a:t>Special Measures</a:t>
            </a:r>
          </a:p>
          <a:p>
            <a:r>
              <a:rPr lang="en-CA" dirty="0" smtClean="0">
                <a:solidFill>
                  <a:schemeClr val="tx1"/>
                </a:solidFill>
              </a:rPr>
              <a:t>Public Policy Provisions</a:t>
            </a:r>
          </a:p>
          <a:p>
            <a:r>
              <a:rPr lang="en-CA" dirty="0" smtClean="0">
                <a:solidFill>
                  <a:schemeClr val="tx1"/>
                </a:solidFill>
              </a:rPr>
              <a:t>Consular Assistance</a:t>
            </a:r>
          </a:p>
          <a:p>
            <a:r>
              <a:rPr lang="en-CA" dirty="0" smtClean="0">
                <a:solidFill>
                  <a:schemeClr val="tx1"/>
                </a:solidFill>
              </a:rPr>
              <a:t>Humanitarian Assistance </a:t>
            </a:r>
          </a:p>
          <a:p>
            <a:pPr lvl="1"/>
            <a:endParaRPr lang="en-CA" dirty="0" smtClean="0"/>
          </a:p>
        </p:txBody>
      </p:sp>
      <p:sp>
        <p:nvSpPr>
          <p:cNvPr id="4" name="Slide Number Placeholder 3"/>
          <p:cNvSpPr>
            <a:spLocks noGrp="1"/>
          </p:cNvSpPr>
          <p:nvPr>
            <p:ph type="sldNum" sz="quarter" idx="10"/>
          </p:nvPr>
        </p:nvSpPr>
        <p:spPr/>
        <p:txBody>
          <a:bodyPr/>
          <a:lstStyle/>
          <a:p>
            <a:pPr>
              <a:defRPr/>
            </a:pPr>
            <a:fld id="{6A08CD58-9F0E-4485-AA2D-279172D34892}" type="slidenum">
              <a:rPr lang="en-US" smtClean="0"/>
              <a:pPr>
                <a:defRPr/>
              </a:pPr>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dirty="0" smtClean="0">
                <a:latin typeface="+mj-lt"/>
              </a:rPr>
              <a:t>Removals Policies</a:t>
            </a:r>
            <a:endParaRPr lang="en-CA" sz="3200" dirty="0">
              <a:latin typeface="+mj-lt"/>
            </a:endParaRPr>
          </a:p>
        </p:txBody>
      </p:sp>
      <p:sp>
        <p:nvSpPr>
          <p:cNvPr id="3" name="Text Placeholder 2"/>
          <p:cNvSpPr>
            <a:spLocks noGrp="1"/>
          </p:cNvSpPr>
          <p:nvPr>
            <p:ph type="body" sz="quarter" idx="13"/>
          </p:nvPr>
        </p:nvSpPr>
        <p:spPr>
          <a:xfrm>
            <a:off x="683568" y="1412776"/>
            <a:ext cx="7992244" cy="5112568"/>
          </a:xfrm>
        </p:spPr>
        <p:txBody>
          <a:bodyPr/>
          <a:lstStyle/>
          <a:p>
            <a:pPr lvl="0"/>
            <a:r>
              <a:rPr lang="en-GB" b="1" kern="1200" dirty="0" smtClean="0">
                <a:solidFill>
                  <a:schemeClr val="tx1"/>
                </a:solidFill>
                <a:latin typeface="+mn-lt"/>
                <a:ea typeface="ＭＳ Ｐゴシック" pitchFamily="48" charset="-128"/>
              </a:rPr>
              <a:t>A Temporary Suspension of Removals (TSR)</a:t>
            </a:r>
            <a:r>
              <a:rPr lang="en-GB" kern="1200" dirty="0" smtClean="0">
                <a:solidFill>
                  <a:schemeClr val="tx1"/>
                </a:solidFill>
                <a:latin typeface="+mn-lt"/>
                <a:ea typeface="ＭＳ Ｐゴシック" pitchFamily="48" charset="-128"/>
              </a:rPr>
              <a:t> prevents removals by the Canada Border Services Agency (CBSA) to a country or place when conditions such as war or environmental disaster threaten the lives or security of the entire population.  </a:t>
            </a:r>
          </a:p>
          <a:p>
            <a:pPr lvl="0"/>
            <a:endParaRPr lang="en-CA" dirty="0" smtClean="0">
              <a:latin typeface="+mn-lt"/>
            </a:endParaRPr>
          </a:p>
          <a:p>
            <a:r>
              <a:rPr lang="en-CA" dirty="0" smtClean="0">
                <a:solidFill>
                  <a:schemeClr val="tx1"/>
                </a:solidFill>
                <a:latin typeface="+mn-lt"/>
              </a:rPr>
              <a:t>Examples of a Temporary Suspension of Removals (TSR) include Haiti (since 2004) and Zimbabwe (since 2002). The TSR imposed on both were lifted on December 1, 2014. </a:t>
            </a:r>
            <a:r>
              <a:rPr lang="en-CA" kern="1200" dirty="0" smtClean="0">
                <a:solidFill>
                  <a:schemeClr val="tx1"/>
                </a:solidFill>
                <a:latin typeface="+mn-lt"/>
                <a:ea typeface="ＭＳ Ｐゴシック" pitchFamily="48" charset="-128"/>
              </a:rPr>
              <a:t>The conditions in Haiti and Zimbabwe improved and the Government of Canada considered that there is no longer a generalized risk to the entire civilian population in these countries. </a:t>
            </a:r>
          </a:p>
          <a:p>
            <a:endParaRPr lang="en-CA" kern="1200" dirty="0" smtClean="0">
              <a:solidFill>
                <a:schemeClr val="tx1"/>
              </a:solidFill>
              <a:latin typeface="+mn-lt"/>
              <a:ea typeface="ＭＳ Ｐゴシック" pitchFamily="48" charset="-128"/>
            </a:endParaRPr>
          </a:p>
          <a:p>
            <a:pPr lvl="0"/>
            <a:r>
              <a:rPr lang="en-GB" b="1" kern="1200" dirty="0" smtClean="0">
                <a:solidFill>
                  <a:schemeClr val="tx1"/>
                </a:solidFill>
                <a:latin typeface="+mn-lt"/>
                <a:ea typeface="ＭＳ Ｐゴシック" pitchFamily="48" charset="-128"/>
              </a:rPr>
              <a:t>An Administrative Deferral of Removal (ADR)</a:t>
            </a:r>
            <a:r>
              <a:rPr lang="en-GB" kern="1200" dirty="0" smtClean="0">
                <a:solidFill>
                  <a:schemeClr val="tx1"/>
                </a:solidFill>
                <a:latin typeface="+mn-lt"/>
                <a:ea typeface="ＭＳ Ｐゴシック" pitchFamily="48" charset="-128"/>
              </a:rPr>
              <a:t> is imposed by the CBSA when immediate action is needed to temporarily defer removals in situations of humanitarian crisis.  An ADR is generally imposed under short timeframes.  </a:t>
            </a:r>
            <a:endParaRPr lang="en-CA" dirty="0" smtClean="0">
              <a:latin typeface="+mn-lt"/>
            </a:endParaRPr>
          </a:p>
          <a:p>
            <a:pPr>
              <a:buNone/>
            </a:pPr>
            <a:endParaRPr lang="en-CA" sz="2000" dirty="0"/>
          </a:p>
        </p:txBody>
      </p:sp>
      <p:sp>
        <p:nvSpPr>
          <p:cNvPr id="4" name="Slide Number Placeholder 3"/>
          <p:cNvSpPr>
            <a:spLocks noGrp="1"/>
          </p:cNvSpPr>
          <p:nvPr>
            <p:ph type="sldNum" sz="quarter" idx="15"/>
          </p:nvPr>
        </p:nvSpPr>
        <p:spPr/>
        <p:txBody>
          <a:bodyPr/>
          <a:lstStyle/>
          <a:p>
            <a:pPr>
              <a:defRPr/>
            </a:pPr>
            <a:fld id="{31BDF067-15A5-43F0-B7D9-9E189D2E14E5}"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648072"/>
          </a:xfrm>
        </p:spPr>
        <p:txBody>
          <a:bodyPr/>
          <a:lstStyle/>
          <a:p>
            <a:r>
              <a:rPr lang="en-CA" b="1" dirty="0" smtClean="0"/>
              <a:t>Pre-Removal Risk Assessments (PRRA)</a:t>
            </a:r>
            <a:endParaRPr lang="en-CA" b="1" dirty="0"/>
          </a:p>
        </p:txBody>
      </p:sp>
      <p:sp>
        <p:nvSpPr>
          <p:cNvPr id="16" name="Content Placeholder 15"/>
          <p:cNvSpPr>
            <a:spLocks noGrp="1"/>
          </p:cNvSpPr>
          <p:nvPr>
            <p:ph sz="quarter" idx="4"/>
          </p:nvPr>
        </p:nvSpPr>
        <p:spPr>
          <a:xfrm>
            <a:off x="179512" y="3861048"/>
            <a:ext cx="8568952" cy="2088232"/>
          </a:xfrm>
        </p:spPr>
        <p:txBody>
          <a:bodyPr/>
          <a:lstStyle/>
          <a:p>
            <a:r>
              <a:rPr lang="en-CA" sz="1800" dirty="0" smtClean="0">
                <a:solidFill>
                  <a:schemeClr val="tx1"/>
                </a:solidFill>
              </a:rPr>
              <a:t>Changes in conditions within a country of origin may arise that could put failed claimants at risk of </a:t>
            </a:r>
            <a:r>
              <a:rPr lang="en-CA" sz="1800" i="1" dirty="0" err="1" smtClean="0">
                <a:solidFill>
                  <a:schemeClr val="tx1"/>
                </a:solidFill>
              </a:rPr>
              <a:t>refoulement</a:t>
            </a:r>
            <a:r>
              <a:rPr lang="en-CA" sz="1800" i="1" dirty="0" smtClean="0">
                <a:solidFill>
                  <a:schemeClr val="tx1"/>
                </a:solidFill>
              </a:rPr>
              <a:t> </a:t>
            </a:r>
            <a:r>
              <a:rPr lang="en-CA" sz="1800" dirty="0" smtClean="0">
                <a:solidFill>
                  <a:schemeClr val="tx1"/>
                </a:solidFill>
              </a:rPr>
              <a:t>if returned. </a:t>
            </a:r>
          </a:p>
          <a:p>
            <a:r>
              <a:rPr lang="en-CA" sz="1800" dirty="0" smtClean="0">
                <a:solidFill>
                  <a:schemeClr val="tx1"/>
                </a:solidFill>
              </a:rPr>
              <a:t>Retroactive to one year, nationals, or a class of nationals from an exempted country are permitted to access a PRRA. </a:t>
            </a:r>
          </a:p>
          <a:p>
            <a:r>
              <a:rPr lang="en-CA" sz="1800" dirty="0" smtClean="0">
                <a:solidFill>
                  <a:schemeClr val="tx1"/>
                </a:solidFill>
              </a:rPr>
              <a:t>The purpose of the bar on PRRA is to streamline the asylum system and enable faster removals of failed claimants. </a:t>
            </a:r>
          </a:p>
          <a:p>
            <a:pPr lvl="0"/>
            <a:endParaRPr lang="en-CA" sz="1800" dirty="0" smtClean="0">
              <a:solidFill>
                <a:schemeClr val="tx1"/>
              </a:solidFill>
            </a:endParaRPr>
          </a:p>
          <a:p>
            <a:endParaRPr lang="en-CA" dirty="0"/>
          </a:p>
        </p:txBody>
      </p:sp>
      <p:sp>
        <p:nvSpPr>
          <p:cNvPr id="4" name="Slide Number Placeholder 3"/>
          <p:cNvSpPr>
            <a:spLocks noGrp="1"/>
          </p:cNvSpPr>
          <p:nvPr>
            <p:ph type="sldNum" sz="quarter" idx="10"/>
          </p:nvPr>
        </p:nvSpPr>
        <p:spPr/>
        <p:txBody>
          <a:bodyPr/>
          <a:lstStyle/>
          <a:p>
            <a:pPr>
              <a:defRPr/>
            </a:pPr>
            <a:fld id="{6A08CD58-9F0E-4485-AA2D-279172D34892}" type="slidenum">
              <a:rPr lang="en-US" smtClean="0"/>
              <a:pPr>
                <a:defRPr/>
              </a:pPr>
              <a:t>4</a:t>
            </a:fld>
            <a:endParaRPr lang="en-US" dirty="0"/>
          </a:p>
        </p:txBody>
      </p:sp>
      <p:sp>
        <p:nvSpPr>
          <p:cNvPr id="5" name="Content Placeholder 15"/>
          <p:cNvSpPr>
            <a:spLocks noGrp="1"/>
          </p:cNvSpPr>
          <p:nvPr>
            <p:ph sz="quarter" idx="4"/>
          </p:nvPr>
        </p:nvSpPr>
        <p:spPr>
          <a:xfrm>
            <a:off x="179512" y="1196752"/>
            <a:ext cx="8784976" cy="1584176"/>
          </a:xfrm>
        </p:spPr>
        <p:txBody>
          <a:bodyPr/>
          <a:lstStyle/>
          <a:p>
            <a:pPr lvl="0"/>
            <a:r>
              <a:rPr lang="en-CA" sz="1800" dirty="0" smtClean="0">
                <a:solidFill>
                  <a:schemeClr val="tx1"/>
                </a:solidFill>
              </a:rPr>
              <a:t>The </a:t>
            </a:r>
            <a:r>
              <a:rPr lang="en-CA" sz="1800" b="1" dirty="0" smtClean="0">
                <a:solidFill>
                  <a:schemeClr val="tx1"/>
                </a:solidFill>
              </a:rPr>
              <a:t>Pre-Removal Risk Assessment (PRRA)</a:t>
            </a:r>
            <a:r>
              <a:rPr lang="en-CA" sz="1800" dirty="0" smtClean="0">
                <a:solidFill>
                  <a:schemeClr val="tx1"/>
                </a:solidFill>
              </a:rPr>
              <a:t> is a potential safety net for individuals who may face new risks following a negative asylum claim decision at the Immigration and Refugee Board (IRB). </a:t>
            </a:r>
          </a:p>
          <a:p>
            <a:pPr lvl="0"/>
            <a:endParaRPr lang="en-CA" sz="1800" dirty="0" smtClean="0">
              <a:solidFill>
                <a:schemeClr val="tx1"/>
              </a:solidFill>
            </a:endParaRPr>
          </a:p>
          <a:p>
            <a:pPr lvl="0"/>
            <a:r>
              <a:rPr lang="en-CA" sz="1800" dirty="0" smtClean="0">
                <a:solidFill>
                  <a:schemeClr val="tx1"/>
                </a:solidFill>
              </a:rPr>
              <a:t>A PRRA evaluates whether a person would face persecution, torture, risk to life or risk of cruel and unusual treatment or punishment, if returned to his or her country of origin. </a:t>
            </a:r>
          </a:p>
          <a:p>
            <a:endParaRPr lang="en-CA" sz="1050" dirty="0" smtClean="0">
              <a:solidFill>
                <a:schemeClr val="tx1"/>
              </a:solidFill>
            </a:endParaRPr>
          </a:p>
        </p:txBody>
      </p:sp>
      <p:sp>
        <p:nvSpPr>
          <p:cNvPr id="7" name="Title 1"/>
          <p:cNvSpPr txBox="1">
            <a:spLocks/>
          </p:cNvSpPr>
          <p:nvPr/>
        </p:nvSpPr>
        <p:spPr bwMode="auto">
          <a:xfrm>
            <a:off x="395536" y="3356992"/>
            <a:ext cx="82296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CA" sz="2800" b="1" kern="0" dirty="0" smtClean="0">
                <a:solidFill>
                  <a:srgbClr val="263680"/>
                </a:solidFill>
                <a:latin typeface="+mj-lt"/>
                <a:ea typeface="+mj-ea"/>
                <a:cs typeface="ＭＳ Ｐゴシック"/>
              </a:rPr>
              <a:t>The Bar on Access to the </a:t>
            </a:r>
            <a:r>
              <a:rPr kumimoji="0" lang="en-CA" sz="2800" b="1" i="0" u="none" strike="noStrike" kern="0" cap="none" spc="0" normalizeH="0" baseline="0" noProof="0" dirty="0" smtClean="0">
                <a:ln>
                  <a:noFill/>
                </a:ln>
                <a:solidFill>
                  <a:srgbClr val="263680"/>
                </a:solidFill>
                <a:effectLst/>
                <a:uLnTx/>
                <a:uFillTx/>
                <a:latin typeface="+mj-lt"/>
                <a:ea typeface="+mj-ea"/>
                <a:cs typeface="ＭＳ Ｐゴシック"/>
              </a:rPr>
              <a:t>PRRA</a:t>
            </a:r>
            <a:endParaRPr kumimoji="0" lang="en-CA" sz="2800" b="1" i="0" u="none" strike="noStrike" kern="0" cap="none" spc="0" normalizeH="0" baseline="0" noProof="0" dirty="0">
              <a:ln>
                <a:noFill/>
              </a:ln>
              <a:solidFill>
                <a:srgbClr val="263680"/>
              </a:solidFill>
              <a:effectLst/>
              <a:uLnTx/>
              <a:uFillTx/>
              <a:latin typeface="+mj-lt"/>
              <a:ea typeface="+mj-ea"/>
              <a:cs typeface="ＭＳ Ｐゴシック"/>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634082"/>
          </a:xfrm>
        </p:spPr>
        <p:txBody>
          <a:bodyPr/>
          <a:lstStyle/>
          <a:p>
            <a:r>
              <a:rPr lang="en-CA" b="1" dirty="0" smtClean="0"/>
              <a:t>PRRA Bar Exemptions</a:t>
            </a:r>
            <a:endParaRPr lang="en-CA" b="1" dirty="0"/>
          </a:p>
        </p:txBody>
      </p:sp>
      <p:sp>
        <p:nvSpPr>
          <p:cNvPr id="7" name="Slide Number Placeholder 6"/>
          <p:cNvSpPr>
            <a:spLocks noGrp="1"/>
          </p:cNvSpPr>
          <p:nvPr>
            <p:ph type="sldNum" sz="quarter" idx="10"/>
          </p:nvPr>
        </p:nvSpPr>
        <p:spPr/>
        <p:txBody>
          <a:bodyPr/>
          <a:lstStyle/>
          <a:p>
            <a:pPr>
              <a:defRPr/>
            </a:pPr>
            <a:fld id="{0259AA53-3A7C-481D-B2CF-8E10819D9774}" type="slidenum">
              <a:rPr lang="en-US" smtClean="0"/>
              <a:pPr>
                <a:defRPr/>
              </a:pPr>
              <a:t>5</a:t>
            </a:fld>
            <a:endParaRPr lang="en-US" dirty="0"/>
          </a:p>
        </p:txBody>
      </p:sp>
      <p:sp>
        <p:nvSpPr>
          <p:cNvPr id="9" name="TextBox 8"/>
          <p:cNvSpPr txBox="1"/>
          <p:nvPr/>
        </p:nvSpPr>
        <p:spPr>
          <a:xfrm>
            <a:off x="323528" y="692697"/>
            <a:ext cx="8568952" cy="2954655"/>
          </a:xfrm>
          <a:prstGeom prst="rect">
            <a:avLst/>
          </a:prstGeom>
          <a:noFill/>
        </p:spPr>
        <p:txBody>
          <a:bodyPr wrap="square" rtlCol="0">
            <a:spAutoFit/>
          </a:bodyPr>
          <a:lstStyle/>
          <a:p>
            <a:pPr lvl="0"/>
            <a:r>
              <a:rPr lang="en-CA" sz="1800" dirty="0" smtClean="0"/>
              <a:t>However, circumstances may arise in a country of origin that would warrant a new risk assessment, thus the IRPA allows for an exemption to the bar on access to the PRRA. </a:t>
            </a:r>
          </a:p>
          <a:p>
            <a:endParaRPr lang="en-CA" sz="1800" dirty="0" smtClean="0"/>
          </a:p>
          <a:p>
            <a:r>
              <a:rPr lang="en-CA" sz="1800" dirty="0" smtClean="0"/>
              <a:t>The most recent example was for the Central African Republic.</a:t>
            </a:r>
          </a:p>
          <a:p>
            <a:endParaRPr lang="en-CA" sz="1600" dirty="0" smtClean="0"/>
          </a:p>
          <a:p>
            <a:pPr lvl="1">
              <a:buFont typeface="Arial" pitchFamily="34" charset="0"/>
              <a:buChar char="•"/>
            </a:pPr>
            <a:endParaRPr lang="en-CA" sz="1600" dirty="0" smtClean="0"/>
          </a:p>
          <a:p>
            <a:pPr lvl="1" indent="-457200"/>
            <a:endParaRPr lang="en-CA" sz="1600" dirty="0" smtClean="0"/>
          </a:p>
          <a:p>
            <a:pPr lvl="1" indent="-457200"/>
            <a:endParaRPr lang="en-CA" sz="1600" dirty="0" smtClean="0"/>
          </a:p>
          <a:p>
            <a:pPr lvl="1" indent="-457200"/>
            <a:endParaRPr lang="en-CA" sz="1600" dirty="0" smtClean="0"/>
          </a:p>
          <a:p>
            <a:pPr lvl="1" indent="-457200"/>
            <a:endParaRPr lang="en-CA" sz="1600" dirty="0" smtClean="0"/>
          </a:p>
        </p:txBody>
      </p:sp>
      <p:pic>
        <p:nvPicPr>
          <p:cNvPr id="1026" name="Picture 2"/>
          <p:cNvPicPr>
            <a:picLocks noChangeAspect="1" noChangeArrowheads="1"/>
          </p:cNvPicPr>
          <p:nvPr/>
        </p:nvPicPr>
        <p:blipFill>
          <a:blip r:embed="rId3" cstate="print"/>
          <a:srcRect/>
          <a:stretch>
            <a:fillRect/>
          </a:stretch>
        </p:blipFill>
        <p:spPr bwMode="auto">
          <a:xfrm>
            <a:off x="5436096" y="2996952"/>
            <a:ext cx="3428209" cy="2546382"/>
          </a:xfrm>
          <a:prstGeom prst="rect">
            <a:avLst/>
          </a:prstGeom>
          <a:noFill/>
          <a:ln w="9525">
            <a:noFill/>
            <a:miter lim="800000"/>
            <a:headEnd/>
            <a:tailEnd/>
          </a:ln>
        </p:spPr>
      </p:pic>
      <p:sp>
        <p:nvSpPr>
          <p:cNvPr id="6" name="Title 1"/>
          <p:cNvSpPr txBox="1">
            <a:spLocks/>
          </p:cNvSpPr>
          <p:nvPr/>
        </p:nvSpPr>
        <p:spPr bwMode="auto">
          <a:xfrm>
            <a:off x="467544" y="2348880"/>
            <a:ext cx="8229600" cy="63408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CA" sz="2800" b="1" kern="0" dirty="0" smtClean="0">
                <a:solidFill>
                  <a:srgbClr val="263680"/>
                </a:solidFill>
                <a:latin typeface="+mj-lt"/>
                <a:ea typeface="+mj-ea"/>
                <a:cs typeface="ＭＳ Ｐゴシック"/>
              </a:rPr>
              <a:t>Example: Central African Republic (CAR)</a:t>
            </a:r>
            <a:endParaRPr kumimoji="0" lang="en-CA" sz="2800" b="1" i="0" u="none" strike="noStrike" kern="0" cap="none" spc="0" normalizeH="0" baseline="0" noProof="0" dirty="0">
              <a:ln>
                <a:noFill/>
              </a:ln>
              <a:solidFill>
                <a:srgbClr val="263680"/>
              </a:solidFill>
              <a:effectLst/>
              <a:uLnTx/>
              <a:uFillTx/>
              <a:latin typeface="+mj-lt"/>
              <a:ea typeface="+mj-ea"/>
              <a:cs typeface="ＭＳ Ｐゴシック"/>
            </a:endParaRPr>
          </a:p>
        </p:txBody>
      </p:sp>
      <p:sp>
        <p:nvSpPr>
          <p:cNvPr id="10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r>
            <a:br>
              <a:rPr kumimoji="0" lang="en-US" sz="1800" b="0" i="0" u="none" strike="noStrike" cap="none" normalizeH="0" baseline="0" smtClean="0">
                <a:ln>
                  <a:noFill/>
                </a:ln>
                <a:solidFill>
                  <a:schemeClr val="tx1"/>
                </a:solidFill>
                <a:effectLst/>
                <a:latin typeface="Arial" charset="0"/>
                <a:cs typeface="Arial" charset="0"/>
              </a:rPr>
            </a:b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1" name="TextBox 10"/>
          <p:cNvSpPr txBox="1"/>
          <p:nvPr/>
        </p:nvSpPr>
        <p:spPr>
          <a:xfrm>
            <a:off x="395536" y="3087737"/>
            <a:ext cx="4464496" cy="3770263"/>
          </a:xfrm>
          <a:prstGeom prst="rect">
            <a:avLst/>
          </a:prstGeom>
          <a:noFill/>
        </p:spPr>
        <p:txBody>
          <a:bodyPr wrap="square" rtlCol="0">
            <a:spAutoFit/>
          </a:bodyPr>
          <a:lstStyle/>
          <a:p>
            <a:pPr fontAlgn="ctr">
              <a:buFont typeface="Arial" pitchFamily="34" charset="0"/>
              <a:buChar char="•"/>
            </a:pPr>
            <a:r>
              <a:rPr lang="en-CA" sz="1600" dirty="0" smtClean="0"/>
              <a:t>Violence between the Christian and Muslim populations significantly escalated in December 2013.</a:t>
            </a:r>
          </a:p>
          <a:p>
            <a:pPr fontAlgn="ctr">
              <a:buFont typeface="Arial" pitchFamily="34" charset="0"/>
              <a:buChar char="•"/>
            </a:pPr>
            <a:r>
              <a:rPr lang="en-CA" sz="1600" dirty="0" smtClean="0"/>
              <a:t>Lack of state protections meant a significant increase in personalized risk to nationals of CAR if removed from Canada – particularly if they were Muslim or Christian. </a:t>
            </a:r>
          </a:p>
          <a:p>
            <a:pPr fontAlgn="ctr">
              <a:buFont typeface="Arial" pitchFamily="34" charset="0"/>
              <a:buChar char="•"/>
            </a:pPr>
            <a:r>
              <a:rPr lang="en-CA" sz="1600" dirty="0" smtClean="0"/>
              <a:t>This change in country conditions in CAR prompted CIC to institute an exemption to the bar on PRRA between May 12, 2013, and </a:t>
            </a:r>
            <a:br>
              <a:rPr lang="en-CA" sz="1600" dirty="0" smtClean="0"/>
            </a:br>
            <a:r>
              <a:rPr lang="en-CA" sz="1600" dirty="0" smtClean="0"/>
              <a:t>May 11, 2014.</a:t>
            </a:r>
          </a:p>
          <a:p>
            <a:pPr fontAlgn="ctr"/>
            <a:endParaRPr lang="en-CA" sz="1500" dirty="0" smtClean="0"/>
          </a:p>
          <a:p>
            <a:pPr fontAlgn="t"/>
            <a:endParaRPr lang="en-CA" dirty="0" smtClean="0"/>
          </a:p>
          <a:p>
            <a:endParaRPr lang="en-C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Differences Between ADR/TSR </a:t>
            </a:r>
            <a:br>
              <a:rPr lang="en-CA" b="1" dirty="0" smtClean="0"/>
            </a:br>
            <a:r>
              <a:rPr lang="en-CA" b="1" dirty="0" smtClean="0"/>
              <a:t>and PRRA</a:t>
            </a:r>
            <a:endParaRPr lang="en-CA" b="1" dirty="0"/>
          </a:p>
        </p:txBody>
      </p:sp>
      <p:sp>
        <p:nvSpPr>
          <p:cNvPr id="3" name="Content Placeholder 2"/>
          <p:cNvSpPr>
            <a:spLocks noGrp="1"/>
          </p:cNvSpPr>
          <p:nvPr>
            <p:ph idx="1"/>
          </p:nvPr>
        </p:nvSpPr>
        <p:spPr/>
        <p:txBody>
          <a:bodyPr/>
          <a:lstStyle/>
          <a:p>
            <a:r>
              <a:rPr lang="en-CA" dirty="0" smtClean="0">
                <a:solidFill>
                  <a:schemeClr val="tx1"/>
                </a:solidFill>
              </a:rPr>
              <a:t>Administrative Deferral of Removal and Temporary Suspension of Removal are based on generalized risk to an entire population, while the Pre-Removal Risk Assessment takes into account individualized risk.</a:t>
            </a:r>
          </a:p>
          <a:p>
            <a:endParaRPr lang="en-CA" dirty="0" smtClean="0">
              <a:solidFill>
                <a:schemeClr val="tx1"/>
              </a:solidFill>
            </a:endParaRPr>
          </a:p>
          <a:p>
            <a:r>
              <a:rPr lang="en-CA" dirty="0" smtClean="0">
                <a:solidFill>
                  <a:schemeClr val="tx1"/>
                </a:solidFill>
              </a:rPr>
              <a:t>The PRRA allows for a review of the risk factors for an asylum claimant who had a negative decision at the IRB, while ADRs and TSRs only temporarily suspend removals of failed asylum claimants because of the situation in the country of origin.</a:t>
            </a:r>
          </a:p>
          <a:p>
            <a:pPr>
              <a:buNone/>
            </a:pPr>
            <a:endParaRPr lang="en-CA" dirty="0"/>
          </a:p>
        </p:txBody>
      </p:sp>
      <p:sp>
        <p:nvSpPr>
          <p:cNvPr id="4" name="Slide Number Placeholder 3"/>
          <p:cNvSpPr>
            <a:spLocks noGrp="1"/>
          </p:cNvSpPr>
          <p:nvPr>
            <p:ph type="sldNum" sz="quarter" idx="10"/>
          </p:nvPr>
        </p:nvSpPr>
        <p:spPr/>
        <p:txBody>
          <a:bodyPr/>
          <a:lstStyle/>
          <a:p>
            <a:pPr>
              <a:defRPr/>
            </a:pPr>
            <a:fld id="{6A08CD58-9F0E-4485-AA2D-279172D34892}"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Special Measures</a:t>
            </a:r>
            <a:endParaRPr lang="en-CA" b="1" dirty="0"/>
          </a:p>
        </p:txBody>
      </p:sp>
      <p:sp>
        <p:nvSpPr>
          <p:cNvPr id="3" name="Content Placeholder 2"/>
          <p:cNvSpPr>
            <a:spLocks noGrp="1"/>
          </p:cNvSpPr>
          <p:nvPr>
            <p:ph idx="1"/>
          </p:nvPr>
        </p:nvSpPr>
        <p:spPr/>
        <p:txBody>
          <a:bodyPr/>
          <a:lstStyle/>
          <a:p>
            <a:r>
              <a:rPr lang="en-CA" dirty="0" smtClean="0">
                <a:solidFill>
                  <a:schemeClr val="tx1"/>
                </a:solidFill>
              </a:rPr>
              <a:t>CIC responds operationally to victims of natural disasters – for example, priority processing of Permanent Resident applications for family members affected by a natural disaster.</a:t>
            </a:r>
          </a:p>
          <a:p>
            <a:endParaRPr lang="en-CA" dirty="0" smtClean="0">
              <a:solidFill>
                <a:schemeClr val="tx1"/>
              </a:solidFill>
            </a:endParaRPr>
          </a:p>
          <a:p>
            <a:r>
              <a:rPr lang="en-CA" dirty="0" smtClean="0">
                <a:solidFill>
                  <a:schemeClr val="tx1"/>
                </a:solidFill>
              </a:rPr>
              <a:t>This was done for victims of Typhoon </a:t>
            </a:r>
            <a:r>
              <a:rPr lang="en-CA" dirty="0" err="1" smtClean="0">
                <a:solidFill>
                  <a:schemeClr val="tx1"/>
                </a:solidFill>
              </a:rPr>
              <a:t>Haiyan</a:t>
            </a:r>
            <a:r>
              <a:rPr lang="en-CA" dirty="0" smtClean="0">
                <a:solidFill>
                  <a:schemeClr val="tx1"/>
                </a:solidFill>
              </a:rPr>
              <a:t> and in other cases.</a:t>
            </a:r>
          </a:p>
          <a:p>
            <a:endParaRPr lang="en-CA" dirty="0"/>
          </a:p>
        </p:txBody>
      </p:sp>
      <p:sp>
        <p:nvSpPr>
          <p:cNvPr id="4" name="Slide Number Placeholder 3"/>
          <p:cNvSpPr>
            <a:spLocks noGrp="1"/>
          </p:cNvSpPr>
          <p:nvPr>
            <p:ph type="sldNum" sz="quarter" idx="10"/>
          </p:nvPr>
        </p:nvSpPr>
        <p:spPr/>
        <p:txBody>
          <a:bodyPr/>
          <a:lstStyle/>
          <a:p>
            <a:pPr>
              <a:defRPr/>
            </a:pPr>
            <a:fld id="{6A08CD58-9F0E-4485-AA2D-279172D34892}"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Humanitarian and Compassionate and</a:t>
            </a:r>
            <a:br>
              <a:rPr lang="en-CA" b="1" dirty="0" smtClean="0"/>
            </a:br>
            <a:r>
              <a:rPr lang="en-CA" b="1" dirty="0" smtClean="0"/>
              <a:t>Public Policy Provisions</a:t>
            </a:r>
            <a:endParaRPr lang="en-CA" b="1" dirty="0"/>
          </a:p>
        </p:txBody>
      </p:sp>
      <p:sp>
        <p:nvSpPr>
          <p:cNvPr id="3" name="Content Placeholder 2"/>
          <p:cNvSpPr>
            <a:spLocks noGrp="1"/>
          </p:cNvSpPr>
          <p:nvPr>
            <p:ph idx="1"/>
          </p:nvPr>
        </p:nvSpPr>
        <p:spPr/>
        <p:txBody>
          <a:bodyPr/>
          <a:lstStyle/>
          <a:p>
            <a:pPr lvl="0"/>
            <a:r>
              <a:rPr lang="en-CA" dirty="0" smtClean="0">
                <a:solidFill>
                  <a:schemeClr val="tx1"/>
                </a:solidFill>
              </a:rPr>
              <a:t>Section 25.2 of the </a:t>
            </a:r>
            <a:r>
              <a:rPr lang="en-CA" i="1" dirty="0" smtClean="0">
                <a:solidFill>
                  <a:schemeClr val="tx1"/>
                </a:solidFill>
              </a:rPr>
              <a:t>Immigration and Refugee Protection Act</a:t>
            </a:r>
            <a:r>
              <a:rPr lang="en-CA" dirty="0" smtClean="0">
                <a:solidFill>
                  <a:schemeClr val="tx1"/>
                </a:solidFill>
              </a:rPr>
              <a:t> (IRPA) authorizes the Minister of CIC to grant permanent resident status, or an exemption from any criteria or obligations of the IRPA, based on public policy considerations. </a:t>
            </a:r>
          </a:p>
          <a:p>
            <a:pPr>
              <a:buNone/>
            </a:pPr>
            <a:endParaRPr lang="en-CA" dirty="0" smtClean="0">
              <a:solidFill>
                <a:schemeClr val="tx1"/>
              </a:solidFill>
            </a:endParaRPr>
          </a:p>
          <a:p>
            <a:pPr lvl="0"/>
            <a:r>
              <a:rPr lang="en-CA" dirty="0" smtClean="0">
                <a:solidFill>
                  <a:schemeClr val="tx1"/>
                </a:solidFill>
              </a:rPr>
              <a:t>Public policies are created at the discretion of the Minister, and have been used to admit vulnerable minorities and persons in refugee-like situations to Canada for humanitarian reasons, including those affected by natural disasters.  </a:t>
            </a:r>
          </a:p>
          <a:p>
            <a:pPr>
              <a:buNone/>
            </a:pPr>
            <a:endParaRPr lang="en-CA" dirty="0" smtClean="0"/>
          </a:p>
          <a:p>
            <a:pPr>
              <a:buNone/>
            </a:pPr>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6A08CD58-9F0E-4485-AA2D-279172D34892}"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Humanitarian and Compassionate and</a:t>
            </a:r>
            <a:br>
              <a:rPr lang="en-CA" b="1" dirty="0" smtClean="0"/>
            </a:br>
            <a:r>
              <a:rPr lang="en-CA" b="1" dirty="0" smtClean="0"/>
              <a:t>Public Policy Provisions (cont’d)</a:t>
            </a:r>
            <a:endParaRPr lang="en-CA" b="1" dirty="0"/>
          </a:p>
        </p:txBody>
      </p:sp>
      <p:sp>
        <p:nvSpPr>
          <p:cNvPr id="3" name="Content Placeholder 2"/>
          <p:cNvSpPr>
            <a:spLocks noGrp="1"/>
          </p:cNvSpPr>
          <p:nvPr>
            <p:ph idx="1"/>
          </p:nvPr>
        </p:nvSpPr>
        <p:spPr/>
        <p:txBody>
          <a:bodyPr/>
          <a:lstStyle/>
          <a:p>
            <a:pPr lvl="0">
              <a:buNone/>
            </a:pPr>
            <a:r>
              <a:rPr lang="en-CA" i="1" dirty="0" smtClean="0">
                <a:solidFill>
                  <a:schemeClr val="tx1"/>
                </a:solidFill>
              </a:rPr>
              <a:t>Special measures for Victims of Sexual Violence in Haiti </a:t>
            </a:r>
            <a:r>
              <a:rPr lang="en-CA" dirty="0" smtClean="0">
                <a:solidFill>
                  <a:schemeClr val="tx1"/>
                </a:solidFill>
              </a:rPr>
              <a:t>(2011)</a:t>
            </a:r>
          </a:p>
          <a:p>
            <a:pPr lvl="0"/>
            <a:r>
              <a:rPr lang="en-CA" sz="2000" dirty="0" smtClean="0">
                <a:solidFill>
                  <a:schemeClr val="tx1"/>
                </a:solidFill>
              </a:rPr>
              <a:t>Admitting 40 victims of sexual violence </a:t>
            </a:r>
            <a:br>
              <a:rPr lang="en-CA" sz="2000" dirty="0" smtClean="0">
                <a:solidFill>
                  <a:schemeClr val="tx1"/>
                </a:solidFill>
              </a:rPr>
            </a:br>
            <a:r>
              <a:rPr lang="en-CA" sz="2000" dirty="0" smtClean="0">
                <a:solidFill>
                  <a:schemeClr val="tx1"/>
                </a:solidFill>
              </a:rPr>
              <a:t>in Haiti, plus their dependants, who </a:t>
            </a:r>
            <a:br>
              <a:rPr lang="en-CA" sz="2000" dirty="0" smtClean="0">
                <a:solidFill>
                  <a:schemeClr val="tx1"/>
                </a:solidFill>
              </a:rPr>
            </a:br>
            <a:r>
              <a:rPr lang="en-CA" sz="2000" dirty="0" smtClean="0">
                <a:solidFill>
                  <a:schemeClr val="tx1"/>
                </a:solidFill>
              </a:rPr>
              <a:t>were displaced by the earthquake and </a:t>
            </a:r>
            <a:br>
              <a:rPr lang="en-CA" sz="2000" dirty="0" smtClean="0">
                <a:solidFill>
                  <a:schemeClr val="tx1"/>
                </a:solidFill>
              </a:rPr>
            </a:br>
            <a:r>
              <a:rPr lang="en-CA" sz="2000" dirty="0" smtClean="0">
                <a:solidFill>
                  <a:schemeClr val="tx1"/>
                </a:solidFill>
              </a:rPr>
              <a:t>were identified by UNHCR as being in </a:t>
            </a:r>
            <a:br>
              <a:rPr lang="en-CA" sz="2000" dirty="0" smtClean="0">
                <a:solidFill>
                  <a:schemeClr val="tx1"/>
                </a:solidFill>
              </a:rPr>
            </a:br>
            <a:r>
              <a:rPr lang="en-CA" sz="2000" dirty="0" smtClean="0">
                <a:solidFill>
                  <a:schemeClr val="tx1"/>
                </a:solidFill>
              </a:rPr>
              <a:t>need of protection. </a:t>
            </a:r>
          </a:p>
          <a:p>
            <a:pPr lvl="0">
              <a:buNone/>
            </a:pPr>
            <a:r>
              <a:rPr lang="en-CA" i="1" dirty="0" smtClean="0">
                <a:solidFill>
                  <a:schemeClr val="tx1"/>
                </a:solidFill>
              </a:rPr>
              <a:t>Alberta flood special assistance measures </a:t>
            </a:r>
            <a:r>
              <a:rPr lang="en-CA" dirty="0" smtClean="0">
                <a:solidFill>
                  <a:schemeClr val="tx1"/>
                </a:solidFill>
              </a:rPr>
              <a:t>(2013)</a:t>
            </a:r>
          </a:p>
          <a:p>
            <a:r>
              <a:rPr lang="en-CA" sz="2000" dirty="0" smtClean="0">
                <a:solidFill>
                  <a:schemeClr val="tx1"/>
                </a:solidFill>
              </a:rPr>
              <a:t>Automatically extending or restoring the status of affected temporary residents, and waiving certain fees and other specific requirements for temporary and permanent residents, and for Canadian citizens whose passports and other documents were lost, damaged or destroyed. </a:t>
            </a:r>
            <a:endParaRPr lang="en-CA" sz="2000" dirty="0">
              <a:solidFill>
                <a:schemeClr val="tx1"/>
              </a:solidFill>
            </a:endParaRPr>
          </a:p>
        </p:txBody>
      </p:sp>
      <p:sp>
        <p:nvSpPr>
          <p:cNvPr id="4" name="Slide Number Placeholder 3"/>
          <p:cNvSpPr>
            <a:spLocks noGrp="1"/>
          </p:cNvSpPr>
          <p:nvPr>
            <p:ph type="sldNum" sz="quarter" idx="10"/>
          </p:nvPr>
        </p:nvSpPr>
        <p:spPr/>
        <p:txBody>
          <a:bodyPr/>
          <a:lstStyle/>
          <a:p>
            <a:pPr>
              <a:defRPr/>
            </a:pPr>
            <a:fld id="{6A08CD58-9F0E-4485-AA2D-279172D34892}" type="slidenum">
              <a:rPr lang="en-US" smtClean="0"/>
              <a:pPr>
                <a:defRPr/>
              </a:pPr>
              <a:t>9</a:t>
            </a:fld>
            <a:endParaRPr lang="en-US" dirty="0"/>
          </a:p>
        </p:txBody>
      </p:sp>
      <p:graphicFrame>
        <p:nvGraphicFramePr>
          <p:cNvPr id="1026" name="Object 2"/>
          <p:cNvGraphicFramePr>
            <a:graphicFrameLocks noChangeAspect="1"/>
          </p:cNvGraphicFramePr>
          <p:nvPr/>
        </p:nvGraphicFramePr>
        <p:xfrm>
          <a:off x="6084168" y="1844824"/>
          <a:ext cx="2592288" cy="2003131"/>
        </p:xfrm>
        <a:graphic>
          <a:graphicData uri="http://schemas.openxmlformats.org/presentationml/2006/ole">
            <p:oleObj spid="_x0000_s1026" name="Acrobat Document" r:id="rId4" imgW="7543732" imgH="5829300" progId="AcroExch.Document.7">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itle Page">
  <a:themeElements>
    <a:clrScheme name="Title Page 13">
      <a:dk1>
        <a:srgbClr val="000000"/>
      </a:dk1>
      <a:lt1>
        <a:srgbClr val="FFFFFF"/>
      </a:lt1>
      <a:dk2>
        <a:srgbClr val="000000"/>
      </a:dk2>
      <a:lt2>
        <a:srgbClr val="808080"/>
      </a:lt2>
      <a:accent1>
        <a:srgbClr val="DACD98"/>
      </a:accent1>
      <a:accent2>
        <a:srgbClr val="1A4891"/>
      </a:accent2>
      <a:accent3>
        <a:srgbClr val="FFFFFF"/>
      </a:accent3>
      <a:accent4>
        <a:srgbClr val="000000"/>
      </a:accent4>
      <a:accent5>
        <a:srgbClr val="EAE3CA"/>
      </a:accent5>
      <a:accent6>
        <a:srgbClr val="164083"/>
      </a:accent6>
      <a:hlink>
        <a:srgbClr val="851B1A"/>
      </a:hlink>
      <a:folHlink>
        <a:srgbClr val="EB7E2B"/>
      </a:folHlink>
    </a:clrScheme>
    <a:fontScheme name="Title Pag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Title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Pag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itle Page 13">
        <a:dk1>
          <a:srgbClr val="000000"/>
        </a:dk1>
        <a:lt1>
          <a:srgbClr val="FFFFFF"/>
        </a:lt1>
        <a:dk2>
          <a:srgbClr val="000000"/>
        </a:dk2>
        <a:lt2>
          <a:srgbClr val="808080"/>
        </a:lt2>
        <a:accent1>
          <a:srgbClr val="DACD98"/>
        </a:accent1>
        <a:accent2>
          <a:srgbClr val="1A4891"/>
        </a:accent2>
        <a:accent3>
          <a:srgbClr val="FFFFFF"/>
        </a:accent3>
        <a:accent4>
          <a:srgbClr val="000000"/>
        </a:accent4>
        <a:accent5>
          <a:srgbClr val="EAE3CA"/>
        </a:accent5>
        <a:accent6>
          <a:srgbClr val="164083"/>
        </a:accent6>
        <a:hlink>
          <a:srgbClr val="851B1A"/>
        </a:hlink>
        <a:folHlink>
          <a:srgbClr val="EB7E2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inal Page">
  <a:themeElements>
    <a:clrScheme name="Final Page 13">
      <a:dk1>
        <a:srgbClr val="000000"/>
      </a:dk1>
      <a:lt1>
        <a:srgbClr val="FFFFFF"/>
      </a:lt1>
      <a:dk2>
        <a:srgbClr val="000000"/>
      </a:dk2>
      <a:lt2>
        <a:srgbClr val="808080"/>
      </a:lt2>
      <a:accent1>
        <a:srgbClr val="DACD98"/>
      </a:accent1>
      <a:accent2>
        <a:srgbClr val="1A4891"/>
      </a:accent2>
      <a:accent3>
        <a:srgbClr val="FFFFFF"/>
      </a:accent3>
      <a:accent4>
        <a:srgbClr val="000000"/>
      </a:accent4>
      <a:accent5>
        <a:srgbClr val="EAE3CA"/>
      </a:accent5>
      <a:accent6>
        <a:srgbClr val="164083"/>
      </a:accent6>
      <a:hlink>
        <a:srgbClr val="851B1A"/>
      </a:hlink>
      <a:folHlink>
        <a:srgbClr val="EB7E2B"/>
      </a:folHlink>
    </a:clrScheme>
    <a:fontScheme name="Final P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Final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inal 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inal 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inal 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inal 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inal 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inal P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inal 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inal 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inal 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inal 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inal 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Final Page 13">
        <a:dk1>
          <a:srgbClr val="000000"/>
        </a:dk1>
        <a:lt1>
          <a:srgbClr val="FFFFFF"/>
        </a:lt1>
        <a:dk2>
          <a:srgbClr val="000000"/>
        </a:dk2>
        <a:lt2>
          <a:srgbClr val="808080"/>
        </a:lt2>
        <a:accent1>
          <a:srgbClr val="DACD98"/>
        </a:accent1>
        <a:accent2>
          <a:srgbClr val="1A4891"/>
        </a:accent2>
        <a:accent3>
          <a:srgbClr val="FFFFFF"/>
        </a:accent3>
        <a:accent4>
          <a:srgbClr val="000000"/>
        </a:accent4>
        <a:accent5>
          <a:srgbClr val="EAE3CA"/>
        </a:accent5>
        <a:accent6>
          <a:srgbClr val="164083"/>
        </a:accent6>
        <a:hlink>
          <a:srgbClr val="851B1A"/>
        </a:hlink>
        <a:folHlink>
          <a:srgbClr val="EB7E2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42174</TotalTime>
  <Words>792</Words>
  <Application>Microsoft Office PowerPoint</Application>
  <PresentationFormat>On-screen Show (4:3)</PresentationFormat>
  <Paragraphs>104</Paragraphs>
  <Slides>12</Slides>
  <Notes>11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15" baseType="lpstr">
      <vt:lpstr>Title Page</vt:lpstr>
      <vt:lpstr>Final Page</vt:lpstr>
      <vt:lpstr>Acrobat Document</vt:lpstr>
      <vt:lpstr>Slide 1</vt:lpstr>
      <vt:lpstr>OVERVIEW</vt:lpstr>
      <vt:lpstr>Removals Policies</vt:lpstr>
      <vt:lpstr>Pre-Removal Risk Assessments (PRRA)</vt:lpstr>
      <vt:lpstr>PRRA Bar Exemptions</vt:lpstr>
      <vt:lpstr>Differences Between ADR/TSR  and PRRA</vt:lpstr>
      <vt:lpstr>Special Measures</vt:lpstr>
      <vt:lpstr>Humanitarian and Compassionate and Public Policy Provisions</vt:lpstr>
      <vt:lpstr>Humanitarian and Compassionate and Public Policy Provisions (cont’d)</vt:lpstr>
      <vt:lpstr>Consular Assistance</vt:lpstr>
      <vt:lpstr>Humanitarian Assistance</vt:lpstr>
      <vt:lpstr>Slide 12</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Dineen.Sean</dc:creator>
  <cp:lastModifiedBy>Caroline.Fahmy</cp:lastModifiedBy>
  <cp:revision>2235</cp:revision>
  <dcterms:created xsi:type="dcterms:W3CDTF">2010-09-30T23:55:08Z</dcterms:created>
  <dcterms:modified xsi:type="dcterms:W3CDTF">2015-02-06T20:42:31Z</dcterms:modified>
</cp:coreProperties>
</file>