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5" r:id="rId3"/>
    <p:sldId id="272" r:id="rId4"/>
    <p:sldId id="273" r:id="rId5"/>
    <p:sldId id="270" r:id="rId6"/>
    <p:sldId id="271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7" r:id="rId16"/>
    <p:sldId id="268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85" autoAdjust="0"/>
  </p:normalViewPr>
  <p:slideViewPr>
    <p:cSldViewPr snapToGrid="0">
      <p:cViewPr>
        <p:scale>
          <a:sx n="57" d="100"/>
          <a:sy n="57" d="100"/>
        </p:scale>
        <p:origin x="-2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África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Sheet1!$B$2:$B$10</c:f>
              <c:numCache>
                <c:formatCode>#,##0</c:formatCode>
                <c:ptCount val="9"/>
                <c:pt idx="0">
                  <c:v>4408</c:v>
                </c:pt>
                <c:pt idx="1">
                  <c:v>4006</c:v>
                </c:pt>
                <c:pt idx="2">
                  <c:v>3850</c:v>
                </c:pt>
                <c:pt idx="3">
                  <c:v>4800</c:v>
                </c:pt>
                <c:pt idx="4">
                  <c:v>3911</c:v>
                </c:pt>
                <c:pt idx="5">
                  <c:v>2966</c:v>
                </c:pt>
                <c:pt idx="6">
                  <c:v>3477</c:v>
                </c:pt>
                <c:pt idx="7">
                  <c:v>4576</c:v>
                </c:pt>
                <c:pt idx="8">
                  <c:v>1964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Américas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Sheet1!$C$2:$C$10</c:f>
              <c:numCache>
                <c:formatCode>#,##0</c:formatCode>
                <c:ptCount val="9"/>
                <c:pt idx="0">
                  <c:v>22883</c:v>
                </c:pt>
                <c:pt idx="1">
                  <c:v>16282</c:v>
                </c:pt>
                <c:pt idx="2">
                  <c:v>8050</c:v>
                </c:pt>
                <c:pt idx="3">
                  <c:v>6252</c:v>
                </c:pt>
                <c:pt idx="4">
                  <c:v>4317</c:v>
                </c:pt>
                <c:pt idx="5">
                  <c:v>2141</c:v>
                </c:pt>
                <c:pt idx="6">
                  <c:v>2421</c:v>
                </c:pt>
                <c:pt idx="7">
                  <c:v>2598</c:v>
                </c:pt>
                <c:pt idx="8">
                  <c:v>969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 &amp; Pacífico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Sheet1!$D$2:$D$10</c:f>
              <c:numCache>
                <c:formatCode>#,##0</c:formatCode>
                <c:ptCount val="9"/>
                <c:pt idx="0">
                  <c:v>4768</c:v>
                </c:pt>
                <c:pt idx="1">
                  <c:v>4461</c:v>
                </c:pt>
                <c:pt idx="2">
                  <c:v>5080</c:v>
                </c:pt>
                <c:pt idx="3">
                  <c:v>5441</c:v>
                </c:pt>
                <c:pt idx="4">
                  <c:v>5241</c:v>
                </c:pt>
                <c:pt idx="5">
                  <c:v>2644</c:v>
                </c:pt>
                <c:pt idx="6">
                  <c:v>3404</c:v>
                </c:pt>
                <c:pt idx="7">
                  <c:v>3961</c:v>
                </c:pt>
                <c:pt idx="8">
                  <c:v>1543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Europa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Sheet1!$E$2:$E$10</c:f>
              <c:numCache>
                <c:formatCode>#,##0</c:formatCode>
                <c:ptCount val="9"/>
                <c:pt idx="0">
                  <c:v>3055</c:v>
                </c:pt>
                <c:pt idx="1">
                  <c:v>6890</c:v>
                </c:pt>
                <c:pt idx="2">
                  <c:v>4820</c:v>
                </c:pt>
                <c:pt idx="3">
                  <c:v>7606</c:v>
                </c:pt>
                <c:pt idx="4">
                  <c:v>5632</c:v>
                </c:pt>
                <c:pt idx="5">
                  <c:v>1209</c:v>
                </c:pt>
                <c:pt idx="6">
                  <c:v>2189</c:v>
                </c:pt>
                <c:pt idx="7">
                  <c:v>2713</c:v>
                </c:pt>
                <c:pt idx="8">
                  <c:v>1262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Medio Oriente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Sheet1!$F$2:$F$10</c:f>
              <c:numCache>
                <c:formatCode>#,##0</c:formatCode>
                <c:ptCount val="9"/>
                <c:pt idx="0">
                  <c:v>1369</c:v>
                </c:pt>
                <c:pt idx="1">
                  <c:v>1240</c:v>
                </c:pt>
                <c:pt idx="2">
                  <c:v>1076</c:v>
                </c:pt>
                <c:pt idx="3">
                  <c:v>1080</c:v>
                </c:pt>
                <c:pt idx="4">
                  <c:v>1177</c:v>
                </c:pt>
                <c:pt idx="5">
                  <c:v>1221</c:v>
                </c:pt>
                <c:pt idx="6">
                  <c:v>1713</c:v>
                </c:pt>
                <c:pt idx="7">
                  <c:v>1969</c:v>
                </c:pt>
                <c:pt idx="8">
                  <c:v>1033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Apátridas y desconocido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 (30 de abril)</c:v>
                </c:pt>
              </c:strCache>
            </c:strRef>
          </c:cat>
          <c:val>
            <c:numRef>
              <c:f>Sheet1!$G$2:$G$10</c:f>
              <c:numCache>
                <c:formatCode>#,##0</c:formatCode>
                <c:ptCount val="9"/>
                <c:pt idx="0">
                  <c:v>445</c:v>
                </c:pt>
                <c:pt idx="1">
                  <c:v>371</c:v>
                </c:pt>
                <c:pt idx="2">
                  <c:v>300</c:v>
                </c:pt>
                <c:pt idx="3">
                  <c:v>177</c:v>
                </c:pt>
                <c:pt idx="4">
                  <c:v>227</c:v>
                </c:pt>
                <c:pt idx="5">
                  <c:v>217</c:v>
                </c:pt>
                <c:pt idx="6">
                  <c:v>260</c:v>
                </c:pt>
                <c:pt idx="7">
                  <c:v>280</c:v>
                </c:pt>
                <c:pt idx="8">
                  <c:v>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699776"/>
        <c:axId val="84726528"/>
      </c:lineChart>
      <c:catAx>
        <c:axId val="84699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es-ES" noProof="0"/>
                </a:pPr>
                <a:r>
                  <a:rPr lang="es-ES" noProof="0" dirty="0" smtClean="0"/>
                  <a:t>Año</a:t>
                </a:r>
                <a:r>
                  <a:rPr lang="es-ES" baseline="0" noProof="0" dirty="0" smtClean="0"/>
                  <a:t> calendario</a:t>
                </a:r>
                <a:endParaRPr lang="es-ES" noProof="0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84726528"/>
        <c:crosses val="autoZero"/>
        <c:auto val="1"/>
        <c:lblAlgn val="ctr"/>
        <c:lblOffset val="100"/>
        <c:noMultiLvlLbl val="0"/>
      </c:catAx>
      <c:valAx>
        <c:axId val="84726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s-ES" noProof="0"/>
                </a:pPr>
                <a:r>
                  <a:rPr lang="es-ES" noProof="0" dirty="0" smtClean="0"/>
                  <a:t>Número</a:t>
                </a:r>
                <a:r>
                  <a:rPr lang="es-ES" baseline="0" noProof="0" dirty="0" smtClean="0"/>
                  <a:t> de solicitudes de refugio</a:t>
                </a:r>
                <a:endParaRPr lang="es-ES" noProof="0" dirty="0"/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846997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+mn-lt"/>
          <a:cs typeface="Times New Roman" panose="02020603050405020304" pitchFamily="18" charset="0"/>
        </a:defRPr>
      </a:pPr>
      <a:endParaRPr lang="es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sz="1400" dirty="0" smtClean="0"/>
                      <a:t>Hungría 30</a:t>
                    </a:r>
                    <a:r>
                      <a:rPr lang="es-ES" sz="1400" dirty="0"/>
                      <a:t>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ES" sz="1400" dirty="0" smtClean="0"/>
                      <a:t>República Eslovaca 27</a:t>
                    </a:r>
                    <a:r>
                      <a:rPr lang="es-ES" sz="1400" dirty="0"/>
                      <a:t>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2337068006456198E-2"/>
                  <c:y val="8.97952460538366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2657307886294701E-2"/>
                  <c:y val="2.64400652072951E-2"/>
                </c:manualLayout>
              </c:layout>
              <c:tx>
                <c:rich>
                  <a:bodyPr/>
                  <a:lstStyle/>
                  <a:p>
                    <a:r>
                      <a:rPr lang="es-ES" sz="1400" dirty="0" smtClean="0"/>
                      <a:t>República Checa</a:t>
                    </a:r>
                    <a:r>
                      <a:rPr lang="es-ES" sz="1400" dirty="0"/>
                      <a:t>
2%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6646297512996003E-2"/>
                  <c:y val="-4.18610898665413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8751661164434601E-2"/>
                  <c:y val="-8.9709423455405501E-2"/>
                </c:manualLayout>
              </c:layout>
              <c:tx>
                <c:rich>
                  <a:bodyPr/>
                  <a:lstStyle/>
                  <a:p>
                    <a:r>
                      <a:rPr lang="es-ES" sz="1400" dirty="0" smtClean="0"/>
                      <a:t>Irán</a:t>
                    </a:r>
                    <a:r>
                      <a:rPr lang="es-ES" sz="1400" dirty="0"/>
                      <a:t>
2%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4.4168231038842903E-2"/>
                  <c:y val="-0.133860233428528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s-ES" sz="1400" dirty="0" smtClean="0"/>
                      <a:t>Siria</a:t>
                    </a:r>
                    <a:r>
                      <a:rPr lang="es-ES" sz="1400" dirty="0"/>
                      <a:t>
1%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sz="1400" dirty="0" smtClean="0"/>
                      <a:t>Otros</a:t>
                    </a:r>
                    <a:r>
                      <a:rPr lang="es-ES" sz="1400" baseline="0" dirty="0" smtClean="0"/>
                      <a:t> </a:t>
                    </a:r>
                    <a:r>
                      <a:rPr lang="es-ES" sz="1400" dirty="0"/>
                      <a:t>
23%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Slovak Republic</c:v>
                </c:pt>
                <c:pt idx="2">
                  <c:v>Nigeria</c:v>
                </c:pt>
                <c:pt idx="3">
                  <c:v>India</c:v>
                </c:pt>
                <c:pt idx="4">
                  <c:v>China</c:v>
                </c:pt>
                <c:pt idx="5">
                  <c:v>Czechia</c:v>
                </c:pt>
                <c:pt idx="6">
                  <c:v>Ghana</c:v>
                </c:pt>
                <c:pt idx="7">
                  <c:v>Iran</c:v>
                </c:pt>
                <c:pt idx="8">
                  <c:v>Venezuela</c:v>
                </c:pt>
                <c:pt idx="9">
                  <c:v>Syria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272</c:v>
                </c:pt>
                <c:pt idx="1">
                  <c:v>245</c:v>
                </c:pt>
                <c:pt idx="2">
                  <c:v>46</c:v>
                </c:pt>
                <c:pt idx="3">
                  <c:v>39</c:v>
                </c:pt>
                <c:pt idx="4">
                  <c:v>27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12</c:v>
                </c:pt>
                <c:pt idx="9">
                  <c:v>12</c:v>
                </c:pt>
                <c:pt idx="10">
                  <c:v>212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lang="es-ES" sz="1000" noProof="0"/>
      </a:pPr>
      <a:endParaRPr lang="es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Hungría 38</a:t>
                    </a:r>
                    <a:r>
                      <a:rPr lang="es-ES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Rep. Eslovaca</a:t>
                    </a:r>
                    <a:r>
                      <a:rPr lang="es-ES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1773794008023201E-2"/>
                  <c:y val="6.96243606180420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6632512389416403E-2"/>
                  <c:y val="9.8733059742120696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Rep.</a:t>
                    </a:r>
                    <a:r>
                      <a:rPr lang="es-ES" baseline="0" dirty="0" smtClean="0"/>
                      <a:t> Checa</a:t>
                    </a:r>
                    <a:r>
                      <a:rPr lang="es-E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5.3586883271929901E-3"/>
                  <c:y val="1.72645261139607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6.3257066524361305E-2"/>
                  <c:y val="-4.1649717952812998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Pakistán</a:t>
                    </a:r>
                    <a:r>
                      <a:rPr lang="es-E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4.2950628523732801E-3"/>
                  <c:y val="-0.103985984553361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Irán</a:t>
                    </a:r>
                    <a:r>
                      <a:rPr lang="es-E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Otros</a:t>
                    </a:r>
                    <a:r>
                      <a:rPr lang="es-ES" dirty="0"/>
                      <a:t>
26%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Slovak Republic</c:v>
                </c:pt>
                <c:pt idx="2">
                  <c:v>China</c:v>
                </c:pt>
                <c:pt idx="3">
                  <c:v>Nigeria</c:v>
                </c:pt>
                <c:pt idx="4">
                  <c:v>Albania</c:v>
                </c:pt>
                <c:pt idx="5">
                  <c:v>India</c:v>
                </c:pt>
                <c:pt idx="6">
                  <c:v>Czechia</c:v>
                </c:pt>
                <c:pt idx="7">
                  <c:v>Georgia</c:v>
                </c:pt>
                <c:pt idx="8">
                  <c:v>Pakistan</c:v>
                </c:pt>
                <c:pt idx="9">
                  <c:v>Iran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724</c:v>
                </c:pt>
                <c:pt idx="1">
                  <c:v>248</c:v>
                </c:pt>
                <c:pt idx="2">
                  <c:v>85</c:v>
                </c:pt>
                <c:pt idx="3">
                  <c:v>82</c:v>
                </c:pt>
                <c:pt idx="4">
                  <c:v>57</c:v>
                </c:pt>
                <c:pt idx="5">
                  <c:v>51</c:v>
                </c:pt>
                <c:pt idx="6">
                  <c:v>40</c:v>
                </c:pt>
                <c:pt idx="7">
                  <c:v>39</c:v>
                </c:pt>
                <c:pt idx="8">
                  <c:v>38</c:v>
                </c:pt>
                <c:pt idx="9">
                  <c:v>28</c:v>
                </c:pt>
                <c:pt idx="10">
                  <c:v>500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Varsovia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Desconocido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Londres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711461353394499E-2"/>
                  <c:y val="4.9507526732652803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Fráncfort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685155878036E-2"/>
                  <c:y val="3.4721003449177501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París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140871081639801E-2"/>
                  <c:y val="1.17248015263943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Estambul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1974889796784295E-4"/>
                  <c:y val="-2.414655980839169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4119535972631102E-3"/>
                  <c:y val="-7.103818113670110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Fráncfort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4856768055166E-2"/>
                  <c:y val="-5.8413951439306298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Bruselas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Otros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Warsaw</c:v>
                </c:pt>
                <c:pt idx="1">
                  <c:v>Unknown</c:v>
                </c:pt>
                <c:pt idx="2">
                  <c:v>London</c:v>
                </c:pt>
                <c:pt idx="3">
                  <c:v>Amsterdam</c:v>
                </c:pt>
                <c:pt idx="4">
                  <c:v>Paris</c:v>
                </c:pt>
                <c:pt idx="5">
                  <c:v>Istanbul</c:v>
                </c:pt>
                <c:pt idx="6">
                  <c:v>Budapest</c:v>
                </c:pt>
                <c:pt idx="7">
                  <c:v>Casablanca</c:v>
                </c:pt>
                <c:pt idx="8">
                  <c:v>Frankfurt</c:v>
                </c:pt>
                <c:pt idx="9">
                  <c:v>Brussels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576</c:v>
                </c:pt>
                <c:pt idx="1">
                  <c:v>364</c:v>
                </c:pt>
                <c:pt idx="2">
                  <c:v>79</c:v>
                </c:pt>
                <c:pt idx="3">
                  <c:v>76</c:v>
                </c:pt>
                <c:pt idx="4">
                  <c:v>70</c:v>
                </c:pt>
                <c:pt idx="5">
                  <c:v>63</c:v>
                </c:pt>
                <c:pt idx="6">
                  <c:v>49</c:v>
                </c:pt>
                <c:pt idx="7">
                  <c:v>44</c:v>
                </c:pt>
                <c:pt idx="8">
                  <c:v>42</c:v>
                </c:pt>
                <c:pt idx="9">
                  <c:v>39</c:v>
                </c:pt>
                <c:pt idx="10">
                  <c:v>490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Hungría 21</a:t>
                    </a:r>
                    <a:r>
                      <a:rPr lang="es-ES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Brasil</a:t>
                    </a:r>
                    <a:r>
                      <a:rPr lang="es-E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Pakistán</a:t>
                    </a:r>
                    <a:r>
                      <a:rPr lang="es-E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Canadá</a:t>
                    </a:r>
                    <a:r>
                      <a:rPr lang="es-E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Irán</a:t>
                    </a:r>
                    <a:r>
                      <a:rPr lang="es-E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Perú</a:t>
                    </a:r>
                    <a:r>
                      <a:rPr lang="es-E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Otros</a:t>
                    </a:r>
                    <a:r>
                      <a:rPr lang="es-ES" dirty="0"/>
                      <a:t>
38%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Hungary</c:v>
                </c:pt>
                <c:pt idx="1">
                  <c:v>China</c:v>
                </c:pt>
                <c:pt idx="2">
                  <c:v>India</c:v>
                </c:pt>
                <c:pt idx="3">
                  <c:v>Albania</c:v>
                </c:pt>
                <c:pt idx="4">
                  <c:v>Jamaica</c:v>
                </c:pt>
                <c:pt idx="5">
                  <c:v>Brazil</c:v>
                </c:pt>
                <c:pt idx="6">
                  <c:v>Pakistan</c:v>
                </c:pt>
                <c:pt idx="7">
                  <c:v>Canada</c:v>
                </c:pt>
                <c:pt idx="8">
                  <c:v>Iran</c:v>
                </c:pt>
                <c:pt idx="9">
                  <c:v>Peru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127</c:v>
                </c:pt>
                <c:pt idx="1">
                  <c:v>61</c:v>
                </c:pt>
                <c:pt idx="2">
                  <c:v>61</c:v>
                </c:pt>
                <c:pt idx="3">
                  <c:v>24</c:v>
                </c:pt>
                <c:pt idx="4">
                  <c:v>21</c:v>
                </c:pt>
                <c:pt idx="5">
                  <c:v>21</c:v>
                </c:pt>
                <c:pt idx="6">
                  <c:v>17</c:v>
                </c:pt>
                <c:pt idx="7">
                  <c:v>17</c:v>
                </c:pt>
                <c:pt idx="8">
                  <c:v>15</c:v>
                </c:pt>
                <c:pt idx="9">
                  <c:v>13</c:v>
                </c:pt>
                <c:pt idx="10">
                  <c:v>227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Hungría 9</a:t>
                    </a:r>
                    <a:r>
                      <a:rPr lang="es-ES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9.8556954670435595E-3"/>
                  <c:y val="4.0445434825962003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Canadá</a:t>
                    </a:r>
                    <a:r>
                      <a:rPr lang="es-ES" dirty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0165770913784299E-2"/>
                  <c:y val="3.2772750795003899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Filipinas</a:t>
                    </a:r>
                    <a:r>
                      <a:rPr lang="es-ES" dirty="0"/>
                      <a:t>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5082194749909002E-2"/>
                  <c:y val="-2.123887591932739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2739387219123298E-2"/>
                  <c:y val="5.3997034635884303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Pakistán</a:t>
                    </a:r>
                    <a:r>
                      <a:rPr lang="es-E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6.1997635999647999E-2"/>
                  <c:y val="1.052004264270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2671811814778101E-2"/>
                  <c:y val="-2.67610259542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5.5395814092873401E-3"/>
                  <c:y val="-6.2118477948937503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Irán</a:t>
                    </a:r>
                    <a:r>
                      <a:rPr lang="es-E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Otros</a:t>
                    </a:r>
                    <a:r>
                      <a:rPr lang="es-ES" dirty="0"/>
                      <a:t>
48%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China</c:v>
                </c:pt>
                <c:pt idx="1">
                  <c:v>India</c:v>
                </c:pt>
                <c:pt idx="2">
                  <c:v>Hungary</c:v>
                </c:pt>
                <c:pt idx="3">
                  <c:v>Canada</c:v>
                </c:pt>
                <c:pt idx="4">
                  <c:v>Philippines </c:v>
                </c:pt>
                <c:pt idx="5">
                  <c:v>Albania</c:v>
                </c:pt>
                <c:pt idx="6">
                  <c:v>Pakistan</c:v>
                </c:pt>
                <c:pt idx="7">
                  <c:v>Nigeria</c:v>
                </c:pt>
                <c:pt idx="8">
                  <c:v>Sri Lanka</c:v>
                </c:pt>
                <c:pt idx="9">
                  <c:v>Iran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236</c:v>
                </c:pt>
                <c:pt idx="1">
                  <c:v>205</c:v>
                </c:pt>
                <c:pt idx="2">
                  <c:v>176</c:v>
                </c:pt>
                <c:pt idx="3">
                  <c:v>93</c:v>
                </c:pt>
                <c:pt idx="4">
                  <c:v>85</c:v>
                </c:pt>
                <c:pt idx="5">
                  <c:v>65</c:v>
                </c:pt>
                <c:pt idx="6">
                  <c:v>56</c:v>
                </c:pt>
                <c:pt idx="7">
                  <c:v>49</c:v>
                </c:pt>
                <c:pt idx="8">
                  <c:v>45</c:v>
                </c:pt>
                <c:pt idx="9">
                  <c:v>40</c:v>
                </c:pt>
                <c:pt idx="10">
                  <c:v>986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dirty="0"/>
                      <a:t>Hong Kong (</a:t>
                    </a:r>
                    <a:r>
                      <a:rPr lang="es-ES" dirty="0" smtClean="0"/>
                      <a:t>Ciudad)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Fráncfort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Tokio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Viena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Dubái </a:t>
                    </a:r>
                    <a:r>
                      <a:rPr lang="es-ES" dirty="0"/>
                      <a:t>(</a:t>
                    </a:r>
                    <a:r>
                      <a:rPr lang="es-ES" dirty="0" smtClean="0"/>
                      <a:t>Ciudad)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28051337773198E-3"/>
                  <c:y val="-2.630824856357909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980032637415999E-2"/>
                  <c:y val="-4.0690962406787802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Roma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06293077179069E-2"/>
                  <c:y val="-6.1080537064619397E-2"/>
                </c:manualLayout>
              </c:layout>
              <c:tx>
                <c:rich>
                  <a:bodyPr/>
                  <a:lstStyle/>
                  <a:p>
                    <a:r>
                      <a:rPr lang="es-ES" dirty="0" smtClean="0"/>
                      <a:t>Desconocido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s-ES" dirty="0" smtClean="0"/>
                      <a:t>Otros</a:t>
                    </a:r>
                    <a:endParaRPr lang="es-E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Sheet1!$A$2:$A$12</c:f>
              <c:strCache>
                <c:ptCount val="11"/>
                <c:pt idx="0">
                  <c:v>Hong Kong (City)</c:v>
                </c:pt>
                <c:pt idx="1">
                  <c:v>Frankfurt</c:v>
                </c:pt>
                <c:pt idx="2">
                  <c:v>Tokyo</c:v>
                </c:pt>
                <c:pt idx="3">
                  <c:v>Vienna</c:v>
                </c:pt>
                <c:pt idx="4">
                  <c:v>Budapest</c:v>
                </c:pt>
                <c:pt idx="5">
                  <c:v>Dubai (City)</c:v>
                </c:pt>
                <c:pt idx="6">
                  <c:v>Punta Cana</c:v>
                </c:pt>
                <c:pt idx="7">
                  <c:v>Manila</c:v>
                </c:pt>
                <c:pt idx="8">
                  <c:v>Rome</c:v>
                </c:pt>
                <c:pt idx="9">
                  <c:v>Unknown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194</c:v>
                </c:pt>
                <c:pt idx="1">
                  <c:v>189</c:v>
                </c:pt>
                <c:pt idx="2">
                  <c:v>140</c:v>
                </c:pt>
                <c:pt idx="3">
                  <c:v>136</c:v>
                </c:pt>
                <c:pt idx="4">
                  <c:v>99</c:v>
                </c:pt>
                <c:pt idx="5">
                  <c:v>74</c:v>
                </c:pt>
                <c:pt idx="6">
                  <c:v>66</c:v>
                </c:pt>
                <c:pt idx="7">
                  <c:v>61</c:v>
                </c:pt>
                <c:pt idx="8">
                  <c:v>59</c:v>
                </c:pt>
                <c:pt idx="9">
                  <c:v>56</c:v>
                </c:pt>
                <c:pt idx="10">
                  <c:v>962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E10BC-A7B8-428F-B54A-41E06757AD38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23BC6-6EA9-4C2A-8972-9A6657A5833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683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6280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7074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3119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0042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 smtClean="0"/>
              <a:t>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5365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46128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7653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4486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4CA865-5F74-40EC-9640-BD18DA9A4A13}" type="slidenum">
              <a:rPr lang="en-US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986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8109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1825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38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7001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4330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763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3BC6-6EA9-4C2A-8972-9A6657A58339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912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026" name="Picture 2" descr="G:\CD-DC\ISCD-DCSI\MCS (under construction)\C&amp;Tech Services\Corporate_Identity\Corporate ID current (2013 )\CorporateTemplates\Presentations\signature e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" y="221095"/>
            <a:ext cx="2928938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CD-DC\ISCD-DCSI\MCS (under construction)\C&amp;Tech Services\Corporate_Identity\Corporate ID current (2013 )\CorporateTemplates\Presentations\bottom eng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65" y="5826991"/>
            <a:ext cx="8686800" cy="23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72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CD-DC\ISCD-DCSI\MCS (under construction)\C&amp;Tech Services\Corporate_Identity\Corporate ID current (2013 )\CorporateTemplates\Presentations\badge and motto e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427" y="1433916"/>
            <a:ext cx="310832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G:\CD-DC\ISCD-DCSI\MCS (under construction)\C&amp;Tech Services\Corporate_Identity\Corporate ID current (2013 )\CorporateTemplates\Presentations\wm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6264275"/>
            <a:ext cx="146685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204864"/>
            <a:ext cx="4176463" cy="1872208"/>
          </a:xfrm>
          <a:prstGeom prst="rect">
            <a:avLst/>
          </a:prstGeom>
        </p:spPr>
        <p:txBody>
          <a:bodyPr/>
          <a:lstStyle>
            <a:lvl1pPr marL="0" indent="0" algn="l">
              <a:defRPr sz="4400" b="1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205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381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206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822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24" name="Rectangle 6"/>
          <p:cNvSpPr txBox="1">
            <a:spLocks noChangeArrowheads="1"/>
          </p:cNvSpPr>
          <p:nvPr userDrawn="1"/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0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214"/>
            <a:ext cx="9144000" cy="6472786"/>
          </a:xfrm>
          <a:prstGeom prst="rect">
            <a:avLst/>
          </a:prstGeom>
        </p:spPr>
      </p:pic>
      <p:pic>
        <p:nvPicPr>
          <p:cNvPr id="22" name="Picture 2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381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582" y="6398552"/>
            <a:ext cx="8686800" cy="2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6"/>
          <p:cNvSpPr txBox="1">
            <a:spLocks noChangeArrowheads="1"/>
          </p:cNvSpPr>
          <p:nvPr userDrawn="1"/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685800" y="911225"/>
            <a:ext cx="7772400" cy="631825"/>
          </a:xfrm>
          <a:prstGeom prst="rect">
            <a:avLst/>
          </a:prstGeom>
        </p:spPr>
        <p:txBody>
          <a:bodyPr anchor="t"/>
          <a:lstStyle>
            <a:lvl1pPr algn="ctr">
              <a:defRPr sz="36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3552825" y="2428875"/>
            <a:ext cx="4905374" cy="35147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lang="en-US" sz="3200" baseline="0" dirty="0" smtClean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29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644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203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806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638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462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E3A8C3-4EE3-4C7D-9649-B0C39143CBD4}" type="datetimeFigureOut">
              <a:rPr lang="en-CA" smtClean="0"/>
              <a:t>2016-06-09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9EC3F8-1EC0-4DA5-A16B-EBFF518C9CB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664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G:\CD-DC\ISCD-DCSI\MCS (under construction)\C&amp;Tech Services\Corporate_Identity\Corporate ID current (2013 )\CorporateTemplates\Presentations\top bar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38125"/>
            <a:ext cx="8686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582" y="6398552"/>
            <a:ext cx="8686800" cy="2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3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a-asfc.gc.ca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ulie.duchesneau@international.gc.ca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906" y="1151867"/>
            <a:ext cx="4447712" cy="3952148"/>
          </a:xfrm>
        </p:spPr>
        <p:txBody>
          <a:bodyPr/>
          <a:lstStyle/>
          <a:p>
            <a:r>
              <a:rPr lang="es-ES" sz="3600" dirty="0" smtClean="0"/>
              <a:t>Grupo Regional de Consulta sobre Migración</a:t>
            </a:r>
            <a:br>
              <a:rPr lang="es-ES" sz="360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sz="1800" dirty="0" smtClean="0"/>
              <a:t>Tendencias de migración irregular a Canadá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000" dirty="0" smtClean="0"/>
              <a:t>Honduras </a:t>
            </a:r>
            <a:br>
              <a:rPr lang="es-ES" sz="2000" dirty="0" smtClean="0"/>
            </a:br>
            <a:r>
              <a:rPr lang="es-ES" sz="2000" dirty="0" smtClean="0"/>
              <a:t>9 de </a:t>
            </a:r>
            <a:r>
              <a:rPr lang="es-ES" sz="2000" dirty="0" smtClean="0"/>
              <a:t>junio de 2016</a:t>
            </a:r>
            <a:endParaRPr lang="es-ES" sz="2000" dirty="0"/>
          </a:p>
        </p:txBody>
      </p:sp>
      <p:sp>
        <p:nvSpPr>
          <p:cNvPr id="3" name="Title 2"/>
          <p:cNvSpPr txBox="1">
            <a:spLocks/>
          </p:cNvSpPr>
          <p:nvPr/>
        </p:nvSpPr>
        <p:spPr bwMode="auto">
          <a:xfrm>
            <a:off x="3073400" y="587645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63262"/>
            <a:ext cx="8229600" cy="971651"/>
          </a:xfrm>
        </p:spPr>
        <p:txBody>
          <a:bodyPr/>
          <a:lstStyle/>
          <a:p>
            <a:r>
              <a:rPr lang="es-ES" sz="2000" b="1" dirty="0"/>
              <a:t>Migración irregular: </a:t>
            </a:r>
            <a:br>
              <a:rPr lang="es-ES" sz="2000" b="1" dirty="0"/>
            </a:br>
            <a:r>
              <a:rPr lang="es-ES" sz="2000" b="1" dirty="0"/>
              <a:t>Principales países de origen de solicitantes de refugio </a:t>
            </a:r>
            <a:r>
              <a:rPr lang="es-ES" sz="2000" b="1" dirty="0" smtClean="0"/>
              <a:t>menores de edad ciudadanos </a:t>
            </a:r>
            <a:r>
              <a:rPr lang="es-ES" sz="2000" b="1" dirty="0"/>
              <a:t>de las </a:t>
            </a:r>
            <a:r>
              <a:rPr lang="es-ES" sz="2000" b="1" dirty="0" smtClean="0"/>
              <a:t>Américas*</a:t>
            </a:r>
            <a:endParaRPr lang="es-E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027652"/>
              </p:ext>
            </p:extLst>
          </p:nvPr>
        </p:nvGraphicFramePr>
        <p:xfrm>
          <a:off x="624396" y="1631484"/>
          <a:ext cx="7776000" cy="355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s-ES" sz="1050" b="1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" sz="900" b="1" noProof="0" dirty="0" smtClean="0">
                          <a:solidFill>
                            <a:schemeClr val="bg1"/>
                          </a:solidFill>
                        </a:rPr>
                        <a:t>(Enero al 30</a:t>
                      </a:r>
                      <a:r>
                        <a:rPr lang="es-ES" sz="900" b="1" baseline="0" noProof="0" dirty="0" smtClean="0">
                          <a:solidFill>
                            <a:schemeClr val="bg1"/>
                          </a:solidFill>
                        </a:rPr>
                        <a:t> de abril de 2016)</a:t>
                      </a:r>
                      <a:endParaRPr lang="es-ES" sz="9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/>
                        <a:t>Total 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167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144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208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72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90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50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17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13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Guatemala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Perú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8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Guyana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República Dominicana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Perú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Perú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Bahamas 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6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Antigua y Barbuda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Trinidad y Tobago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Perú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Chile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5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399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493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618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 smtClean="0">
                          <a:latin typeface="+mn-lt"/>
                        </a:rPr>
                        <a:t>199</a:t>
                      </a:r>
                      <a:endParaRPr lang="en-CA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5927" y="5220044"/>
            <a:ext cx="7723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*NOTA: Este informe excluye a los solicitantes de refugio de los Estados Unidos. 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91166"/>
            <a:ext cx="8229600" cy="1108702"/>
          </a:xfrm>
        </p:spPr>
        <p:txBody>
          <a:bodyPr/>
          <a:lstStyle/>
          <a:p>
            <a:r>
              <a:rPr lang="es-ES" sz="2000" b="1" dirty="0" smtClean="0"/>
              <a:t>Migración irregular:</a:t>
            </a:r>
            <a:br>
              <a:rPr lang="es-ES" sz="2000" b="1" dirty="0" smtClean="0"/>
            </a:br>
            <a:r>
              <a:rPr lang="es-ES" sz="2000" b="1" dirty="0" smtClean="0"/>
              <a:t>Llegadas de personas sin los documentos debidos, por ciudadanía, para el año 2016 (al 30 de abril)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0629018"/>
              </p:ext>
            </p:extLst>
          </p:nvPr>
        </p:nvGraphicFramePr>
        <p:xfrm>
          <a:off x="514905" y="1544715"/>
          <a:ext cx="8123067" cy="4474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/>
              <a:t>Migración irregular:</a:t>
            </a:r>
            <a:br>
              <a:rPr lang="es-ES" sz="2000" b="1" dirty="0"/>
            </a:br>
            <a:r>
              <a:rPr lang="es-ES" sz="2000" b="1" dirty="0"/>
              <a:t>Llegadas de personas sin los </a:t>
            </a:r>
            <a:r>
              <a:rPr lang="es-ES" sz="2000" b="1" dirty="0" smtClean="0"/>
              <a:t>documentos debidos, </a:t>
            </a:r>
            <a:r>
              <a:rPr lang="es-ES" sz="2000" b="1" dirty="0"/>
              <a:t>por ciudadanía, para el año </a:t>
            </a:r>
            <a:r>
              <a:rPr lang="es-ES" sz="2000" b="1" dirty="0" smtClean="0"/>
              <a:t>2015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36068719"/>
              </p:ext>
            </p:extLst>
          </p:nvPr>
        </p:nvGraphicFramePr>
        <p:xfrm>
          <a:off x="479395" y="1414755"/>
          <a:ext cx="8185212" cy="4533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82030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Migración irregular:</a:t>
            </a:r>
            <a:br>
              <a:rPr lang="es-ES" sz="2000" b="1" dirty="0" smtClean="0"/>
            </a:br>
            <a:r>
              <a:rPr lang="es-ES" sz="2000" b="1" dirty="0" smtClean="0"/>
              <a:t>Últimos puertos de embarque de llegadas de personas sin los documentos debidos, para 2015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8571310"/>
              </p:ext>
            </p:extLst>
          </p:nvPr>
        </p:nvGraphicFramePr>
        <p:xfrm>
          <a:off x="417251" y="1396999"/>
          <a:ext cx="8220722" cy="4746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Migración irregular:</a:t>
            </a:r>
            <a:br>
              <a:rPr lang="es-ES" sz="2000" b="1" dirty="0" smtClean="0"/>
            </a:br>
            <a:r>
              <a:rPr lang="es-ES" sz="2000" b="1" dirty="0" smtClean="0"/>
              <a:t>Intercepciones por ciudadanía para 2016 (al 30 de abril)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23291135"/>
              </p:ext>
            </p:extLst>
          </p:nvPr>
        </p:nvGraphicFramePr>
        <p:xfrm>
          <a:off x="541538" y="1485776"/>
          <a:ext cx="8096435" cy="470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/>
              <a:t>Migración irregular:</a:t>
            </a:r>
            <a:br>
              <a:rPr lang="es-ES" sz="2000" b="1" dirty="0"/>
            </a:br>
            <a:r>
              <a:rPr lang="es-ES" sz="2000" b="1" dirty="0"/>
              <a:t>Intercepciones por ciudadanía para </a:t>
            </a:r>
            <a:r>
              <a:rPr lang="es-ES" sz="2000" b="1" dirty="0" smtClean="0"/>
              <a:t>2015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66623995"/>
              </p:ext>
            </p:extLst>
          </p:nvPr>
        </p:nvGraphicFramePr>
        <p:xfrm>
          <a:off x="488272" y="1396999"/>
          <a:ext cx="8078679" cy="47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Migración irregular:</a:t>
            </a:r>
            <a:br>
              <a:rPr lang="es-ES" sz="2000" b="1" dirty="0" smtClean="0"/>
            </a:br>
            <a:r>
              <a:rPr lang="es-ES" sz="2000" b="1" dirty="0"/>
              <a:t>P</a:t>
            </a:r>
            <a:r>
              <a:rPr lang="es-ES" sz="2000" b="1" dirty="0" smtClean="0"/>
              <a:t>untos de intercepción para 2015</a:t>
            </a:r>
            <a:endParaRPr lang="es-ES" sz="20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83125214"/>
              </p:ext>
            </p:extLst>
          </p:nvPr>
        </p:nvGraphicFramePr>
        <p:xfrm>
          <a:off x="532660" y="1396999"/>
          <a:ext cx="7981024" cy="47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2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n-US" b="1" dirty="0" smtClean="0"/>
              <a:t>Gracias / </a:t>
            </a:r>
            <a:r>
              <a:rPr lang="es-ES_tradnl" altLang="en-US" b="1" dirty="0" err="1" smtClean="0"/>
              <a:t>Thank</a:t>
            </a:r>
            <a:r>
              <a:rPr lang="es-ES_tradnl" altLang="en-US" b="1" dirty="0" smtClean="0"/>
              <a:t> </a:t>
            </a:r>
            <a:r>
              <a:rPr lang="es-ES_tradnl" altLang="en-US" b="1" dirty="0" err="1" smtClean="0"/>
              <a:t>you</a:t>
            </a:r>
            <a:r>
              <a:rPr lang="es-ES_tradnl" altLang="en-US" b="1" dirty="0" smtClean="0"/>
              <a:t> / </a:t>
            </a:r>
            <a:r>
              <a:rPr lang="es-ES_tradnl" altLang="en-US" b="1" dirty="0" err="1" smtClean="0"/>
              <a:t>Merci</a:t>
            </a:r>
            <a:r>
              <a:rPr lang="es-ES_tradnl" altLang="en-US" b="1" dirty="0" smtClean="0"/>
              <a:t>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3"/>
            <a:ext cx="2962672" cy="288032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r>
              <a:rPr lang="es-ES_tradnl" altLang="en-US" b="1" dirty="0" err="1" smtClean="0"/>
              <a:t>dasdas</a:t>
            </a: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/>
          </a:p>
          <a:p>
            <a:pPr marL="0" indent="0" algn="ctr" eaLnBrk="1" hangingPunct="1">
              <a:buFontTx/>
              <a:buNone/>
            </a:pPr>
            <a:endParaRPr lang="es-ES_tradnl" altLang="en-US" b="1" dirty="0">
              <a:hlinkClick r:id="rId3"/>
            </a:endParaRPr>
          </a:p>
          <a:p>
            <a:pPr marL="0" indent="0" algn="ctr" eaLnBrk="1" hangingPunct="1">
              <a:buFontTx/>
              <a:buNone/>
            </a:pPr>
            <a:endParaRPr lang="es-ES_tradnl" altLang="en-US" b="1" dirty="0" smtClean="0">
              <a:hlinkClick r:id="rId3"/>
            </a:endParaRPr>
          </a:p>
          <a:p>
            <a:pPr marL="0" indent="0" algn="ctr" eaLnBrk="1" hangingPunct="1">
              <a:buFontTx/>
              <a:buNone/>
            </a:pPr>
            <a:endParaRPr lang="es-ES_tradnl" altLang="en-US" sz="2200" b="1" dirty="0" smtClean="0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922842"/>
            <a:ext cx="19081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419872" y="6525344"/>
            <a:ext cx="2378224" cy="1155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es-ES_tradnl" sz="800" dirty="0" smtClean="0"/>
              <a:t>PROTECCIÓN · SERVICIO · INTEGRIDAD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1922073"/>
            <a:ext cx="4104456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smtClean="0"/>
              <a:t>Julie </a:t>
            </a:r>
            <a:r>
              <a:rPr lang="en-CA" dirty="0" err="1" smtClean="0"/>
              <a:t>Duchesneau</a:t>
            </a:r>
            <a:r>
              <a:rPr lang="en-CA" dirty="0" smtClean="0"/>
              <a:t> (MIAMI</a:t>
            </a:r>
            <a:r>
              <a:rPr lang="en-CA" dirty="0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err="1" smtClean="0"/>
              <a:t>Oficina</a:t>
            </a:r>
            <a:r>
              <a:rPr lang="en-CA" dirty="0" smtClean="0"/>
              <a:t>: +1-305-579-1617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/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 smtClean="0"/>
              <a:t>     Cell: +1- 305-815-0657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dirty="0">
              <a:solidFill>
                <a:srgbClr val="00304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dirty="0">
                <a:hlinkClick r:id="rId5"/>
              </a:rPr>
              <a:t>j</a:t>
            </a:r>
            <a:r>
              <a:rPr lang="en-CA" dirty="0" smtClean="0">
                <a:hlinkClick r:id="rId5"/>
              </a:rPr>
              <a:t>ulie.duchesneau@international.gc.ca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5373216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altLang="en-US" b="1" dirty="0"/>
              <a:t>Agencia de Servicios Fronterizos de </a:t>
            </a:r>
            <a:r>
              <a:rPr lang="es-ES_tradnl" altLang="en-US" b="1" dirty="0" smtClean="0"/>
              <a:t>Canadá</a:t>
            </a:r>
            <a:endParaRPr lang="es-ES_tradnl" altLang="en-US" b="1" dirty="0" smtClean="0">
              <a:hlinkClick r:id=""/>
            </a:endParaRPr>
          </a:p>
          <a:p>
            <a:pPr marL="0" indent="0" algn="ctr" eaLnBrk="1" hangingPunct="1">
              <a:buFontTx/>
              <a:buNone/>
            </a:pPr>
            <a:r>
              <a:rPr lang="es-ES_tradnl" altLang="en-US" b="1" dirty="0" smtClean="0">
                <a:hlinkClick r:id=""/>
              </a:rPr>
              <a:t>www.cbsa-asfc.gc.ca</a:t>
            </a:r>
            <a:endParaRPr lang="es-ES_tradnl" alt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96AFEF-3ABC-4B27-AD28-29A5CB16C85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163"/>
          </a:xfrm>
        </p:spPr>
        <p:txBody>
          <a:bodyPr/>
          <a:lstStyle/>
          <a:p>
            <a:r>
              <a:rPr lang="es-ES_tradnl" b="1" dirty="0" smtClean="0"/>
              <a:t>Agencia </a:t>
            </a:r>
            <a:r>
              <a:rPr lang="es-ES_tradnl" b="1" dirty="0"/>
              <a:t>de Servicios Fronterizos de </a:t>
            </a:r>
            <a:r>
              <a:rPr lang="es-ES_tradnl" b="1" dirty="0" smtClean="0"/>
              <a:t>Canadá</a:t>
            </a:r>
            <a:endParaRPr lang="fr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ES" sz="2200" dirty="0"/>
              <a:t>La Agencia de Servicios Fronterizos de Canadá (ASFC) garantiza la seguridad y la prosperidad de Canadá gestionando el acceso de personas y mercancías hacia y desde Canadá</a:t>
            </a:r>
            <a:r>
              <a:rPr lang="en-CA" sz="2200" dirty="0"/>
              <a:t>.</a:t>
            </a:r>
          </a:p>
          <a:p>
            <a:pPr marL="0" indent="0">
              <a:buNone/>
            </a:pPr>
            <a:r>
              <a:rPr lang="es-ES" sz="2200" dirty="0"/>
              <a:t>Operaciones</a:t>
            </a:r>
            <a:r>
              <a:rPr lang="es-ES_tradnl" sz="2200" dirty="0"/>
              <a:t>:</a:t>
            </a:r>
          </a:p>
          <a:p>
            <a:r>
              <a:rPr lang="es-ES_tradnl" sz="2100" dirty="0"/>
              <a:t>13,000 empleados (7,200 oficiales uniformados)</a:t>
            </a:r>
          </a:p>
          <a:p>
            <a:r>
              <a:rPr lang="es-ES_tradnl" sz="2100" dirty="0"/>
              <a:t>1,200 puestos de servicio en todo Canadá y 49 a nivel internacional </a:t>
            </a:r>
          </a:p>
          <a:p>
            <a:r>
              <a:rPr lang="es-ES_tradnl" sz="2100" dirty="0" smtClean="0"/>
              <a:t>117 </a:t>
            </a:r>
            <a:r>
              <a:rPr lang="es-ES_tradnl" sz="2100" dirty="0"/>
              <a:t>pasos fronterizos terrestres</a:t>
            </a:r>
          </a:p>
          <a:p>
            <a:r>
              <a:rPr lang="es-ES_tradnl" sz="2100" dirty="0"/>
              <a:t>13 aeropuertos internacionales</a:t>
            </a:r>
          </a:p>
          <a:p>
            <a:r>
              <a:rPr lang="es-ES_tradnl" sz="2100" dirty="0"/>
              <a:t>Operaciones marítimas en los principales puertos</a:t>
            </a:r>
          </a:p>
          <a:p>
            <a:r>
              <a:rPr lang="es-ES_tradnl" sz="2100" dirty="0"/>
              <a:t>27 puestos a lo largo de la vía ferroviaria</a:t>
            </a:r>
          </a:p>
          <a:p>
            <a:r>
              <a:rPr lang="es-ES_tradnl" sz="2100" dirty="0"/>
              <a:t>3 centros internacionales de procesamiento de correo</a:t>
            </a:r>
          </a:p>
          <a:p>
            <a:endParaRPr lang="fr-CA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96AFEF-3ABC-4B27-AD28-29A5CB16C85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Tráfico </a:t>
            </a:r>
            <a:r>
              <a:rPr lang="es-ES" sz="2000" b="1" dirty="0"/>
              <a:t>ilegal de personas </a:t>
            </a:r>
            <a:r>
              <a:rPr lang="es-ES" sz="2000" b="1" dirty="0" smtClean="0"/>
              <a:t>- Rutas </a:t>
            </a:r>
            <a:r>
              <a:rPr lang="es-ES" sz="2000" b="1" dirty="0" smtClean="0"/>
              <a:t>y </a:t>
            </a:r>
            <a:r>
              <a:rPr lang="es-ES" sz="2000" b="1" i="1" dirty="0" smtClean="0"/>
              <a:t>modus operandi</a:t>
            </a:r>
            <a:endParaRPr lang="es-ES" sz="2000" b="1" i="1" dirty="0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457200" y="1276350"/>
            <a:ext cx="8229600" cy="4449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s-ES" altLang="en-US" sz="1600" dirty="0" smtClean="0"/>
              <a:t>El tráfico ilegal de personas no es una actividad criminal homogénea; los factores que lo fomentan o desalientan, costos de viaje, rutas de viaje, documentos utilizados y condición al momento de llegar pueden variar significativamente.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s-ES" altLang="en-US" sz="16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s-ES" altLang="en-US" sz="1600" b="1" dirty="0" smtClean="0"/>
              <a:t>Lo que se ha observado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Desde Europa, la ruta preferida es la aérea;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En América Latina se utilizan rutas aéreas y terrestres;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Hay un resurgimiento de rutas que pasan por el Caribe;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Los migrantes viajan solos o en grupos pequeños;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Cada vez son más organizados en lugar de ser planificados por cada individuo;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Hay una preferencia por pasaportes exentos de visado (falsos o alterados);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Se utilizan paquetes de viaje; 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n-US" sz="1600" dirty="0" smtClean="0"/>
              <a:t>Para los documentos canadienses, muchas veces hay redes involucradas.</a:t>
            </a:r>
            <a:endParaRPr lang="es-ES" sz="1600" dirty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4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Tráfico ilegal de personas en las Américas</a:t>
            </a:r>
            <a:endParaRPr lang="es-ES" sz="20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9575" y="1362075"/>
            <a:ext cx="8229600" cy="4443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/>
              <a:t>Debido a que muchos extranjeros no necesitan visa para transitar por Brasil, ese país es un punto importante de ingreso a las Américas para los migrantes irregulares que intentan llegar a los Estados Unidos y Canadá.  </a:t>
            </a:r>
            <a:endParaRPr lang="es-ES" sz="1600" dirty="0" smtClean="0"/>
          </a:p>
          <a:p>
            <a:pPr marL="0" indent="0">
              <a:buNone/>
            </a:pPr>
            <a:endParaRPr lang="es-ES" sz="1600" dirty="0" smtClean="0"/>
          </a:p>
          <a:p>
            <a:r>
              <a:rPr lang="es-ES" sz="1600" dirty="0" smtClean="0"/>
              <a:t>Usualmente, los extranjeros que llegan a Brasil viajan por vía aérea hacia otros países de Sudamérica y Centroamérica, y posteriormente continúan su viaje por tierra para ingresar a México y los Estados Unidos. </a:t>
            </a:r>
            <a:endParaRPr lang="es-ES" sz="1600" dirty="0" smtClean="0"/>
          </a:p>
          <a:p>
            <a:endParaRPr lang="es-ES" sz="1600" dirty="0" smtClean="0"/>
          </a:p>
          <a:p>
            <a:r>
              <a:rPr lang="es-ES" sz="1600" dirty="0" smtClean="0"/>
              <a:t>Se ha identificado a migrantes sin los documentos debidos que se encuentran en tránsito en las Bahamas, Panamá, El Salvador, Colombia, Bolivia, Perú y México</a:t>
            </a:r>
            <a:r>
              <a:rPr lang="es-ES" sz="1600" dirty="0" smtClean="0"/>
              <a:t>.</a:t>
            </a:r>
          </a:p>
          <a:p>
            <a:endParaRPr lang="es-ES" sz="1600" dirty="0" smtClean="0"/>
          </a:p>
          <a:p>
            <a:r>
              <a:rPr lang="es-ES" sz="1600" dirty="0" smtClean="0"/>
              <a:t>Por lo general, estos movimientos irregulares son facilitados por operaciones de tráfico ilegal de personas, ya que implican itinerarios complejos con una combinación de rutas aéreas y terrestres y el uso de diversos tipos de documentos falsos. </a:t>
            </a:r>
          </a:p>
          <a:p>
            <a:pPr marL="0" indent="0">
              <a:buNone/>
            </a:pPr>
            <a:endParaRPr lang="es-ES" sz="16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es-ES" sz="1100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1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itle 1"/>
          <p:cNvSpPr>
            <a:spLocks noGrp="1"/>
          </p:cNvSpPr>
          <p:nvPr>
            <p:ph type="title"/>
          </p:nvPr>
        </p:nvSpPr>
        <p:spPr>
          <a:xfrm>
            <a:off x="457200" y="654622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Tendencias de migración irregular en las Américas</a:t>
            </a:r>
            <a:endParaRPr lang="es-ES" sz="2000" b="1" dirty="0"/>
          </a:p>
        </p:txBody>
      </p:sp>
      <p:grpSp>
        <p:nvGrpSpPr>
          <p:cNvPr id="239" name="Group 238"/>
          <p:cNvGrpSpPr/>
          <p:nvPr/>
        </p:nvGrpSpPr>
        <p:grpSpPr>
          <a:xfrm>
            <a:off x="4067176" y="1010425"/>
            <a:ext cx="4945422" cy="5287617"/>
            <a:chOff x="4869271" y="1010425"/>
            <a:chExt cx="3975652" cy="5287617"/>
          </a:xfrm>
        </p:grpSpPr>
        <p:sp>
          <p:nvSpPr>
            <p:cNvPr id="240" name="Freeform 239"/>
            <p:cNvSpPr>
              <a:spLocks/>
            </p:cNvSpPr>
            <p:nvPr/>
          </p:nvSpPr>
          <p:spPr bwMode="auto">
            <a:xfrm>
              <a:off x="5341637" y="2129404"/>
              <a:ext cx="1588" cy="4037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2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w 1"/>
                <a:gd name="T17" fmla="*/ 2 h 2"/>
                <a:gd name="T18" fmla="*/ 0 w 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1" name="Freeform 240"/>
            <p:cNvSpPr>
              <a:spLocks/>
            </p:cNvSpPr>
            <p:nvPr/>
          </p:nvSpPr>
          <p:spPr bwMode="auto">
            <a:xfrm>
              <a:off x="6296891" y="3394563"/>
              <a:ext cx="119270" cy="168731"/>
            </a:xfrm>
            <a:custGeom>
              <a:avLst/>
              <a:gdLst>
                <a:gd name="T0" fmla="*/ 33 w 66"/>
                <a:gd name="T1" fmla="*/ 0 h 77"/>
                <a:gd name="T2" fmla="*/ 28 w 66"/>
                <a:gd name="T3" fmla="*/ 3 h 77"/>
                <a:gd name="T4" fmla="*/ 26 w 66"/>
                <a:gd name="T5" fmla="*/ 10 h 77"/>
                <a:gd name="T6" fmla="*/ 22 w 66"/>
                <a:gd name="T7" fmla="*/ 12 h 77"/>
                <a:gd name="T8" fmla="*/ 22 w 66"/>
                <a:gd name="T9" fmla="*/ 16 h 77"/>
                <a:gd name="T10" fmla="*/ 28 w 66"/>
                <a:gd name="T11" fmla="*/ 22 h 77"/>
                <a:gd name="T12" fmla="*/ 32 w 66"/>
                <a:gd name="T13" fmla="*/ 27 h 77"/>
                <a:gd name="T14" fmla="*/ 26 w 66"/>
                <a:gd name="T15" fmla="*/ 34 h 77"/>
                <a:gd name="T16" fmla="*/ 14 w 66"/>
                <a:gd name="T17" fmla="*/ 34 h 77"/>
                <a:gd name="T18" fmla="*/ 9 w 66"/>
                <a:gd name="T19" fmla="*/ 35 h 77"/>
                <a:gd name="T20" fmla="*/ 3 w 66"/>
                <a:gd name="T21" fmla="*/ 48 h 77"/>
                <a:gd name="T22" fmla="*/ 1 w 66"/>
                <a:gd name="T23" fmla="*/ 54 h 77"/>
                <a:gd name="T24" fmla="*/ 0 w 66"/>
                <a:gd name="T25" fmla="*/ 60 h 77"/>
                <a:gd name="T26" fmla="*/ 7 w 66"/>
                <a:gd name="T27" fmla="*/ 69 h 77"/>
                <a:gd name="T28" fmla="*/ 17 w 66"/>
                <a:gd name="T29" fmla="*/ 73 h 77"/>
                <a:gd name="T30" fmla="*/ 32 w 66"/>
                <a:gd name="T31" fmla="*/ 77 h 77"/>
                <a:gd name="T32" fmla="*/ 33 w 66"/>
                <a:gd name="T33" fmla="*/ 73 h 77"/>
                <a:gd name="T34" fmla="*/ 37 w 66"/>
                <a:gd name="T35" fmla="*/ 71 h 77"/>
                <a:gd name="T36" fmla="*/ 41 w 66"/>
                <a:gd name="T37" fmla="*/ 65 h 77"/>
                <a:gd name="T38" fmla="*/ 45 w 66"/>
                <a:gd name="T39" fmla="*/ 64 h 77"/>
                <a:gd name="T40" fmla="*/ 49 w 66"/>
                <a:gd name="T41" fmla="*/ 58 h 77"/>
                <a:gd name="T42" fmla="*/ 49 w 66"/>
                <a:gd name="T43" fmla="*/ 52 h 77"/>
                <a:gd name="T44" fmla="*/ 57 w 66"/>
                <a:gd name="T45" fmla="*/ 48 h 77"/>
                <a:gd name="T46" fmla="*/ 64 w 66"/>
                <a:gd name="T47" fmla="*/ 40 h 77"/>
                <a:gd name="T48" fmla="*/ 60 w 66"/>
                <a:gd name="T49" fmla="*/ 38 h 77"/>
                <a:gd name="T50" fmla="*/ 60 w 66"/>
                <a:gd name="T51" fmla="*/ 40 h 77"/>
                <a:gd name="T52" fmla="*/ 57 w 66"/>
                <a:gd name="T53" fmla="*/ 38 h 77"/>
                <a:gd name="T54" fmla="*/ 50 w 66"/>
                <a:gd name="T55" fmla="*/ 38 h 77"/>
                <a:gd name="T56" fmla="*/ 56 w 66"/>
                <a:gd name="T57" fmla="*/ 7 h 77"/>
                <a:gd name="T58" fmla="*/ 41 w 66"/>
                <a:gd name="T59" fmla="*/ 3 h 77"/>
                <a:gd name="T60" fmla="*/ 41 w 66"/>
                <a:gd name="T61" fmla="*/ 3 h 77"/>
                <a:gd name="T62" fmla="*/ 41 w 66"/>
                <a:gd name="T63" fmla="*/ 3 h 77"/>
                <a:gd name="T64" fmla="*/ 41 w 66"/>
                <a:gd name="T65" fmla="*/ 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77">
                  <a:moveTo>
                    <a:pt x="41" y="3"/>
                  </a:moveTo>
                  <a:lnTo>
                    <a:pt x="33" y="0"/>
                  </a:lnTo>
                  <a:lnTo>
                    <a:pt x="30" y="0"/>
                  </a:lnTo>
                  <a:lnTo>
                    <a:pt x="28" y="3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18" y="12"/>
                  </a:lnTo>
                  <a:lnTo>
                    <a:pt x="22" y="16"/>
                  </a:lnTo>
                  <a:lnTo>
                    <a:pt x="26" y="20"/>
                  </a:lnTo>
                  <a:lnTo>
                    <a:pt x="28" y="22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9" y="35"/>
                  </a:lnTo>
                  <a:lnTo>
                    <a:pt x="3" y="47"/>
                  </a:lnTo>
                  <a:lnTo>
                    <a:pt x="3" y="48"/>
                  </a:lnTo>
                  <a:lnTo>
                    <a:pt x="3" y="52"/>
                  </a:lnTo>
                  <a:lnTo>
                    <a:pt x="1" y="54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7" y="69"/>
                  </a:lnTo>
                  <a:lnTo>
                    <a:pt x="10" y="71"/>
                  </a:lnTo>
                  <a:lnTo>
                    <a:pt x="17" y="73"/>
                  </a:lnTo>
                  <a:lnTo>
                    <a:pt x="24" y="73"/>
                  </a:lnTo>
                  <a:lnTo>
                    <a:pt x="32" y="77"/>
                  </a:lnTo>
                  <a:lnTo>
                    <a:pt x="32" y="73"/>
                  </a:lnTo>
                  <a:lnTo>
                    <a:pt x="33" y="73"/>
                  </a:lnTo>
                  <a:lnTo>
                    <a:pt x="36" y="71"/>
                  </a:lnTo>
                  <a:lnTo>
                    <a:pt x="37" y="71"/>
                  </a:lnTo>
                  <a:lnTo>
                    <a:pt x="41" y="67"/>
                  </a:lnTo>
                  <a:lnTo>
                    <a:pt x="41" y="65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6" y="60"/>
                  </a:lnTo>
                  <a:lnTo>
                    <a:pt x="49" y="58"/>
                  </a:lnTo>
                  <a:lnTo>
                    <a:pt x="49" y="56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4" y="40"/>
                  </a:lnTo>
                  <a:lnTo>
                    <a:pt x="66" y="40"/>
                  </a:lnTo>
                  <a:lnTo>
                    <a:pt x="60" y="38"/>
                  </a:lnTo>
                  <a:lnTo>
                    <a:pt x="62" y="39"/>
                  </a:lnTo>
                  <a:lnTo>
                    <a:pt x="60" y="40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4" y="38"/>
                  </a:lnTo>
                  <a:lnTo>
                    <a:pt x="50" y="38"/>
                  </a:lnTo>
                  <a:lnTo>
                    <a:pt x="54" y="14"/>
                  </a:lnTo>
                  <a:lnTo>
                    <a:pt x="56" y="7"/>
                  </a:lnTo>
                  <a:lnTo>
                    <a:pt x="57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2" name="Freeform 241"/>
            <p:cNvSpPr>
              <a:spLocks/>
            </p:cNvSpPr>
            <p:nvPr/>
          </p:nvSpPr>
          <p:spPr bwMode="auto">
            <a:xfrm>
              <a:off x="6891432" y="3317868"/>
              <a:ext cx="103006" cy="92035"/>
            </a:xfrm>
            <a:custGeom>
              <a:avLst/>
              <a:gdLst>
                <a:gd name="T0" fmla="*/ 2 w 57"/>
                <a:gd name="T1" fmla="*/ 34 h 42"/>
                <a:gd name="T2" fmla="*/ 3 w 57"/>
                <a:gd name="T3" fmla="*/ 29 h 42"/>
                <a:gd name="T4" fmla="*/ 0 w 57"/>
                <a:gd name="T5" fmla="*/ 22 h 42"/>
                <a:gd name="T6" fmla="*/ 3 w 57"/>
                <a:gd name="T7" fmla="*/ 21 h 42"/>
                <a:gd name="T8" fmla="*/ 3 w 57"/>
                <a:gd name="T9" fmla="*/ 17 h 42"/>
                <a:gd name="T10" fmla="*/ 3 w 57"/>
                <a:gd name="T11" fmla="*/ 17 h 42"/>
                <a:gd name="T12" fmla="*/ 6 w 57"/>
                <a:gd name="T13" fmla="*/ 13 h 42"/>
                <a:gd name="T14" fmla="*/ 6 w 57"/>
                <a:gd name="T15" fmla="*/ 12 h 42"/>
                <a:gd name="T16" fmla="*/ 6 w 57"/>
                <a:gd name="T17" fmla="*/ 8 h 42"/>
                <a:gd name="T18" fmla="*/ 6 w 57"/>
                <a:gd name="T19" fmla="*/ 4 h 42"/>
                <a:gd name="T20" fmla="*/ 6 w 57"/>
                <a:gd name="T21" fmla="*/ 1 h 42"/>
                <a:gd name="T22" fmla="*/ 11 w 57"/>
                <a:gd name="T23" fmla="*/ 0 h 42"/>
                <a:gd name="T24" fmla="*/ 15 w 57"/>
                <a:gd name="T25" fmla="*/ 0 h 42"/>
                <a:gd name="T26" fmla="*/ 20 w 57"/>
                <a:gd name="T27" fmla="*/ 0 h 42"/>
                <a:gd name="T28" fmla="*/ 27 w 57"/>
                <a:gd name="T29" fmla="*/ 1 h 42"/>
                <a:gd name="T30" fmla="*/ 32 w 57"/>
                <a:gd name="T31" fmla="*/ 4 h 42"/>
                <a:gd name="T32" fmla="*/ 33 w 57"/>
                <a:gd name="T33" fmla="*/ 4 h 42"/>
                <a:gd name="T34" fmla="*/ 33 w 57"/>
                <a:gd name="T35" fmla="*/ 5 h 42"/>
                <a:gd name="T36" fmla="*/ 41 w 57"/>
                <a:gd name="T37" fmla="*/ 9 h 42"/>
                <a:gd name="T38" fmla="*/ 44 w 57"/>
                <a:gd name="T39" fmla="*/ 9 h 42"/>
                <a:gd name="T40" fmla="*/ 45 w 57"/>
                <a:gd name="T41" fmla="*/ 12 h 42"/>
                <a:gd name="T42" fmla="*/ 41 w 57"/>
                <a:gd name="T43" fmla="*/ 12 h 42"/>
                <a:gd name="T44" fmla="*/ 40 w 57"/>
                <a:gd name="T45" fmla="*/ 13 h 42"/>
                <a:gd name="T46" fmla="*/ 40 w 57"/>
                <a:gd name="T47" fmla="*/ 13 h 42"/>
                <a:gd name="T48" fmla="*/ 44 w 57"/>
                <a:gd name="T49" fmla="*/ 14 h 42"/>
                <a:gd name="T50" fmla="*/ 47 w 57"/>
                <a:gd name="T51" fmla="*/ 14 h 42"/>
                <a:gd name="T52" fmla="*/ 53 w 57"/>
                <a:gd name="T53" fmla="*/ 17 h 42"/>
                <a:gd name="T54" fmla="*/ 55 w 57"/>
                <a:gd name="T55" fmla="*/ 21 h 42"/>
                <a:gd name="T56" fmla="*/ 57 w 57"/>
                <a:gd name="T57" fmla="*/ 26 h 42"/>
                <a:gd name="T58" fmla="*/ 53 w 57"/>
                <a:gd name="T59" fmla="*/ 29 h 42"/>
                <a:gd name="T60" fmla="*/ 51 w 57"/>
                <a:gd name="T61" fmla="*/ 30 h 42"/>
                <a:gd name="T62" fmla="*/ 49 w 57"/>
                <a:gd name="T63" fmla="*/ 26 h 42"/>
                <a:gd name="T64" fmla="*/ 45 w 57"/>
                <a:gd name="T65" fmla="*/ 26 h 42"/>
                <a:gd name="T66" fmla="*/ 41 w 57"/>
                <a:gd name="T67" fmla="*/ 26 h 42"/>
                <a:gd name="T68" fmla="*/ 40 w 57"/>
                <a:gd name="T69" fmla="*/ 26 h 42"/>
                <a:gd name="T70" fmla="*/ 37 w 57"/>
                <a:gd name="T71" fmla="*/ 26 h 42"/>
                <a:gd name="T72" fmla="*/ 32 w 57"/>
                <a:gd name="T73" fmla="*/ 26 h 42"/>
                <a:gd name="T74" fmla="*/ 27 w 57"/>
                <a:gd name="T75" fmla="*/ 30 h 42"/>
                <a:gd name="T76" fmla="*/ 23 w 57"/>
                <a:gd name="T77" fmla="*/ 30 h 42"/>
                <a:gd name="T78" fmla="*/ 20 w 57"/>
                <a:gd name="T79" fmla="*/ 29 h 42"/>
                <a:gd name="T80" fmla="*/ 20 w 57"/>
                <a:gd name="T81" fmla="*/ 26 h 42"/>
                <a:gd name="T82" fmla="*/ 17 w 57"/>
                <a:gd name="T83" fmla="*/ 29 h 42"/>
                <a:gd name="T84" fmla="*/ 15 w 57"/>
                <a:gd name="T85" fmla="*/ 29 h 42"/>
                <a:gd name="T86" fmla="*/ 14 w 57"/>
                <a:gd name="T87" fmla="*/ 30 h 42"/>
                <a:gd name="T88" fmla="*/ 7 w 57"/>
                <a:gd name="T89" fmla="*/ 42 h 42"/>
                <a:gd name="T90" fmla="*/ 3 w 57"/>
                <a:gd name="T91" fmla="*/ 38 h 42"/>
                <a:gd name="T92" fmla="*/ 3 w 57"/>
                <a:gd name="T93" fmla="*/ 35 h 42"/>
                <a:gd name="T94" fmla="*/ 2 w 57"/>
                <a:gd name="T95" fmla="*/ 34 h 42"/>
                <a:gd name="T96" fmla="*/ 2 w 57"/>
                <a:gd name="T97" fmla="*/ 34 h 42"/>
                <a:gd name="T98" fmla="*/ 2 w 57"/>
                <a:gd name="T99" fmla="*/ 34 h 42"/>
                <a:gd name="T100" fmla="*/ 2 w 57"/>
                <a:gd name="T101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" h="42">
                  <a:moveTo>
                    <a:pt x="2" y="34"/>
                  </a:moveTo>
                  <a:lnTo>
                    <a:pt x="2" y="34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9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36" y="9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44" y="9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4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9" y="14"/>
                  </a:lnTo>
                  <a:lnTo>
                    <a:pt x="53" y="17"/>
                  </a:lnTo>
                  <a:lnTo>
                    <a:pt x="55" y="21"/>
                  </a:lnTo>
                  <a:lnTo>
                    <a:pt x="55" y="21"/>
                  </a:lnTo>
                  <a:lnTo>
                    <a:pt x="57" y="22"/>
                  </a:lnTo>
                  <a:lnTo>
                    <a:pt x="57" y="26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7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3" y="25"/>
                  </a:lnTo>
                  <a:lnTo>
                    <a:pt x="32" y="26"/>
                  </a:lnTo>
                  <a:lnTo>
                    <a:pt x="31" y="29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0" y="29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19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1" y="35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3" name="Freeform 242"/>
            <p:cNvSpPr>
              <a:spLocks noEditPoints="1"/>
            </p:cNvSpPr>
            <p:nvPr/>
          </p:nvSpPr>
          <p:spPr bwMode="auto">
            <a:xfrm>
              <a:off x="6539045" y="3184199"/>
              <a:ext cx="298174" cy="133670"/>
            </a:xfrm>
            <a:custGeom>
              <a:avLst/>
              <a:gdLst>
                <a:gd name="T0" fmla="*/ 155 w 165"/>
                <a:gd name="T1" fmla="*/ 47 h 61"/>
                <a:gd name="T2" fmla="*/ 139 w 165"/>
                <a:gd name="T3" fmla="*/ 46 h 61"/>
                <a:gd name="T4" fmla="*/ 143 w 165"/>
                <a:gd name="T5" fmla="*/ 42 h 61"/>
                <a:gd name="T6" fmla="*/ 141 w 165"/>
                <a:gd name="T7" fmla="*/ 38 h 61"/>
                <a:gd name="T8" fmla="*/ 131 w 165"/>
                <a:gd name="T9" fmla="*/ 35 h 61"/>
                <a:gd name="T10" fmla="*/ 126 w 165"/>
                <a:gd name="T11" fmla="*/ 35 h 61"/>
                <a:gd name="T12" fmla="*/ 125 w 165"/>
                <a:gd name="T13" fmla="*/ 33 h 61"/>
                <a:gd name="T14" fmla="*/ 118 w 165"/>
                <a:gd name="T15" fmla="*/ 33 h 61"/>
                <a:gd name="T16" fmla="*/ 121 w 165"/>
                <a:gd name="T17" fmla="*/ 29 h 61"/>
                <a:gd name="T18" fmla="*/ 117 w 165"/>
                <a:gd name="T19" fmla="*/ 26 h 61"/>
                <a:gd name="T20" fmla="*/ 112 w 165"/>
                <a:gd name="T21" fmla="*/ 22 h 61"/>
                <a:gd name="T22" fmla="*/ 108 w 165"/>
                <a:gd name="T23" fmla="*/ 21 h 61"/>
                <a:gd name="T24" fmla="*/ 100 w 165"/>
                <a:gd name="T25" fmla="*/ 17 h 61"/>
                <a:gd name="T26" fmla="*/ 86 w 165"/>
                <a:gd name="T27" fmla="*/ 13 h 61"/>
                <a:gd name="T28" fmla="*/ 82 w 165"/>
                <a:gd name="T29" fmla="*/ 5 h 61"/>
                <a:gd name="T30" fmla="*/ 73 w 165"/>
                <a:gd name="T31" fmla="*/ 5 h 61"/>
                <a:gd name="T32" fmla="*/ 64 w 165"/>
                <a:gd name="T33" fmla="*/ 2 h 61"/>
                <a:gd name="T34" fmla="*/ 56 w 165"/>
                <a:gd name="T35" fmla="*/ 4 h 61"/>
                <a:gd name="T36" fmla="*/ 46 w 165"/>
                <a:gd name="T37" fmla="*/ 2 h 61"/>
                <a:gd name="T38" fmla="*/ 27 w 165"/>
                <a:gd name="T39" fmla="*/ 5 h 61"/>
                <a:gd name="T40" fmla="*/ 11 w 165"/>
                <a:gd name="T41" fmla="*/ 15 h 61"/>
                <a:gd name="T42" fmla="*/ 11 w 165"/>
                <a:gd name="T43" fmla="*/ 22 h 61"/>
                <a:gd name="T44" fmla="*/ 0 w 165"/>
                <a:gd name="T45" fmla="*/ 25 h 61"/>
                <a:gd name="T46" fmla="*/ 7 w 165"/>
                <a:gd name="T47" fmla="*/ 26 h 61"/>
                <a:gd name="T48" fmla="*/ 16 w 165"/>
                <a:gd name="T49" fmla="*/ 18 h 61"/>
                <a:gd name="T50" fmla="*/ 25 w 165"/>
                <a:gd name="T51" fmla="*/ 17 h 61"/>
                <a:gd name="T52" fmla="*/ 42 w 165"/>
                <a:gd name="T53" fmla="*/ 9 h 61"/>
                <a:gd name="T54" fmla="*/ 50 w 165"/>
                <a:gd name="T55" fmla="*/ 15 h 61"/>
                <a:gd name="T56" fmla="*/ 48 w 165"/>
                <a:gd name="T57" fmla="*/ 17 h 61"/>
                <a:gd name="T58" fmla="*/ 56 w 165"/>
                <a:gd name="T59" fmla="*/ 18 h 61"/>
                <a:gd name="T60" fmla="*/ 61 w 165"/>
                <a:gd name="T61" fmla="*/ 21 h 61"/>
                <a:gd name="T62" fmla="*/ 70 w 165"/>
                <a:gd name="T63" fmla="*/ 18 h 61"/>
                <a:gd name="T64" fmla="*/ 74 w 165"/>
                <a:gd name="T65" fmla="*/ 26 h 61"/>
                <a:gd name="T66" fmla="*/ 84 w 165"/>
                <a:gd name="T67" fmla="*/ 30 h 61"/>
                <a:gd name="T68" fmla="*/ 96 w 165"/>
                <a:gd name="T69" fmla="*/ 30 h 61"/>
                <a:gd name="T70" fmla="*/ 100 w 165"/>
                <a:gd name="T71" fmla="*/ 38 h 61"/>
                <a:gd name="T72" fmla="*/ 108 w 165"/>
                <a:gd name="T73" fmla="*/ 46 h 61"/>
                <a:gd name="T74" fmla="*/ 117 w 165"/>
                <a:gd name="T75" fmla="*/ 46 h 61"/>
                <a:gd name="T76" fmla="*/ 118 w 165"/>
                <a:gd name="T77" fmla="*/ 51 h 61"/>
                <a:gd name="T78" fmla="*/ 109 w 165"/>
                <a:gd name="T79" fmla="*/ 59 h 61"/>
                <a:gd name="T80" fmla="*/ 134 w 165"/>
                <a:gd name="T81" fmla="*/ 59 h 61"/>
                <a:gd name="T82" fmla="*/ 149 w 165"/>
                <a:gd name="T83" fmla="*/ 59 h 61"/>
                <a:gd name="T84" fmla="*/ 165 w 165"/>
                <a:gd name="T85" fmla="*/ 55 h 61"/>
                <a:gd name="T86" fmla="*/ 162 w 165"/>
                <a:gd name="T87" fmla="*/ 53 h 61"/>
                <a:gd name="T88" fmla="*/ 162 w 165"/>
                <a:gd name="T89" fmla="*/ 53 h 61"/>
                <a:gd name="T90" fmla="*/ 29 w 165"/>
                <a:gd name="T91" fmla="*/ 25 h 61"/>
                <a:gd name="T92" fmla="*/ 27 w 165"/>
                <a:gd name="T93" fmla="*/ 30 h 61"/>
                <a:gd name="T94" fmla="*/ 29 w 165"/>
                <a:gd name="T95" fmla="*/ 33 h 61"/>
                <a:gd name="T96" fmla="*/ 37 w 165"/>
                <a:gd name="T97" fmla="*/ 30 h 61"/>
                <a:gd name="T98" fmla="*/ 33 w 165"/>
                <a:gd name="T99" fmla="*/ 25 h 61"/>
                <a:gd name="T100" fmla="*/ 33 w 165"/>
                <a:gd name="T101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61">
                  <a:moveTo>
                    <a:pt x="162" y="53"/>
                  </a:moveTo>
                  <a:lnTo>
                    <a:pt x="158" y="51"/>
                  </a:lnTo>
                  <a:lnTo>
                    <a:pt x="155" y="47"/>
                  </a:lnTo>
                  <a:lnTo>
                    <a:pt x="153" y="46"/>
                  </a:lnTo>
                  <a:lnTo>
                    <a:pt x="147" y="46"/>
                  </a:lnTo>
                  <a:lnTo>
                    <a:pt x="139" y="46"/>
                  </a:lnTo>
                  <a:lnTo>
                    <a:pt x="143" y="43"/>
                  </a:lnTo>
                  <a:lnTo>
                    <a:pt x="141" y="42"/>
                  </a:lnTo>
                  <a:lnTo>
                    <a:pt x="143" y="42"/>
                  </a:lnTo>
                  <a:lnTo>
                    <a:pt x="143" y="39"/>
                  </a:lnTo>
                  <a:lnTo>
                    <a:pt x="143" y="38"/>
                  </a:lnTo>
                  <a:lnTo>
                    <a:pt x="141" y="38"/>
                  </a:lnTo>
                  <a:lnTo>
                    <a:pt x="138" y="38"/>
                  </a:lnTo>
                  <a:lnTo>
                    <a:pt x="135" y="38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8"/>
                  </a:lnTo>
                  <a:lnTo>
                    <a:pt x="126" y="35"/>
                  </a:lnTo>
                  <a:lnTo>
                    <a:pt x="126" y="34"/>
                  </a:lnTo>
                  <a:lnTo>
                    <a:pt x="125" y="34"/>
                  </a:lnTo>
                  <a:lnTo>
                    <a:pt x="125" y="33"/>
                  </a:lnTo>
                  <a:lnTo>
                    <a:pt x="122" y="30"/>
                  </a:lnTo>
                  <a:lnTo>
                    <a:pt x="121" y="30"/>
                  </a:lnTo>
                  <a:lnTo>
                    <a:pt x="118" y="33"/>
                  </a:lnTo>
                  <a:lnTo>
                    <a:pt x="118" y="29"/>
                  </a:lnTo>
                  <a:lnTo>
                    <a:pt x="121" y="30"/>
                  </a:lnTo>
                  <a:lnTo>
                    <a:pt x="121" y="29"/>
                  </a:lnTo>
                  <a:lnTo>
                    <a:pt x="118" y="26"/>
                  </a:lnTo>
                  <a:lnTo>
                    <a:pt x="114" y="25"/>
                  </a:lnTo>
                  <a:lnTo>
                    <a:pt x="117" y="26"/>
                  </a:lnTo>
                  <a:lnTo>
                    <a:pt x="113" y="26"/>
                  </a:lnTo>
                  <a:lnTo>
                    <a:pt x="112" y="25"/>
                  </a:lnTo>
                  <a:lnTo>
                    <a:pt x="112" y="22"/>
                  </a:lnTo>
                  <a:lnTo>
                    <a:pt x="109" y="25"/>
                  </a:lnTo>
                  <a:lnTo>
                    <a:pt x="109" y="22"/>
                  </a:lnTo>
                  <a:lnTo>
                    <a:pt x="108" y="21"/>
                  </a:lnTo>
                  <a:lnTo>
                    <a:pt x="105" y="21"/>
                  </a:lnTo>
                  <a:lnTo>
                    <a:pt x="104" y="18"/>
                  </a:lnTo>
                  <a:lnTo>
                    <a:pt x="100" y="17"/>
                  </a:lnTo>
                  <a:lnTo>
                    <a:pt x="96" y="15"/>
                  </a:lnTo>
                  <a:lnTo>
                    <a:pt x="90" y="15"/>
                  </a:lnTo>
                  <a:lnTo>
                    <a:pt x="86" y="13"/>
                  </a:lnTo>
                  <a:lnTo>
                    <a:pt x="84" y="9"/>
                  </a:lnTo>
                  <a:lnTo>
                    <a:pt x="81" y="8"/>
                  </a:lnTo>
                  <a:lnTo>
                    <a:pt x="82" y="5"/>
                  </a:lnTo>
                  <a:lnTo>
                    <a:pt x="78" y="5"/>
                  </a:lnTo>
                  <a:lnTo>
                    <a:pt x="74" y="5"/>
                  </a:lnTo>
                  <a:lnTo>
                    <a:pt x="73" y="5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4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0" y="2"/>
                  </a:lnTo>
                  <a:lnTo>
                    <a:pt x="46" y="2"/>
                  </a:lnTo>
                  <a:lnTo>
                    <a:pt x="39" y="2"/>
                  </a:lnTo>
                  <a:lnTo>
                    <a:pt x="31" y="4"/>
                  </a:lnTo>
                  <a:lnTo>
                    <a:pt x="27" y="5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1" y="15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0" y="25"/>
                  </a:lnTo>
                  <a:lnTo>
                    <a:pt x="4" y="25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11" y="25"/>
                  </a:lnTo>
                  <a:lnTo>
                    <a:pt x="13" y="22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33" y="11"/>
                  </a:lnTo>
                  <a:lnTo>
                    <a:pt x="37" y="9"/>
                  </a:lnTo>
                  <a:lnTo>
                    <a:pt x="42" y="9"/>
                  </a:lnTo>
                  <a:lnTo>
                    <a:pt x="50" y="11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8" y="17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7" y="21"/>
                  </a:lnTo>
                  <a:lnTo>
                    <a:pt x="60" y="17"/>
                  </a:lnTo>
                  <a:lnTo>
                    <a:pt x="61" y="21"/>
                  </a:lnTo>
                  <a:lnTo>
                    <a:pt x="65" y="21"/>
                  </a:lnTo>
                  <a:lnTo>
                    <a:pt x="69" y="21"/>
                  </a:lnTo>
                  <a:lnTo>
                    <a:pt x="70" y="18"/>
                  </a:lnTo>
                  <a:lnTo>
                    <a:pt x="70" y="22"/>
                  </a:lnTo>
                  <a:lnTo>
                    <a:pt x="73" y="22"/>
                  </a:lnTo>
                  <a:lnTo>
                    <a:pt x="74" y="26"/>
                  </a:lnTo>
                  <a:lnTo>
                    <a:pt x="78" y="29"/>
                  </a:lnTo>
                  <a:lnTo>
                    <a:pt x="81" y="29"/>
                  </a:lnTo>
                  <a:lnTo>
                    <a:pt x="84" y="30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6" y="30"/>
                  </a:lnTo>
                  <a:lnTo>
                    <a:pt x="98" y="30"/>
                  </a:lnTo>
                  <a:lnTo>
                    <a:pt x="98" y="34"/>
                  </a:lnTo>
                  <a:lnTo>
                    <a:pt x="100" y="38"/>
                  </a:lnTo>
                  <a:lnTo>
                    <a:pt x="100" y="39"/>
                  </a:lnTo>
                  <a:lnTo>
                    <a:pt x="104" y="43"/>
                  </a:lnTo>
                  <a:lnTo>
                    <a:pt x="108" y="46"/>
                  </a:lnTo>
                  <a:lnTo>
                    <a:pt x="112" y="46"/>
                  </a:lnTo>
                  <a:lnTo>
                    <a:pt x="114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7" y="49"/>
                  </a:lnTo>
                  <a:lnTo>
                    <a:pt x="118" y="51"/>
                  </a:lnTo>
                  <a:lnTo>
                    <a:pt x="117" y="53"/>
                  </a:lnTo>
                  <a:lnTo>
                    <a:pt x="112" y="57"/>
                  </a:lnTo>
                  <a:lnTo>
                    <a:pt x="109" y="59"/>
                  </a:lnTo>
                  <a:lnTo>
                    <a:pt x="108" y="61"/>
                  </a:lnTo>
                  <a:lnTo>
                    <a:pt x="121" y="61"/>
                  </a:lnTo>
                  <a:lnTo>
                    <a:pt x="134" y="59"/>
                  </a:lnTo>
                  <a:lnTo>
                    <a:pt x="143" y="61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58" y="57"/>
                  </a:lnTo>
                  <a:lnTo>
                    <a:pt x="165" y="55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close/>
                  <a:moveTo>
                    <a:pt x="33" y="25"/>
                  </a:moveTo>
                  <a:lnTo>
                    <a:pt x="29" y="25"/>
                  </a:lnTo>
                  <a:lnTo>
                    <a:pt x="27" y="26"/>
                  </a:lnTo>
                  <a:lnTo>
                    <a:pt x="29" y="30"/>
                  </a:lnTo>
                  <a:lnTo>
                    <a:pt x="27" y="30"/>
                  </a:lnTo>
                  <a:lnTo>
                    <a:pt x="25" y="30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7" y="30"/>
                  </a:lnTo>
                  <a:lnTo>
                    <a:pt x="35" y="26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6819147" y="3317868"/>
              <a:ext cx="84935" cy="74504"/>
            </a:xfrm>
            <a:custGeom>
              <a:avLst/>
              <a:gdLst>
                <a:gd name="T0" fmla="*/ 7 w 47"/>
                <a:gd name="T1" fmla="*/ 22 h 34"/>
                <a:gd name="T2" fmla="*/ 15 w 47"/>
                <a:gd name="T3" fmla="*/ 22 h 34"/>
                <a:gd name="T4" fmla="*/ 14 w 47"/>
                <a:gd name="T5" fmla="*/ 25 h 34"/>
                <a:gd name="T6" fmla="*/ 16 w 47"/>
                <a:gd name="T7" fmla="*/ 25 h 34"/>
                <a:gd name="T8" fmla="*/ 24 w 47"/>
                <a:gd name="T9" fmla="*/ 26 h 34"/>
                <a:gd name="T10" fmla="*/ 28 w 47"/>
                <a:gd name="T11" fmla="*/ 26 h 34"/>
                <a:gd name="T12" fmla="*/ 30 w 47"/>
                <a:gd name="T13" fmla="*/ 25 h 34"/>
                <a:gd name="T14" fmla="*/ 34 w 47"/>
                <a:gd name="T15" fmla="*/ 22 h 34"/>
                <a:gd name="T16" fmla="*/ 34 w 47"/>
                <a:gd name="T17" fmla="*/ 21 h 34"/>
                <a:gd name="T18" fmla="*/ 30 w 47"/>
                <a:gd name="T19" fmla="*/ 17 h 34"/>
                <a:gd name="T20" fmla="*/ 28 w 47"/>
                <a:gd name="T21" fmla="*/ 13 h 34"/>
                <a:gd name="T22" fmla="*/ 28 w 47"/>
                <a:gd name="T23" fmla="*/ 5 h 34"/>
                <a:gd name="T24" fmla="*/ 24 w 47"/>
                <a:gd name="T25" fmla="*/ 4 h 34"/>
                <a:gd name="T26" fmla="*/ 19 w 47"/>
                <a:gd name="T27" fmla="*/ 4 h 34"/>
                <a:gd name="T28" fmla="*/ 20 w 47"/>
                <a:gd name="T29" fmla="*/ 1 h 34"/>
                <a:gd name="T30" fmla="*/ 28 w 47"/>
                <a:gd name="T31" fmla="*/ 0 h 34"/>
                <a:gd name="T32" fmla="*/ 36 w 47"/>
                <a:gd name="T33" fmla="*/ 1 h 34"/>
                <a:gd name="T34" fmla="*/ 46 w 47"/>
                <a:gd name="T35" fmla="*/ 4 h 34"/>
                <a:gd name="T36" fmla="*/ 47 w 47"/>
                <a:gd name="T37" fmla="*/ 5 h 34"/>
                <a:gd name="T38" fmla="*/ 46 w 47"/>
                <a:gd name="T39" fmla="*/ 12 h 34"/>
                <a:gd name="T40" fmla="*/ 46 w 47"/>
                <a:gd name="T41" fmla="*/ 13 h 34"/>
                <a:gd name="T42" fmla="*/ 43 w 47"/>
                <a:gd name="T43" fmla="*/ 17 h 34"/>
                <a:gd name="T44" fmla="*/ 43 w 47"/>
                <a:gd name="T45" fmla="*/ 17 h 34"/>
                <a:gd name="T46" fmla="*/ 46 w 47"/>
                <a:gd name="T47" fmla="*/ 18 h 34"/>
                <a:gd name="T48" fmla="*/ 40 w 47"/>
                <a:gd name="T49" fmla="*/ 22 h 34"/>
                <a:gd name="T50" fmla="*/ 43 w 47"/>
                <a:gd name="T51" fmla="*/ 29 h 34"/>
                <a:gd name="T52" fmla="*/ 42 w 47"/>
                <a:gd name="T53" fmla="*/ 34 h 34"/>
                <a:gd name="T54" fmla="*/ 40 w 47"/>
                <a:gd name="T55" fmla="*/ 30 h 34"/>
                <a:gd name="T56" fmla="*/ 28 w 47"/>
                <a:gd name="T57" fmla="*/ 30 h 34"/>
                <a:gd name="T58" fmla="*/ 24 w 47"/>
                <a:gd name="T59" fmla="*/ 30 h 34"/>
                <a:gd name="T60" fmla="*/ 14 w 47"/>
                <a:gd name="T61" fmla="*/ 29 h 34"/>
                <a:gd name="T62" fmla="*/ 11 w 47"/>
                <a:gd name="T63" fmla="*/ 31 h 34"/>
                <a:gd name="T64" fmla="*/ 7 w 47"/>
                <a:gd name="T65" fmla="*/ 31 h 34"/>
                <a:gd name="T66" fmla="*/ 2 w 47"/>
                <a:gd name="T67" fmla="*/ 29 h 34"/>
                <a:gd name="T68" fmla="*/ 2 w 47"/>
                <a:gd name="T69" fmla="*/ 25 h 34"/>
                <a:gd name="T70" fmla="*/ 7 w 47"/>
                <a:gd name="T71" fmla="*/ 22 h 34"/>
                <a:gd name="T72" fmla="*/ 7 w 47"/>
                <a:gd name="T73" fmla="*/ 22 h 34"/>
                <a:gd name="T74" fmla="*/ 7 w 47"/>
                <a:gd name="T75" fmla="*/ 22 h 34"/>
                <a:gd name="T76" fmla="*/ 7 w 47"/>
                <a:gd name="T77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34">
                  <a:moveTo>
                    <a:pt x="7" y="22"/>
                  </a:move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8" y="26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1"/>
                  </a:lnTo>
                  <a:lnTo>
                    <a:pt x="32" y="18"/>
                  </a:lnTo>
                  <a:lnTo>
                    <a:pt x="30" y="1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6" y="9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3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4" y="30"/>
                  </a:lnTo>
                  <a:lnTo>
                    <a:pt x="19" y="30"/>
                  </a:lnTo>
                  <a:lnTo>
                    <a:pt x="14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7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3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5" name="Freeform 244"/>
            <p:cNvSpPr>
              <a:spLocks noEditPoints="1"/>
            </p:cNvSpPr>
            <p:nvPr/>
          </p:nvSpPr>
          <p:spPr bwMode="auto">
            <a:xfrm>
              <a:off x="6734213" y="3037382"/>
              <a:ext cx="149991" cy="238853"/>
            </a:xfrm>
            <a:custGeom>
              <a:avLst/>
              <a:gdLst>
                <a:gd name="T0" fmla="*/ 10 w 83"/>
                <a:gd name="T1" fmla="*/ 39 h 109"/>
                <a:gd name="T2" fmla="*/ 5 w 83"/>
                <a:gd name="T3" fmla="*/ 35 h 109"/>
                <a:gd name="T4" fmla="*/ 1 w 83"/>
                <a:gd name="T5" fmla="*/ 43 h 109"/>
                <a:gd name="T6" fmla="*/ 6 w 83"/>
                <a:gd name="T7" fmla="*/ 45 h 109"/>
                <a:gd name="T8" fmla="*/ 6 w 83"/>
                <a:gd name="T9" fmla="*/ 45 h 109"/>
                <a:gd name="T10" fmla="*/ 5 w 83"/>
                <a:gd name="T11" fmla="*/ 4 h 109"/>
                <a:gd name="T12" fmla="*/ 4 w 83"/>
                <a:gd name="T13" fmla="*/ 8 h 109"/>
                <a:gd name="T14" fmla="*/ 13 w 83"/>
                <a:gd name="T15" fmla="*/ 4 h 109"/>
                <a:gd name="T16" fmla="*/ 10 w 83"/>
                <a:gd name="T17" fmla="*/ 4 h 109"/>
                <a:gd name="T18" fmla="*/ 10 w 83"/>
                <a:gd name="T19" fmla="*/ 49 h 109"/>
                <a:gd name="T20" fmla="*/ 9 w 83"/>
                <a:gd name="T21" fmla="*/ 56 h 109"/>
                <a:gd name="T22" fmla="*/ 13 w 83"/>
                <a:gd name="T23" fmla="*/ 56 h 109"/>
                <a:gd name="T24" fmla="*/ 13 w 83"/>
                <a:gd name="T25" fmla="*/ 49 h 109"/>
                <a:gd name="T26" fmla="*/ 10 w 83"/>
                <a:gd name="T27" fmla="*/ 49 h 109"/>
                <a:gd name="T28" fmla="*/ 10 w 83"/>
                <a:gd name="T29" fmla="*/ 49 h 109"/>
                <a:gd name="T30" fmla="*/ 26 w 83"/>
                <a:gd name="T31" fmla="*/ 5 h 109"/>
                <a:gd name="T32" fmla="*/ 18 w 83"/>
                <a:gd name="T33" fmla="*/ 0 h 109"/>
                <a:gd name="T34" fmla="*/ 18 w 83"/>
                <a:gd name="T35" fmla="*/ 0 h 109"/>
                <a:gd name="T36" fmla="*/ 23 w 83"/>
                <a:gd name="T37" fmla="*/ 19 h 109"/>
                <a:gd name="T38" fmla="*/ 26 w 83"/>
                <a:gd name="T39" fmla="*/ 5 h 109"/>
                <a:gd name="T40" fmla="*/ 26 w 83"/>
                <a:gd name="T41" fmla="*/ 8 h 109"/>
                <a:gd name="T42" fmla="*/ 35 w 83"/>
                <a:gd name="T43" fmla="*/ 39 h 109"/>
                <a:gd name="T44" fmla="*/ 37 w 83"/>
                <a:gd name="T45" fmla="*/ 32 h 109"/>
                <a:gd name="T46" fmla="*/ 35 w 83"/>
                <a:gd name="T47" fmla="*/ 39 h 109"/>
                <a:gd name="T48" fmla="*/ 35 w 83"/>
                <a:gd name="T49" fmla="*/ 39 h 109"/>
                <a:gd name="T50" fmla="*/ 30 w 83"/>
                <a:gd name="T51" fmla="*/ 27 h 109"/>
                <a:gd name="T52" fmla="*/ 30 w 83"/>
                <a:gd name="T53" fmla="*/ 27 h 109"/>
                <a:gd name="T54" fmla="*/ 37 w 83"/>
                <a:gd name="T55" fmla="*/ 31 h 109"/>
                <a:gd name="T56" fmla="*/ 35 w 83"/>
                <a:gd name="T57" fmla="*/ 31 h 109"/>
                <a:gd name="T58" fmla="*/ 35 w 83"/>
                <a:gd name="T59" fmla="*/ 31 h 109"/>
                <a:gd name="T60" fmla="*/ 47 w 83"/>
                <a:gd name="T61" fmla="*/ 45 h 109"/>
                <a:gd name="T62" fmla="*/ 47 w 83"/>
                <a:gd name="T63" fmla="*/ 45 h 109"/>
                <a:gd name="T64" fmla="*/ 49 w 83"/>
                <a:gd name="T65" fmla="*/ 63 h 109"/>
                <a:gd name="T66" fmla="*/ 49 w 83"/>
                <a:gd name="T67" fmla="*/ 65 h 109"/>
                <a:gd name="T68" fmla="*/ 49 w 83"/>
                <a:gd name="T69" fmla="*/ 65 h 109"/>
                <a:gd name="T70" fmla="*/ 49 w 83"/>
                <a:gd name="T71" fmla="*/ 71 h 109"/>
                <a:gd name="T72" fmla="*/ 49 w 83"/>
                <a:gd name="T73" fmla="*/ 69 h 109"/>
                <a:gd name="T74" fmla="*/ 49 w 83"/>
                <a:gd name="T75" fmla="*/ 69 h 109"/>
                <a:gd name="T76" fmla="*/ 54 w 83"/>
                <a:gd name="T77" fmla="*/ 57 h 109"/>
                <a:gd name="T78" fmla="*/ 54 w 83"/>
                <a:gd name="T79" fmla="*/ 59 h 109"/>
                <a:gd name="T80" fmla="*/ 54 w 83"/>
                <a:gd name="T81" fmla="*/ 59 h 109"/>
                <a:gd name="T82" fmla="*/ 66 w 83"/>
                <a:gd name="T83" fmla="*/ 78 h 109"/>
                <a:gd name="T84" fmla="*/ 67 w 83"/>
                <a:gd name="T85" fmla="*/ 80 h 109"/>
                <a:gd name="T86" fmla="*/ 67 w 83"/>
                <a:gd name="T87" fmla="*/ 80 h 109"/>
                <a:gd name="T88" fmla="*/ 61 w 83"/>
                <a:gd name="T89" fmla="*/ 53 h 109"/>
                <a:gd name="T90" fmla="*/ 61 w 83"/>
                <a:gd name="T91" fmla="*/ 52 h 109"/>
                <a:gd name="T92" fmla="*/ 61 w 83"/>
                <a:gd name="T93" fmla="*/ 52 h 109"/>
                <a:gd name="T94" fmla="*/ 66 w 83"/>
                <a:gd name="T95" fmla="*/ 106 h 109"/>
                <a:gd name="T96" fmla="*/ 75 w 83"/>
                <a:gd name="T97" fmla="*/ 105 h 109"/>
                <a:gd name="T98" fmla="*/ 74 w 83"/>
                <a:gd name="T99" fmla="*/ 105 h 109"/>
                <a:gd name="T100" fmla="*/ 74 w 83"/>
                <a:gd name="T101" fmla="*/ 105 h 109"/>
                <a:gd name="T102" fmla="*/ 79 w 83"/>
                <a:gd name="T103" fmla="*/ 84 h 109"/>
                <a:gd name="T104" fmla="*/ 81 w 83"/>
                <a:gd name="T105" fmla="*/ 82 h 109"/>
                <a:gd name="T106" fmla="*/ 81 w 83"/>
                <a:gd name="T107" fmla="*/ 82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" h="109">
                  <a:moveTo>
                    <a:pt x="6" y="45"/>
                  </a:moveTo>
                  <a:lnTo>
                    <a:pt x="10" y="44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9" y="35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5" y="35"/>
                  </a:lnTo>
                  <a:lnTo>
                    <a:pt x="5" y="39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1" y="43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close/>
                  <a:moveTo>
                    <a:pt x="10" y="4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4" y="8"/>
                  </a:lnTo>
                  <a:lnTo>
                    <a:pt x="10" y="5"/>
                  </a:lnTo>
                  <a:lnTo>
                    <a:pt x="14" y="4"/>
                  </a:lnTo>
                  <a:lnTo>
                    <a:pt x="17" y="1"/>
                  </a:lnTo>
                  <a:lnTo>
                    <a:pt x="13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close/>
                  <a:moveTo>
                    <a:pt x="10" y="49"/>
                  </a:moveTo>
                  <a:lnTo>
                    <a:pt x="10" y="48"/>
                  </a:lnTo>
                  <a:lnTo>
                    <a:pt x="6" y="52"/>
                  </a:lnTo>
                  <a:lnTo>
                    <a:pt x="9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9" y="57"/>
                  </a:lnTo>
                  <a:lnTo>
                    <a:pt x="10" y="57"/>
                  </a:lnTo>
                  <a:lnTo>
                    <a:pt x="13" y="56"/>
                  </a:lnTo>
                  <a:lnTo>
                    <a:pt x="12" y="56"/>
                  </a:lnTo>
                  <a:lnTo>
                    <a:pt x="13" y="53"/>
                  </a:lnTo>
                  <a:lnTo>
                    <a:pt x="13" y="52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  <a:moveTo>
                    <a:pt x="18" y="0"/>
                  </a:moveTo>
                  <a:lnTo>
                    <a:pt x="19" y="1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26" y="8"/>
                  </a:moveTo>
                  <a:lnTo>
                    <a:pt x="23" y="12"/>
                  </a:lnTo>
                  <a:lnTo>
                    <a:pt x="19" y="17"/>
                  </a:lnTo>
                  <a:lnTo>
                    <a:pt x="23" y="19"/>
                  </a:lnTo>
                  <a:lnTo>
                    <a:pt x="23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close/>
                  <a:moveTo>
                    <a:pt x="35" y="39"/>
                  </a:moveTo>
                  <a:lnTo>
                    <a:pt x="35" y="40"/>
                  </a:lnTo>
                  <a:lnTo>
                    <a:pt x="37" y="36"/>
                  </a:lnTo>
                  <a:lnTo>
                    <a:pt x="37" y="35"/>
                  </a:lnTo>
                  <a:lnTo>
                    <a:pt x="37" y="32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close/>
                  <a:moveTo>
                    <a:pt x="30" y="27"/>
                  </a:moveTo>
                  <a:lnTo>
                    <a:pt x="31" y="27"/>
                  </a:lnTo>
                  <a:lnTo>
                    <a:pt x="30" y="25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close/>
                  <a:moveTo>
                    <a:pt x="35" y="31"/>
                  </a:moveTo>
                  <a:lnTo>
                    <a:pt x="37" y="31"/>
                  </a:lnTo>
                  <a:lnTo>
                    <a:pt x="33" y="28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close/>
                  <a:moveTo>
                    <a:pt x="47" y="45"/>
                  </a:moveTo>
                  <a:lnTo>
                    <a:pt x="43" y="40"/>
                  </a:lnTo>
                  <a:lnTo>
                    <a:pt x="47" y="48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close/>
                  <a:moveTo>
                    <a:pt x="49" y="65"/>
                  </a:moveTo>
                  <a:lnTo>
                    <a:pt x="49" y="63"/>
                  </a:lnTo>
                  <a:lnTo>
                    <a:pt x="47" y="59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close/>
                  <a:moveTo>
                    <a:pt x="49" y="69"/>
                  </a:moveTo>
                  <a:lnTo>
                    <a:pt x="49" y="67"/>
                  </a:lnTo>
                  <a:lnTo>
                    <a:pt x="47" y="67"/>
                  </a:lnTo>
                  <a:lnTo>
                    <a:pt x="49" y="71"/>
                  </a:lnTo>
                  <a:lnTo>
                    <a:pt x="53" y="72"/>
                  </a:lnTo>
                  <a:lnTo>
                    <a:pt x="53" y="71"/>
                  </a:lnTo>
                  <a:lnTo>
                    <a:pt x="50" y="71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close/>
                  <a:moveTo>
                    <a:pt x="54" y="59"/>
                  </a:moveTo>
                  <a:lnTo>
                    <a:pt x="54" y="57"/>
                  </a:lnTo>
                  <a:lnTo>
                    <a:pt x="53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close/>
                  <a:moveTo>
                    <a:pt x="67" y="80"/>
                  </a:moveTo>
                  <a:lnTo>
                    <a:pt x="67" y="78"/>
                  </a:lnTo>
                  <a:lnTo>
                    <a:pt x="66" y="76"/>
                  </a:lnTo>
                  <a:lnTo>
                    <a:pt x="66" y="78"/>
                  </a:lnTo>
                  <a:lnTo>
                    <a:pt x="66" y="80"/>
                  </a:lnTo>
                  <a:lnTo>
                    <a:pt x="61" y="85"/>
                  </a:lnTo>
                  <a:lnTo>
                    <a:pt x="66" y="82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close/>
                  <a:moveTo>
                    <a:pt x="61" y="52"/>
                  </a:moveTo>
                  <a:lnTo>
                    <a:pt x="61" y="53"/>
                  </a:lnTo>
                  <a:lnTo>
                    <a:pt x="62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close/>
                  <a:moveTo>
                    <a:pt x="74" y="105"/>
                  </a:moveTo>
                  <a:lnTo>
                    <a:pt x="70" y="102"/>
                  </a:lnTo>
                  <a:lnTo>
                    <a:pt x="66" y="105"/>
                  </a:lnTo>
                  <a:lnTo>
                    <a:pt x="66" y="106"/>
                  </a:lnTo>
                  <a:lnTo>
                    <a:pt x="66" y="109"/>
                  </a:lnTo>
                  <a:lnTo>
                    <a:pt x="70" y="109"/>
                  </a:lnTo>
                  <a:lnTo>
                    <a:pt x="75" y="106"/>
                  </a:lnTo>
                  <a:lnTo>
                    <a:pt x="75" y="105"/>
                  </a:lnTo>
                  <a:lnTo>
                    <a:pt x="77" y="101"/>
                  </a:lnTo>
                  <a:lnTo>
                    <a:pt x="75" y="102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close/>
                  <a:moveTo>
                    <a:pt x="81" y="82"/>
                  </a:moveTo>
                  <a:lnTo>
                    <a:pt x="79" y="82"/>
                  </a:lnTo>
                  <a:lnTo>
                    <a:pt x="79" y="84"/>
                  </a:lnTo>
                  <a:lnTo>
                    <a:pt x="83" y="84"/>
                  </a:lnTo>
                  <a:lnTo>
                    <a:pt x="83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6" name="Freeform 245"/>
            <p:cNvSpPr>
              <a:spLocks/>
            </p:cNvSpPr>
            <p:nvPr/>
          </p:nvSpPr>
          <p:spPr bwMode="auto">
            <a:xfrm>
              <a:off x="6708914" y="3372650"/>
              <a:ext cx="57828" cy="30678"/>
            </a:xfrm>
            <a:custGeom>
              <a:avLst/>
              <a:gdLst>
                <a:gd name="T0" fmla="*/ 0 w 32"/>
                <a:gd name="T1" fmla="*/ 4 h 14"/>
                <a:gd name="T2" fmla="*/ 0 w 32"/>
                <a:gd name="T3" fmla="*/ 4 h 14"/>
                <a:gd name="T4" fmla="*/ 4 w 32"/>
                <a:gd name="T5" fmla="*/ 1 h 14"/>
                <a:gd name="T6" fmla="*/ 7 w 32"/>
                <a:gd name="T7" fmla="*/ 0 h 14"/>
                <a:gd name="T8" fmla="*/ 18 w 32"/>
                <a:gd name="T9" fmla="*/ 1 h 14"/>
                <a:gd name="T10" fmla="*/ 18 w 32"/>
                <a:gd name="T11" fmla="*/ 1 h 14"/>
                <a:gd name="T12" fmla="*/ 27 w 32"/>
                <a:gd name="T13" fmla="*/ 5 h 14"/>
                <a:gd name="T14" fmla="*/ 27 w 32"/>
                <a:gd name="T15" fmla="*/ 5 h 14"/>
                <a:gd name="T16" fmla="*/ 31 w 32"/>
                <a:gd name="T17" fmla="*/ 6 h 14"/>
                <a:gd name="T18" fmla="*/ 32 w 32"/>
                <a:gd name="T19" fmla="*/ 10 h 14"/>
                <a:gd name="T20" fmla="*/ 32 w 32"/>
                <a:gd name="T21" fmla="*/ 10 h 14"/>
                <a:gd name="T22" fmla="*/ 28 w 32"/>
                <a:gd name="T23" fmla="*/ 10 h 14"/>
                <a:gd name="T24" fmla="*/ 28 w 32"/>
                <a:gd name="T25" fmla="*/ 10 h 14"/>
                <a:gd name="T26" fmla="*/ 27 w 32"/>
                <a:gd name="T27" fmla="*/ 10 h 14"/>
                <a:gd name="T28" fmla="*/ 24 w 32"/>
                <a:gd name="T29" fmla="*/ 10 h 14"/>
                <a:gd name="T30" fmla="*/ 24 w 32"/>
                <a:gd name="T31" fmla="*/ 10 h 14"/>
                <a:gd name="T32" fmla="*/ 24 w 32"/>
                <a:gd name="T33" fmla="*/ 9 h 14"/>
                <a:gd name="T34" fmla="*/ 23 w 32"/>
                <a:gd name="T35" fmla="*/ 9 h 14"/>
                <a:gd name="T36" fmla="*/ 23 w 32"/>
                <a:gd name="T37" fmla="*/ 9 h 14"/>
                <a:gd name="T38" fmla="*/ 20 w 32"/>
                <a:gd name="T39" fmla="*/ 10 h 14"/>
                <a:gd name="T40" fmla="*/ 20 w 32"/>
                <a:gd name="T41" fmla="*/ 10 h 14"/>
                <a:gd name="T42" fmla="*/ 18 w 32"/>
                <a:gd name="T43" fmla="*/ 10 h 14"/>
                <a:gd name="T44" fmla="*/ 18 w 32"/>
                <a:gd name="T45" fmla="*/ 13 h 14"/>
                <a:gd name="T46" fmla="*/ 18 w 32"/>
                <a:gd name="T47" fmla="*/ 14 h 14"/>
                <a:gd name="T48" fmla="*/ 18 w 32"/>
                <a:gd name="T49" fmla="*/ 14 h 14"/>
                <a:gd name="T50" fmla="*/ 15 w 32"/>
                <a:gd name="T51" fmla="*/ 13 h 14"/>
                <a:gd name="T52" fmla="*/ 14 w 32"/>
                <a:gd name="T53" fmla="*/ 13 h 14"/>
                <a:gd name="T54" fmla="*/ 14 w 32"/>
                <a:gd name="T55" fmla="*/ 13 h 14"/>
                <a:gd name="T56" fmla="*/ 10 w 32"/>
                <a:gd name="T57" fmla="*/ 10 h 14"/>
                <a:gd name="T58" fmla="*/ 7 w 32"/>
                <a:gd name="T59" fmla="*/ 10 h 14"/>
                <a:gd name="T60" fmla="*/ 7 w 32"/>
                <a:gd name="T61" fmla="*/ 10 h 14"/>
                <a:gd name="T62" fmla="*/ 6 w 32"/>
                <a:gd name="T63" fmla="*/ 6 h 14"/>
                <a:gd name="T64" fmla="*/ 6 w 32"/>
                <a:gd name="T65" fmla="*/ 6 h 14"/>
                <a:gd name="T66" fmla="*/ 2 w 32"/>
                <a:gd name="T67" fmla="*/ 5 h 14"/>
                <a:gd name="T68" fmla="*/ 0 w 32"/>
                <a:gd name="T69" fmla="*/ 4 h 14"/>
                <a:gd name="T70" fmla="*/ 0 w 32"/>
                <a:gd name="T71" fmla="*/ 4 h 14"/>
                <a:gd name="T72" fmla="*/ 0 w 32"/>
                <a:gd name="T73" fmla="*/ 4 h 14"/>
                <a:gd name="T74" fmla="*/ 0 w 32"/>
                <a:gd name="T75" fmla="*/ 4 h 14"/>
                <a:gd name="T76" fmla="*/ 0 w 32"/>
                <a:gd name="T77" fmla="*/ 4 h 14"/>
                <a:gd name="T78" fmla="*/ 0 w 32"/>
                <a:gd name="T79" fmla="*/ 4 h 14"/>
                <a:gd name="T80" fmla="*/ 0 w 32"/>
                <a:gd name="T81" fmla="*/ 4 h 14"/>
                <a:gd name="T82" fmla="*/ 0 w 32"/>
                <a:gd name="T8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14">
                  <a:moveTo>
                    <a:pt x="0" y="4"/>
                  </a:moveTo>
                  <a:lnTo>
                    <a:pt x="0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7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0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6" y="6"/>
                  </a:lnTo>
                  <a:lnTo>
                    <a:pt x="6" y="6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7" name="Freeform 246"/>
            <p:cNvSpPr>
              <a:spLocks/>
            </p:cNvSpPr>
            <p:nvPr/>
          </p:nvSpPr>
          <p:spPr bwMode="auto">
            <a:xfrm>
              <a:off x="7026966" y="3372650"/>
              <a:ext cx="43371" cy="21913"/>
            </a:xfrm>
            <a:custGeom>
              <a:avLst/>
              <a:gdLst>
                <a:gd name="T0" fmla="*/ 18 w 24"/>
                <a:gd name="T1" fmla="*/ 9 h 10"/>
                <a:gd name="T2" fmla="*/ 18 w 24"/>
                <a:gd name="T3" fmla="*/ 9 h 10"/>
                <a:gd name="T4" fmla="*/ 10 w 24"/>
                <a:gd name="T5" fmla="*/ 10 h 10"/>
                <a:gd name="T6" fmla="*/ 2 w 24"/>
                <a:gd name="T7" fmla="*/ 9 h 10"/>
                <a:gd name="T8" fmla="*/ 2 w 24"/>
                <a:gd name="T9" fmla="*/ 9 h 10"/>
                <a:gd name="T10" fmla="*/ 1 w 24"/>
                <a:gd name="T11" fmla="*/ 9 h 10"/>
                <a:gd name="T12" fmla="*/ 0 w 24"/>
                <a:gd name="T13" fmla="*/ 9 h 10"/>
                <a:gd name="T14" fmla="*/ 0 w 24"/>
                <a:gd name="T15" fmla="*/ 6 h 10"/>
                <a:gd name="T16" fmla="*/ 0 w 24"/>
                <a:gd name="T17" fmla="*/ 6 h 10"/>
                <a:gd name="T18" fmla="*/ 1 w 24"/>
                <a:gd name="T19" fmla="*/ 5 h 10"/>
                <a:gd name="T20" fmla="*/ 1 w 24"/>
                <a:gd name="T21" fmla="*/ 5 h 10"/>
                <a:gd name="T22" fmla="*/ 0 w 24"/>
                <a:gd name="T23" fmla="*/ 4 h 10"/>
                <a:gd name="T24" fmla="*/ 0 w 24"/>
                <a:gd name="T25" fmla="*/ 1 h 10"/>
                <a:gd name="T26" fmla="*/ 0 w 24"/>
                <a:gd name="T27" fmla="*/ 1 h 10"/>
                <a:gd name="T28" fmla="*/ 0 w 24"/>
                <a:gd name="T29" fmla="*/ 1 h 10"/>
                <a:gd name="T30" fmla="*/ 1 w 24"/>
                <a:gd name="T31" fmla="*/ 0 h 10"/>
                <a:gd name="T32" fmla="*/ 9 w 24"/>
                <a:gd name="T33" fmla="*/ 0 h 10"/>
                <a:gd name="T34" fmla="*/ 18 w 24"/>
                <a:gd name="T35" fmla="*/ 1 h 10"/>
                <a:gd name="T36" fmla="*/ 18 w 24"/>
                <a:gd name="T37" fmla="*/ 1 h 10"/>
                <a:gd name="T38" fmla="*/ 22 w 24"/>
                <a:gd name="T39" fmla="*/ 1 h 10"/>
                <a:gd name="T40" fmla="*/ 24 w 24"/>
                <a:gd name="T41" fmla="*/ 1 h 10"/>
                <a:gd name="T42" fmla="*/ 24 w 24"/>
                <a:gd name="T43" fmla="*/ 4 h 10"/>
                <a:gd name="T44" fmla="*/ 24 w 24"/>
                <a:gd name="T45" fmla="*/ 4 h 10"/>
                <a:gd name="T46" fmla="*/ 22 w 24"/>
                <a:gd name="T47" fmla="*/ 6 h 10"/>
                <a:gd name="T48" fmla="*/ 18 w 24"/>
                <a:gd name="T49" fmla="*/ 9 h 10"/>
                <a:gd name="T50" fmla="*/ 18 w 24"/>
                <a:gd name="T51" fmla="*/ 9 h 10"/>
                <a:gd name="T52" fmla="*/ 18 w 24"/>
                <a:gd name="T53" fmla="*/ 9 h 10"/>
                <a:gd name="T54" fmla="*/ 18 w 24"/>
                <a:gd name="T55" fmla="*/ 9 h 10"/>
                <a:gd name="T56" fmla="*/ 18 w 24"/>
                <a:gd name="T57" fmla="*/ 9 h 10"/>
                <a:gd name="T58" fmla="*/ 18 w 24"/>
                <a:gd name="T59" fmla="*/ 9 h 10"/>
                <a:gd name="T60" fmla="*/ 18 w 24"/>
                <a:gd name="T61" fmla="*/ 9 h 10"/>
                <a:gd name="T62" fmla="*/ 18 w 24"/>
                <a:gd name="T63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0">
                  <a:moveTo>
                    <a:pt x="18" y="9"/>
                  </a:moveTo>
                  <a:lnTo>
                    <a:pt x="18" y="9"/>
                  </a:lnTo>
                  <a:lnTo>
                    <a:pt x="10" y="10"/>
                  </a:lnTo>
                  <a:lnTo>
                    <a:pt x="2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9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6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8" name="Freeform 247"/>
            <p:cNvSpPr>
              <a:spLocks/>
            </p:cNvSpPr>
            <p:nvPr/>
          </p:nvSpPr>
          <p:spPr bwMode="auto">
            <a:xfrm>
              <a:off x="6387247" y="3372650"/>
              <a:ext cx="43371" cy="105183"/>
            </a:xfrm>
            <a:custGeom>
              <a:avLst/>
              <a:gdLst>
                <a:gd name="T0" fmla="*/ 14 w 24"/>
                <a:gd name="T1" fmla="*/ 4 h 48"/>
                <a:gd name="T2" fmla="*/ 10 w 24"/>
                <a:gd name="T3" fmla="*/ 10 h 48"/>
                <a:gd name="T4" fmla="*/ 8 w 24"/>
                <a:gd name="T5" fmla="*/ 9 h 48"/>
                <a:gd name="T6" fmla="*/ 8 w 24"/>
                <a:gd name="T7" fmla="*/ 10 h 48"/>
                <a:gd name="T8" fmla="*/ 7 w 24"/>
                <a:gd name="T9" fmla="*/ 14 h 48"/>
                <a:gd name="T10" fmla="*/ 6 w 24"/>
                <a:gd name="T11" fmla="*/ 17 h 48"/>
                <a:gd name="T12" fmla="*/ 4 w 24"/>
                <a:gd name="T13" fmla="*/ 24 h 48"/>
                <a:gd name="T14" fmla="*/ 0 w 24"/>
                <a:gd name="T15" fmla="*/ 48 h 48"/>
                <a:gd name="T16" fmla="*/ 4 w 24"/>
                <a:gd name="T17" fmla="*/ 48 h 48"/>
                <a:gd name="T18" fmla="*/ 7 w 24"/>
                <a:gd name="T19" fmla="*/ 45 h 48"/>
                <a:gd name="T20" fmla="*/ 10 w 24"/>
                <a:gd name="T21" fmla="*/ 41 h 48"/>
                <a:gd name="T22" fmla="*/ 14 w 24"/>
                <a:gd name="T23" fmla="*/ 37 h 48"/>
                <a:gd name="T24" fmla="*/ 16 w 24"/>
                <a:gd name="T25" fmla="*/ 33 h 48"/>
                <a:gd name="T26" fmla="*/ 16 w 24"/>
                <a:gd name="T27" fmla="*/ 36 h 48"/>
                <a:gd name="T28" fmla="*/ 18 w 24"/>
                <a:gd name="T29" fmla="*/ 30 h 48"/>
                <a:gd name="T30" fmla="*/ 18 w 24"/>
                <a:gd name="T31" fmla="*/ 24 h 48"/>
                <a:gd name="T32" fmla="*/ 20 w 24"/>
                <a:gd name="T33" fmla="*/ 14 h 48"/>
                <a:gd name="T34" fmla="*/ 22 w 24"/>
                <a:gd name="T35" fmla="*/ 6 h 48"/>
                <a:gd name="T36" fmla="*/ 24 w 24"/>
                <a:gd name="T37" fmla="*/ 4 h 48"/>
                <a:gd name="T38" fmla="*/ 22 w 24"/>
                <a:gd name="T39" fmla="*/ 4 h 48"/>
                <a:gd name="T40" fmla="*/ 20 w 24"/>
                <a:gd name="T41" fmla="*/ 4 h 48"/>
                <a:gd name="T42" fmla="*/ 22 w 24"/>
                <a:gd name="T43" fmla="*/ 0 h 48"/>
                <a:gd name="T44" fmla="*/ 18 w 24"/>
                <a:gd name="T45" fmla="*/ 1 h 48"/>
                <a:gd name="T46" fmla="*/ 14 w 24"/>
                <a:gd name="T47" fmla="*/ 4 h 48"/>
                <a:gd name="T48" fmla="*/ 14 w 24"/>
                <a:gd name="T49" fmla="*/ 4 h 48"/>
                <a:gd name="T50" fmla="*/ 14 w 24"/>
                <a:gd name="T51" fmla="*/ 4 h 48"/>
                <a:gd name="T52" fmla="*/ 14 w 24"/>
                <a:gd name="T53" fmla="*/ 4 h 48"/>
                <a:gd name="T54" fmla="*/ 14 w 24"/>
                <a:gd name="T55" fmla="*/ 4 h 48"/>
                <a:gd name="T56" fmla="*/ 14 w 24"/>
                <a:gd name="T57" fmla="*/ 4 h 48"/>
                <a:gd name="T58" fmla="*/ 14 w 24"/>
                <a:gd name="T5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48">
                  <a:moveTo>
                    <a:pt x="14" y="4"/>
                  </a:moveTo>
                  <a:lnTo>
                    <a:pt x="10" y="10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4"/>
                  </a:lnTo>
                  <a:lnTo>
                    <a:pt x="6" y="17"/>
                  </a:lnTo>
                  <a:lnTo>
                    <a:pt x="4" y="2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45"/>
                  </a:lnTo>
                  <a:lnTo>
                    <a:pt x="10" y="41"/>
                  </a:lnTo>
                  <a:lnTo>
                    <a:pt x="14" y="37"/>
                  </a:lnTo>
                  <a:lnTo>
                    <a:pt x="16" y="33"/>
                  </a:lnTo>
                  <a:lnTo>
                    <a:pt x="16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20" y="14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9" name="Freeform 248"/>
            <p:cNvSpPr>
              <a:spLocks/>
            </p:cNvSpPr>
            <p:nvPr/>
          </p:nvSpPr>
          <p:spPr bwMode="auto">
            <a:xfrm>
              <a:off x="6354719" y="3534807"/>
              <a:ext cx="68670" cy="50401"/>
            </a:xfrm>
            <a:custGeom>
              <a:avLst/>
              <a:gdLst>
                <a:gd name="T0" fmla="*/ 38 w 38"/>
                <a:gd name="T1" fmla="*/ 9 h 23"/>
                <a:gd name="T2" fmla="*/ 36 w 38"/>
                <a:gd name="T3" fmla="*/ 9 h 23"/>
                <a:gd name="T4" fmla="*/ 34 w 38"/>
                <a:gd name="T5" fmla="*/ 9 h 23"/>
                <a:gd name="T6" fmla="*/ 32 w 38"/>
                <a:gd name="T7" fmla="*/ 9 h 23"/>
                <a:gd name="T8" fmla="*/ 32 w 38"/>
                <a:gd name="T9" fmla="*/ 7 h 23"/>
                <a:gd name="T10" fmla="*/ 26 w 38"/>
                <a:gd name="T11" fmla="*/ 9 h 23"/>
                <a:gd name="T12" fmla="*/ 25 w 38"/>
                <a:gd name="T13" fmla="*/ 7 h 23"/>
                <a:gd name="T14" fmla="*/ 22 w 38"/>
                <a:gd name="T15" fmla="*/ 4 h 23"/>
                <a:gd name="T16" fmla="*/ 21 w 38"/>
                <a:gd name="T17" fmla="*/ 3 h 23"/>
                <a:gd name="T18" fmla="*/ 13 w 38"/>
                <a:gd name="T19" fmla="*/ 0 h 23"/>
                <a:gd name="T20" fmla="*/ 12 w 38"/>
                <a:gd name="T21" fmla="*/ 0 h 23"/>
                <a:gd name="T22" fmla="*/ 9 w 38"/>
                <a:gd name="T23" fmla="*/ 1 h 23"/>
                <a:gd name="T24" fmla="*/ 9 w 38"/>
                <a:gd name="T25" fmla="*/ 3 h 23"/>
                <a:gd name="T26" fmla="*/ 5 w 38"/>
                <a:gd name="T27" fmla="*/ 7 h 23"/>
                <a:gd name="T28" fmla="*/ 4 w 38"/>
                <a:gd name="T29" fmla="*/ 7 h 23"/>
                <a:gd name="T30" fmla="*/ 1 w 38"/>
                <a:gd name="T31" fmla="*/ 9 h 23"/>
                <a:gd name="T32" fmla="*/ 0 w 38"/>
                <a:gd name="T33" fmla="*/ 9 h 23"/>
                <a:gd name="T34" fmla="*/ 0 w 38"/>
                <a:gd name="T35" fmla="*/ 13 h 23"/>
                <a:gd name="T36" fmla="*/ 4 w 38"/>
                <a:gd name="T37" fmla="*/ 16 h 23"/>
                <a:gd name="T38" fmla="*/ 8 w 38"/>
                <a:gd name="T39" fmla="*/ 16 h 23"/>
                <a:gd name="T40" fmla="*/ 12 w 38"/>
                <a:gd name="T41" fmla="*/ 16 h 23"/>
                <a:gd name="T42" fmla="*/ 18 w 38"/>
                <a:gd name="T43" fmla="*/ 20 h 23"/>
                <a:gd name="T44" fmla="*/ 22 w 38"/>
                <a:gd name="T45" fmla="*/ 20 h 23"/>
                <a:gd name="T46" fmla="*/ 25 w 38"/>
                <a:gd name="T47" fmla="*/ 20 h 23"/>
                <a:gd name="T48" fmla="*/ 26 w 38"/>
                <a:gd name="T49" fmla="*/ 23 h 23"/>
                <a:gd name="T50" fmla="*/ 30 w 38"/>
                <a:gd name="T51" fmla="*/ 23 h 23"/>
                <a:gd name="T52" fmla="*/ 32 w 38"/>
                <a:gd name="T53" fmla="*/ 23 h 23"/>
                <a:gd name="T54" fmla="*/ 34 w 38"/>
                <a:gd name="T55" fmla="*/ 23 h 23"/>
                <a:gd name="T56" fmla="*/ 36 w 38"/>
                <a:gd name="T57" fmla="*/ 20 h 23"/>
                <a:gd name="T58" fmla="*/ 36 w 38"/>
                <a:gd name="T59" fmla="*/ 19 h 23"/>
                <a:gd name="T60" fmla="*/ 36 w 38"/>
                <a:gd name="T61" fmla="*/ 16 h 23"/>
                <a:gd name="T62" fmla="*/ 36 w 38"/>
                <a:gd name="T63" fmla="*/ 16 h 23"/>
                <a:gd name="T64" fmla="*/ 38 w 38"/>
                <a:gd name="T65" fmla="*/ 15 h 23"/>
                <a:gd name="T66" fmla="*/ 38 w 38"/>
                <a:gd name="T67" fmla="*/ 11 h 23"/>
                <a:gd name="T68" fmla="*/ 38 w 38"/>
                <a:gd name="T69" fmla="*/ 9 h 23"/>
                <a:gd name="T70" fmla="*/ 38 w 38"/>
                <a:gd name="T71" fmla="*/ 9 h 23"/>
                <a:gd name="T72" fmla="*/ 38 w 38"/>
                <a:gd name="T73" fmla="*/ 9 h 23"/>
                <a:gd name="T74" fmla="*/ 38 w 38"/>
                <a:gd name="T75" fmla="*/ 9 h 23"/>
                <a:gd name="T76" fmla="*/ 38 w 38"/>
                <a:gd name="T77" fmla="*/ 9 h 23"/>
                <a:gd name="T78" fmla="*/ 38 w 38"/>
                <a:gd name="T79" fmla="*/ 9 h 23"/>
                <a:gd name="T80" fmla="*/ 38 w 38"/>
                <a:gd name="T8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" h="23">
                  <a:moveTo>
                    <a:pt x="38" y="9"/>
                  </a:moveTo>
                  <a:lnTo>
                    <a:pt x="36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26" y="9"/>
                  </a:lnTo>
                  <a:lnTo>
                    <a:pt x="25" y="7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5" y="7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2" y="23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0" name="Freeform 249"/>
            <p:cNvSpPr>
              <a:spLocks noEditPoints="1"/>
            </p:cNvSpPr>
            <p:nvPr/>
          </p:nvSpPr>
          <p:spPr bwMode="auto">
            <a:xfrm>
              <a:off x="6378211" y="3453729"/>
              <a:ext cx="180711" cy="140244"/>
            </a:xfrm>
            <a:custGeom>
              <a:avLst/>
              <a:gdLst>
                <a:gd name="T0" fmla="*/ 48 w 100"/>
                <a:gd name="T1" fmla="*/ 3 h 64"/>
                <a:gd name="T2" fmla="*/ 49 w 100"/>
                <a:gd name="T3" fmla="*/ 0 h 64"/>
                <a:gd name="T4" fmla="*/ 49 w 100"/>
                <a:gd name="T5" fmla="*/ 0 h 64"/>
                <a:gd name="T6" fmla="*/ 49 w 100"/>
                <a:gd name="T7" fmla="*/ 0 h 64"/>
                <a:gd name="T8" fmla="*/ 49 w 100"/>
                <a:gd name="T9" fmla="*/ 0 h 64"/>
                <a:gd name="T10" fmla="*/ 97 w 100"/>
                <a:gd name="T11" fmla="*/ 24 h 64"/>
                <a:gd name="T12" fmla="*/ 96 w 100"/>
                <a:gd name="T13" fmla="*/ 24 h 64"/>
                <a:gd name="T14" fmla="*/ 93 w 100"/>
                <a:gd name="T15" fmla="*/ 21 h 64"/>
                <a:gd name="T16" fmla="*/ 89 w 100"/>
                <a:gd name="T17" fmla="*/ 20 h 64"/>
                <a:gd name="T18" fmla="*/ 88 w 100"/>
                <a:gd name="T19" fmla="*/ 21 h 64"/>
                <a:gd name="T20" fmla="*/ 84 w 100"/>
                <a:gd name="T21" fmla="*/ 16 h 64"/>
                <a:gd name="T22" fmla="*/ 92 w 100"/>
                <a:gd name="T23" fmla="*/ 20 h 64"/>
                <a:gd name="T24" fmla="*/ 84 w 100"/>
                <a:gd name="T25" fmla="*/ 12 h 64"/>
                <a:gd name="T26" fmla="*/ 76 w 100"/>
                <a:gd name="T27" fmla="*/ 11 h 64"/>
                <a:gd name="T28" fmla="*/ 73 w 100"/>
                <a:gd name="T29" fmla="*/ 11 h 64"/>
                <a:gd name="T30" fmla="*/ 61 w 100"/>
                <a:gd name="T31" fmla="*/ 8 h 64"/>
                <a:gd name="T32" fmla="*/ 57 w 100"/>
                <a:gd name="T33" fmla="*/ 11 h 64"/>
                <a:gd name="T34" fmla="*/ 48 w 100"/>
                <a:gd name="T35" fmla="*/ 12 h 64"/>
                <a:gd name="T36" fmla="*/ 36 w 100"/>
                <a:gd name="T37" fmla="*/ 12 h 64"/>
                <a:gd name="T38" fmla="*/ 29 w 100"/>
                <a:gd name="T39" fmla="*/ 11 h 64"/>
                <a:gd name="T40" fmla="*/ 23 w 100"/>
                <a:gd name="T41" fmla="*/ 12 h 64"/>
                <a:gd name="T42" fmla="*/ 19 w 100"/>
                <a:gd name="T43" fmla="*/ 13 h 64"/>
                <a:gd name="T44" fmla="*/ 12 w 100"/>
                <a:gd name="T45" fmla="*/ 21 h 64"/>
                <a:gd name="T46" fmla="*/ 4 w 100"/>
                <a:gd name="T47" fmla="*/ 25 h 64"/>
                <a:gd name="T48" fmla="*/ 4 w 100"/>
                <a:gd name="T49" fmla="*/ 31 h 64"/>
                <a:gd name="T50" fmla="*/ 0 w 100"/>
                <a:gd name="T51" fmla="*/ 37 h 64"/>
                <a:gd name="T52" fmla="*/ 9 w 100"/>
                <a:gd name="T53" fmla="*/ 41 h 64"/>
                <a:gd name="T54" fmla="*/ 13 w 100"/>
                <a:gd name="T55" fmla="*/ 46 h 64"/>
                <a:gd name="T56" fmla="*/ 19 w 100"/>
                <a:gd name="T57" fmla="*/ 46 h 64"/>
                <a:gd name="T58" fmla="*/ 23 w 100"/>
                <a:gd name="T59" fmla="*/ 46 h 64"/>
                <a:gd name="T60" fmla="*/ 25 w 100"/>
                <a:gd name="T61" fmla="*/ 48 h 64"/>
                <a:gd name="T62" fmla="*/ 25 w 100"/>
                <a:gd name="T63" fmla="*/ 53 h 64"/>
                <a:gd name="T64" fmla="*/ 29 w 100"/>
                <a:gd name="T65" fmla="*/ 56 h 64"/>
                <a:gd name="T66" fmla="*/ 29 w 100"/>
                <a:gd name="T67" fmla="*/ 60 h 64"/>
                <a:gd name="T68" fmla="*/ 31 w 100"/>
                <a:gd name="T69" fmla="*/ 64 h 64"/>
                <a:gd name="T70" fmla="*/ 36 w 100"/>
                <a:gd name="T71" fmla="*/ 60 h 64"/>
                <a:gd name="T72" fmla="*/ 39 w 100"/>
                <a:gd name="T73" fmla="*/ 57 h 64"/>
                <a:gd name="T74" fmla="*/ 40 w 100"/>
                <a:gd name="T75" fmla="*/ 52 h 64"/>
                <a:gd name="T76" fmla="*/ 43 w 100"/>
                <a:gd name="T77" fmla="*/ 48 h 64"/>
                <a:gd name="T78" fmla="*/ 48 w 100"/>
                <a:gd name="T79" fmla="*/ 48 h 64"/>
                <a:gd name="T80" fmla="*/ 52 w 100"/>
                <a:gd name="T81" fmla="*/ 44 h 64"/>
                <a:gd name="T82" fmla="*/ 57 w 100"/>
                <a:gd name="T83" fmla="*/ 44 h 64"/>
                <a:gd name="T84" fmla="*/ 65 w 100"/>
                <a:gd name="T85" fmla="*/ 38 h 64"/>
                <a:gd name="T86" fmla="*/ 66 w 100"/>
                <a:gd name="T87" fmla="*/ 34 h 64"/>
                <a:gd name="T88" fmla="*/ 70 w 100"/>
                <a:gd name="T89" fmla="*/ 29 h 64"/>
                <a:gd name="T90" fmla="*/ 74 w 100"/>
                <a:gd name="T91" fmla="*/ 29 h 64"/>
                <a:gd name="T92" fmla="*/ 78 w 100"/>
                <a:gd name="T93" fmla="*/ 33 h 64"/>
                <a:gd name="T94" fmla="*/ 92 w 100"/>
                <a:gd name="T95" fmla="*/ 29 h 64"/>
                <a:gd name="T96" fmla="*/ 97 w 100"/>
                <a:gd name="T97" fmla="*/ 27 h 64"/>
                <a:gd name="T98" fmla="*/ 97 w 100"/>
                <a:gd name="T99" fmla="*/ 25 h 64"/>
                <a:gd name="T100" fmla="*/ 97 w 100"/>
                <a:gd name="T101" fmla="*/ 25 h 64"/>
                <a:gd name="T102" fmla="*/ 97 w 100"/>
                <a:gd name="T103" fmla="*/ 25 h 64"/>
                <a:gd name="T104" fmla="*/ 97 w 100"/>
                <a:gd name="T105" fmla="*/ 2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0" h="64">
                  <a:moveTo>
                    <a:pt x="49" y="0"/>
                  </a:moveTo>
                  <a:lnTo>
                    <a:pt x="48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97" y="25"/>
                  </a:moveTo>
                  <a:lnTo>
                    <a:pt x="97" y="24"/>
                  </a:lnTo>
                  <a:lnTo>
                    <a:pt x="96" y="21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93" y="21"/>
                  </a:lnTo>
                  <a:lnTo>
                    <a:pt x="92" y="21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6" y="20"/>
                  </a:lnTo>
                  <a:lnTo>
                    <a:pt x="84" y="16"/>
                  </a:lnTo>
                  <a:lnTo>
                    <a:pt x="88" y="17"/>
                  </a:lnTo>
                  <a:lnTo>
                    <a:pt x="92" y="20"/>
                  </a:lnTo>
                  <a:lnTo>
                    <a:pt x="88" y="16"/>
                  </a:lnTo>
                  <a:lnTo>
                    <a:pt x="84" y="12"/>
                  </a:lnTo>
                  <a:lnTo>
                    <a:pt x="80" y="12"/>
                  </a:lnTo>
                  <a:lnTo>
                    <a:pt x="76" y="11"/>
                  </a:lnTo>
                  <a:lnTo>
                    <a:pt x="74" y="8"/>
                  </a:lnTo>
                  <a:lnTo>
                    <a:pt x="73" y="11"/>
                  </a:lnTo>
                  <a:lnTo>
                    <a:pt x="66" y="11"/>
                  </a:lnTo>
                  <a:lnTo>
                    <a:pt x="61" y="8"/>
                  </a:lnTo>
                  <a:lnTo>
                    <a:pt x="57" y="8"/>
                  </a:lnTo>
                  <a:lnTo>
                    <a:pt x="57" y="11"/>
                  </a:lnTo>
                  <a:lnTo>
                    <a:pt x="52" y="12"/>
                  </a:lnTo>
                  <a:lnTo>
                    <a:pt x="48" y="12"/>
                  </a:lnTo>
                  <a:lnTo>
                    <a:pt x="43" y="12"/>
                  </a:lnTo>
                  <a:lnTo>
                    <a:pt x="36" y="12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7" y="11"/>
                  </a:lnTo>
                  <a:lnTo>
                    <a:pt x="23" y="12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12" y="21"/>
                  </a:lnTo>
                  <a:lnTo>
                    <a:pt x="5" y="24"/>
                  </a:lnTo>
                  <a:lnTo>
                    <a:pt x="4" y="25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8" y="40"/>
                  </a:lnTo>
                  <a:lnTo>
                    <a:pt x="9" y="41"/>
                  </a:lnTo>
                  <a:lnTo>
                    <a:pt x="12" y="44"/>
                  </a:lnTo>
                  <a:lnTo>
                    <a:pt x="13" y="46"/>
                  </a:lnTo>
                  <a:lnTo>
                    <a:pt x="19" y="44"/>
                  </a:lnTo>
                  <a:lnTo>
                    <a:pt x="19" y="46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8"/>
                  </a:lnTo>
                  <a:lnTo>
                    <a:pt x="25" y="52"/>
                  </a:lnTo>
                  <a:lnTo>
                    <a:pt x="25" y="53"/>
                  </a:lnTo>
                  <a:lnTo>
                    <a:pt x="27" y="56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9" y="60"/>
                  </a:lnTo>
                  <a:lnTo>
                    <a:pt x="31" y="61"/>
                  </a:lnTo>
                  <a:lnTo>
                    <a:pt x="31" y="64"/>
                  </a:lnTo>
                  <a:lnTo>
                    <a:pt x="35" y="61"/>
                  </a:lnTo>
                  <a:lnTo>
                    <a:pt x="36" y="60"/>
                  </a:lnTo>
                  <a:lnTo>
                    <a:pt x="36" y="57"/>
                  </a:lnTo>
                  <a:lnTo>
                    <a:pt x="39" y="57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40" y="48"/>
                  </a:lnTo>
                  <a:lnTo>
                    <a:pt x="43" y="48"/>
                  </a:lnTo>
                  <a:lnTo>
                    <a:pt x="45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52" y="44"/>
                  </a:lnTo>
                  <a:lnTo>
                    <a:pt x="57" y="48"/>
                  </a:lnTo>
                  <a:lnTo>
                    <a:pt x="57" y="44"/>
                  </a:lnTo>
                  <a:lnTo>
                    <a:pt x="58" y="42"/>
                  </a:lnTo>
                  <a:lnTo>
                    <a:pt x="65" y="38"/>
                  </a:lnTo>
                  <a:lnTo>
                    <a:pt x="66" y="38"/>
                  </a:lnTo>
                  <a:lnTo>
                    <a:pt x="66" y="34"/>
                  </a:lnTo>
                  <a:lnTo>
                    <a:pt x="69" y="33"/>
                  </a:lnTo>
                  <a:lnTo>
                    <a:pt x="70" y="29"/>
                  </a:lnTo>
                  <a:lnTo>
                    <a:pt x="73" y="29"/>
                  </a:lnTo>
                  <a:lnTo>
                    <a:pt x="74" y="29"/>
                  </a:lnTo>
                  <a:lnTo>
                    <a:pt x="76" y="31"/>
                  </a:lnTo>
                  <a:lnTo>
                    <a:pt x="78" y="33"/>
                  </a:lnTo>
                  <a:lnTo>
                    <a:pt x="82" y="31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100" y="27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1" name="Freeform 250"/>
            <p:cNvSpPr>
              <a:spLocks/>
            </p:cNvSpPr>
            <p:nvPr/>
          </p:nvSpPr>
          <p:spPr bwMode="auto">
            <a:xfrm>
              <a:off x="6423390" y="3512894"/>
              <a:ext cx="135534" cy="168731"/>
            </a:xfrm>
            <a:custGeom>
              <a:avLst/>
              <a:gdLst>
                <a:gd name="T0" fmla="*/ 31 w 75"/>
                <a:gd name="T1" fmla="*/ 69 h 77"/>
                <a:gd name="T2" fmla="*/ 24 w 75"/>
                <a:gd name="T3" fmla="*/ 59 h 77"/>
                <a:gd name="T4" fmla="*/ 27 w 75"/>
                <a:gd name="T5" fmla="*/ 54 h 77"/>
                <a:gd name="T6" fmla="*/ 28 w 75"/>
                <a:gd name="T7" fmla="*/ 51 h 77"/>
                <a:gd name="T8" fmla="*/ 36 w 75"/>
                <a:gd name="T9" fmla="*/ 59 h 77"/>
                <a:gd name="T10" fmla="*/ 41 w 75"/>
                <a:gd name="T11" fmla="*/ 69 h 77"/>
                <a:gd name="T12" fmla="*/ 37 w 75"/>
                <a:gd name="T13" fmla="*/ 70 h 77"/>
                <a:gd name="T14" fmla="*/ 36 w 75"/>
                <a:gd name="T15" fmla="*/ 70 h 77"/>
                <a:gd name="T16" fmla="*/ 44 w 75"/>
                <a:gd name="T17" fmla="*/ 70 h 77"/>
                <a:gd name="T18" fmla="*/ 48 w 75"/>
                <a:gd name="T19" fmla="*/ 73 h 77"/>
                <a:gd name="T20" fmla="*/ 49 w 75"/>
                <a:gd name="T21" fmla="*/ 74 h 77"/>
                <a:gd name="T22" fmla="*/ 53 w 75"/>
                <a:gd name="T23" fmla="*/ 77 h 77"/>
                <a:gd name="T24" fmla="*/ 57 w 75"/>
                <a:gd name="T25" fmla="*/ 77 h 77"/>
                <a:gd name="T26" fmla="*/ 59 w 75"/>
                <a:gd name="T27" fmla="*/ 74 h 77"/>
                <a:gd name="T28" fmla="*/ 57 w 75"/>
                <a:gd name="T29" fmla="*/ 69 h 77"/>
                <a:gd name="T30" fmla="*/ 59 w 75"/>
                <a:gd name="T31" fmla="*/ 61 h 77"/>
                <a:gd name="T32" fmla="*/ 61 w 75"/>
                <a:gd name="T33" fmla="*/ 57 h 77"/>
                <a:gd name="T34" fmla="*/ 61 w 75"/>
                <a:gd name="T35" fmla="*/ 51 h 77"/>
                <a:gd name="T36" fmla="*/ 61 w 75"/>
                <a:gd name="T37" fmla="*/ 46 h 77"/>
                <a:gd name="T38" fmla="*/ 63 w 75"/>
                <a:gd name="T39" fmla="*/ 42 h 77"/>
                <a:gd name="T40" fmla="*/ 67 w 75"/>
                <a:gd name="T41" fmla="*/ 30 h 77"/>
                <a:gd name="T42" fmla="*/ 71 w 75"/>
                <a:gd name="T43" fmla="*/ 17 h 77"/>
                <a:gd name="T44" fmla="*/ 72 w 75"/>
                <a:gd name="T45" fmla="*/ 10 h 77"/>
                <a:gd name="T46" fmla="*/ 71 w 75"/>
                <a:gd name="T47" fmla="*/ 4 h 77"/>
                <a:gd name="T48" fmla="*/ 72 w 75"/>
                <a:gd name="T49" fmla="*/ 2 h 77"/>
                <a:gd name="T50" fmla="*/ 75 w 75"/>
                <a:gd name="T51" fmla="*/ 0 h 77"/>
                <a:gd name="T52" fmla="*/ 71 w 75"/>
                <a:gd name="T53" fmla="*/ 0 h 77"/>
                <a:gd name="T54" fmla="*/ 57 w 75"/>
                <a:gd name="T55" fmla="*/ 4 h 77"/>
                <a:gd name="T56" fmla="*/ 51 w 75"/>
                <a:gd name="T57" fmla="*/ 4 h 77"/>
                <a:gd name="T58" fmla="*/ 48 w 75"/>
                <a:gd name="T59" fmla="*/ 2 h 77"/>
                <a:gd name="T60" fmla="*/ 44 w 75"/>
                <a:gd name="T61" fmla="*/ 6 h 77"/>
                <a:gd name="T62" fmla="*/ 41 w 75"/>
                <a:gd name="T63" fmla="*/ 11 h 77"/>
                <a:gd name="T64" fmla="*/ 33 w 75"/>
                <a:gd name="T65" fmla="*/ 15 h 77"/>
                <a:gd name="T66" fmla="*/ 32 w 75"/>
                <a:gd name="T67" fmla="*/ 21 h 77"/>
                <a:gd name="T68" fmla="*/ 23 w 75"/>
                <a:gd name="T69" fmla="*/ 19 h 77"/>
                <a:gd name="T70" fmla="*/ 20 w 75"/>
                <a:gd name="T71" fmla="*/ 21 h 77"/>
                <a:gd name="T72" fmla="*/ 15 w 75"/>
                <a:gd name="T73" fmla="*/ 21 h 77"/>
                <a:gd name="T74" fmla="*/ 15 w 75"/>
                <a:gd name="T75" fmla="*/ 29 h 77"/>
                <a:gd name="T76" fmla="*/ 11 w 75"/>
                <a:gd name="T77" fmla="*/ 30 h 77"/>
                <a:gd name="T78" fmla="*/ 10 w 75"/>
                <a:gd name="T79" fmla="*/ 34 h 77"/>
                <a:gd name="T80" fmla="*/ 4 w 75"/>
                <a:gd name="T81" fmla="*/ 37 h 77"/>
                <a:gd name="T82" fmla="*/ 0 w 75"/>
                <a:gd name="T83" fmla="*/ 38 h 77"/>
                <a:gd name="T84" fmla="*/ 7 w 75"/>
                <a:gd name="T85" fmla="*/ 46 h 77"/>
                <a:gd name="T86" fmla="*/ 19 w 75"/>
                <a:gd name="T87" fmla="*/ 61 h 77"/>
                <a:gd name="T88" fmla="*/ 27 w 75"/>
                <a:gd name="T89" fmla="*/ 69 h 77"/>
                <a:gd name="T90" fmla="*/ 28 w 75"/>
                <a:gd name="T91" fmla="*/ 70 h 77"/>
                <a:gd name="T92" fmla="*/ 28 w 75"/>
                <a:gd name="T93" fmla="*/ 69 h 77"/>
                <a:gd name="T94" fmla="*/ 28 w 75"/>
                <a:gd name="T95" fmla="*/ 69 h 77"/>
                <a:gd name="T96" fmla="*/ 28 w 75"/>
                <a:gd name="T97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77">
                  <a:moveTo>
                    <a:pt x="28" y="69"/>
                  </a:moveTo>
                  <a:lnTo>
                    <a:pt x="31" y="69"/>
                  </a:lnTo>
                  <a:lnTo>
                    <a:pt x="27" y="63"/>
                  </a:lnTo>
                  <a:lnTo>
                    <a:pt x="24" y="59"/>
                  </a:lnTo>
                  <a:lnTo>
                    <a:pt x="24" y="55"/>
                  </a:lnTo>
                  <a:lnTo>
                    <a:pt x="27" y="54"/>
                  </a:lnTo>
                  <a:lnTo>
                    <a:pt x="27" y="51"/>
                  </a:lnTo>
                  <a:lnTo>
                    <a:pt x="28" y="51"/>
                  </a:lnTo>
                  <a:lnTo>
                    <a:pt x="32" y="54"/>
                  </a:lnTo>
                  <a:lnTo>
                    <a:pt x="36" y="59"/>
                  </a:lnTo>
                  <a:lnTo>
                    <a:pt x="41" y="67"/>
                  </a:lnTo>
                  <a:lnTo>
                    <a:pt x="41" y="69"/>
                  </a:lnTo>
                  <a:lnTo>
                    <a:pt x="41" y="70"/>
                  </a:lnTo>
                  <a:lnTo>
                    <a:pt x="37" y="70"/>
                  </a:lnTo>
                  <a:lnTo>
                    <a:pt x="31" y="69"/>
                  </a:lnTo>
                  <a:lnTo>
                    <a:pt x="36" y="70"/>
                  </a:lnTo>
                  <a:lnTo>
                    <a:pt x="40" y="73"/>
                  </a:lnTo>
                  <a:lnTo>
                    <a:pt x="44" y="70"/>
                  </a:lnTo>
                  <a:lnTo>
                    <a:pt x="45" y="70"/>
                  </a:lnTo>
                  <a:lnTo>
                    <a:pt x="48" y="73"/>
                  </a:lnTo>
                  <a:lnTo>
                    <a:pt x="49" y="73"/>
                  </a:lnTo>
                  <a:lnTo>
                    <a:pt x="49" y="74"/>
                  </a:lnTo>
                  <a:lnTo>
                    <a:pt x="51" y="77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57" y="77"/>
                  </a:lnTo>
                  <a:lnTo>
                    <a:pt x="59" y="77"/>
                  </a:lnTo>
                  <a:lnTo>
                    <a:pt x="59" y="74"/>
                  </a:lnTo>
                  <a:lnTo>
                    <a:pt x="59" y="73"/>
                  </a:lnTo>
                  <a:lnTo>
                    <a:pt x="57" y="69"/>
                  </a:lnTo>
                  <a:lnTo>
                    <a:pt x="57" y="67"/>
                  </a:lnTo>
                  <a:lnTo>
                    <a:pt x="59" y="61"/>
                  </a:lnTo>
                  <a:lnTo>
                    <a:pt x="61" y="59"/>
                  </a:lnTo>
                  <a:lnTo>
                    <a:pt x="61" y="57"/>
                  </a:lnTo>
                  <a:lnTo>
                    <a:pt x="59" y="57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61" y="46"/>
                  </a:lnTo>
                  <a:lnTo>
                    <a:pt x="61" y="43"/>
                  </a:lnTo>
                  <a:lnTo>
                    <a:pt x="63" y="42"/>
                  </a:lnTo>
                  <a:lnTo>
                    <a:pt x="64" y="38"/>
                  </a:lnTo>
                  <a:lnTo>
                    <a:pt x="67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2" y="13"/>
                  </a:lnTo>
                  <a:lnTo>
                    <a:pt x="72" y="10"/>
                  </a:lnTo>
                  <a:lnTo>
                    <a:pt x="72" y="7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51" y="4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1" y="7"/>
                  </a:lnTo>
                  <a:lnTo>
                    <a:pt x="41" y="11"/>
                  </a:lnTo>
                  <a:lnTo>
                    <a:pt x="40" y="11"/>
                  </a:lnTo>
                  <a:lnTo>
                    <a:pt x="33" y="15"/>
                  </a:lnTo>
                  <a:lnTo>
                    <a:pt x="32" y="17"/>
                  </a:lnTo>
                  <a:lnTo>
                    <a:pt x="32" y="21"/>
                  </a:lnTo>
                  <a:lnTo>
                    <a:pt x="27" y="17"/>
                  </a:lnTo>
                  <a:lnTo>
                    <a:pt x="23" y="19"/>
                  </a:lnTo>
                  <a:lnTo>
                    <a:pt x="23" y="21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1" y="30"/>
                  </a:lnTo>
                  <a:lnTo>
                    <a:pt x="11" y="33"/>
                  </a:lnTo>
                  <a:lnTo>
                    <a:pt x="10" y="34"/>
                  </a:lnTo>
                  <a:lnTo>
                    <a:pt x="6" y="37"/>
                  </a:lnTo>
                  <a:lnTo>
                    <a:pt x="4" y="37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1"/>
                  </a:lnTo>
                  <a:lnTo>
                    <a:pt x="7" y="46"/>
                  </a:lnTo>
                  <a:lnTo>
                    <a:pt x="14" y="54"/>
                  </a:lnTo>
                  <a:lnTo>
                    <a:pt x="19" y="61"/>
                  </a:lnTo>
                  <a:lnTo>
                    <a:pt x="23" y="65"/>
                  </a:lnTo>
                  <a:lnTo>
                    <a:pt x="27" y="69"/>
                  </a:lnTo>
                  <a:lnTo>
                    <a:pt x="27" y="70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2" name="Freeform 251"/>
            <p:cNvSpPr>
              <a:spLocks/>
            </p:cNvSpPr>
            <p:nvPr/>
          </p:nvSpPr>
          <p:spPr bwMode="auto">
            <a:xfrm>
              <a:off x="6466760" y="3664095"/>
              <a:ext cx="92163" cy="120522"/>
            </a:xfrm>
            <a:custGeom>
              <a:avLst/>
              <a:gdLst>
                <a:gd name="T0" fmla="*/ 43 w 51"/>
                <a:gd name="T1" fmla="*/ 51 h 55"/>
                <a:gd name="T2" fmla="*/ 47 w 51"/>
                <a:gd name="T3" fmla="*/ 47 h 55"/>
                <a:gd name="T4" fmla="*/ 47 w 51"/>
                <a:gd name="T5" fmla="*/ 42 h 55"/>
                <a:gd name="T6" fmla="*/ 48 w 51"/>
                <a:gd name="T7" fmla="*/ 39 h 55"/>
                <a:gd name="T8" fmla="*/ 47 w 51"/>
                <a:gd name="T9" fmla="*/ 29 h 55"/>
                <a:gd name="T10" fmla="*/ 49 w 51"/>
                <a:gd name="T11" fmla="*/ 29 h 55"/>
                <a:gd name="T12" fmla="*/ 51 w 51"/>
                <a:gd name="T13" fmla="*/ 29 h 55"/>
                <a:gd name="T14" fmla="*/ 47 w 51"/>
                <a:gd name="T15" fmla="*/ 25 h 55"/>
                <a:gd name="T16" fmla="*/ 40 w 51"/>
                <a:gd name="T17" fmla="*/ 18 h 55"/>
                <a:gd name="T18" fmla="*/ 37 w 51"/>
                <a:gd name="T19" fmla="*/ 10 h 55"/>
                <a:gd name="T20" fmla="*/ 35 w 51"/>
                <a:gd name="T21" fmla="*/ 5 h 55"/>
                <a:gd name="T22" fmla="*/ 33 w 51"/>
                <a:gd name="T23" fmla="*/ 8 h 55"/>
                <a:gd name="T24" fmla="*/ 29 w 51"/>
                <a:gd name="T25" fmla="*/ 8 h 55"/>
                <a:gd name="T26" fmla="*/ 25 w 51"/>
                <a:gd name="T27" fmla="*/ 5 h 55"/>
                <a:gd name="T28" fmla="*/ 24 w 51"/>
                <a:gd name="T29" fmla="*/ 4 h 55"/>
                <a:gd name="T30" fmla="*/ 20 w 51"/>
                <a:gd name="T31" fmla="*/ 1 h 55"/>
                <a:gd name="T32" fmla="*/ 12 w 51"/>
                <a:gd name="T33" fmla="*/ 1 h 55"/>
                <a:gd name="T34" fmla="*/ 4 w 51"/>
                <a:gd name="T35" fmla="*/ 0 h 55"/>
                <a:gd name="T36" fmla="*/ 3 w 51"/>
                <a:gd name="T37" fmla="*/ 1 h 55"/>
                <a:gd name="T38" fmla="*/ 0 w 51"/>
                <a:gd name="T39" fmla="*/ 5 h 55"/>
                <a:gd name="T40" fmla="*/ 4 w 51"/>
                <a:gd name="T41" fmla="*/ 9 h 55"/>
                <a:gd name="T42" fmla="*/ 0 w 51"/>
                <a:gd name="T43" fmla="*/ 17 h 55"/>
                <a:gd name="T44" fmla="*/ 3 w 51"/>
                <a:gd name="T45" fmla="*/ 22 h 55"/>
                <a:gd name="T46" fmla="*/ 8 w 51"/>
                <a:gd name="T47" fmla="*/ 26 h 55"/>
                <a:gd name="T48" fmla="*/ 12 w 51"/>
                <a:gd name="T49" fmla="*/ 29 h 55"/>
                <a:gd name="T50" fmla="*/ 13 w 51"/>
                <a:gd name="T51" fmla="*/ 22 h 55"/>
                <a:gd name="T52" fmla="*/ 9 w 51"/>
                <a:gd name="T53" fmla="*/ 18 h 55"/>
                <a:gd name="T54" fmla="*/ 12 w 51"/>
                <a:gd name="T55" fmla="*/ 18 h 55"/>
                <a:gd name="T56" fmla="*/ 17 w 51"/>
                <a:gd name="T57" fmla="*/ 22 h 55"/>
                <a:gd name="T58" fmla="*/ 20 w 51"/>
                <a:gd name="T59" fmla="*/ 29 h 55"/>
                <a:gd name="T60" fmla="*/ 25 w 51"/>
                <a:gd name="T61" fmla="*/ 30 h 55"/>
                <a:gd name="T62" fmla="*/ 33 w 51"/>
                <a:gd name="T63" fmla="*/ 35 h 55"/>
                <a:gd name="T64" fmla="*/ 35 w 51"/>
                <a:gd name="T65" fmla="*/ 42 h 55"/>
                <a:gd name="T66" fmla="*/ 33 w 51"/>
                <a:gd name="T67" fmla="*/ 45 h 55"/>
                <a:gd name="T68" fmla="*/ 39 w 51"/>
                <a:gd name="T69" fmla="*/ 51 h 55"/>
                <a:gd name="T70" fmla="*/ 39 w 51"/>
                <a:gd name="T71" fmla="*/ 47 h 55"/>
                <a:gd name="T72" fmla="*/ 39 w 51"/>
                <a:gd name="T73" fmla="*/ 43 h 55"/>
                <a:gd name="T74" fmla="*/ 43 w 51"/>
                <a:gd name="T75" fmla="*/ 49 h 55"/>
                <a:gd name="T76" fmla="*/ 43 w 51"/>
                <a:gd name="T77" fmla="*/ 53 h 55"/>
                <a:gd name="T78" fmla="*/ 44 w 51"/>
                <a:gd name="T79" fmla="*/ 54 h 55"/>
                <a:gd name="T80" fmla="*/ 44 w 51"/>
                <a:gd name="T81" fmla="*/ 53 h 55"/>
                <a:gd name="T82" fmla="*/ 44 w 51"/>
                <a:gd name="T83" fmla="*/ 53 h 55"/>
                <a:gd name="T84" fmla="*/ 44 w 51"/>
                <a:gd name="T85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" h="55">
                  <a:moveTo>
                    <a:pt x="44" y="53"/>
                  </a:moveTo>
                  <a:lnTo>
                    <a:pt x="43" y="51"/>
                  </a:lnTo>
                  <a:lnTo>
                    <a:pt x="44" y="49"/>
                  </a:lnTo>
                  <a:lnTo>
                    <a:pt x="47" y="47"/>
                  </a:lnTo>
                  <a:lnTo>
                    <a:pt x="47" y="43"/>
                  </a:lnTo>
                  <a:lnTo>
                    <a:pt x="47" y="42"/>
                  </a:lnTo>
                  <a:lnTo>
                    <a:pt x="48" y="42"/>
                  </a:lnTo>
                  <a:lnTo>
                    <a:pt x="48" y="39"/>
                  </a:lnTo>
                  <a:lnTo>
                    <a:pt x="44" y="38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47" y="25"/>
                  </a:lnTo>
                  <a:lnTo>
                    <a:pt x="44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5" y="5"/>
                  </a:lnTo>
                  <a:lnTo>
                    <a:pt x="35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29" y="8"/>
                  </a:lnTo>
                  <a:lnTo>
                    <a:pt x="27" y="8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6" y="4"/>
                  </a:lnTo>
                  <a:lnTo>
                    <a:pt x="12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9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3" y="22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3" y="25"/>
                  </a:lnTo>
                  <a:lnTo>
                    <a:pt x="13" y="22"/>
                  </a:lnTo>
                  <a:lnTo>
                    <a:pt x="12" y="21"/>
                  </a:lnTo>
                  <a:lnTo>
                    <a:pt x="9" y="18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3" y="21"/>
                  </a:lnTo>
                  <a:lnTo>
                    <a:pt x="17" y="22"/>
                  </a:lnTo>
                  <a:lnTo>
                    <a:pt x="17" y="26"/>
                  </a:lnTo>
                  <a:lnTo>
                    <a:pt x="20" y="29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7" y="31"/>
                  </a:lnTo>
                  <a:lnTo>
                    <a:pt x="33" y="35"/>
                  </a:lnTo>
                  <a:lnTo>
                    <a:pt x="35" y="38"/>
                  </a:lnTo>
                  <a:lnTo>
                    <a:pt x="35" y="42"/>
                  </a:lnTo>
                  <a:lnTo>
                    <a:pt x="33" y="43"/>
                  </a:lnTo>
                  <a:lnTo>
                    <a:pt x="33" y="45"/>
                  </a:lnTo>
                  <a:lnTo>
                    <a:pt x="35" y="49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9" y="47"/>
                  </a:lnTo>
                  <a:lnTo>
                    <a:pt x="37" y="43"/>
                  </a:lnTo>
                  <a:lnTo>
                    <a:pt x="39" y="43"/>
                  </a:lnTo>
                  <a:lnTo>
                    <a:pt x="39" y="45"/>
                  </a:lnTo>
                  <a:lnTo>
                    <a:pt x="43" y="49"/>
                  </a:lnTo>
                  <a:lnTo>
                    <a:pt x="40" y="51"/>
                  </a:lnTo>
                  <a:lnTo>
                    <a:pt x="43" y="53"/>
                  </a:lnTo>
                  <a:lnTo>
                    <a:pt x="44" y="55"/>
                  </a:lnTo>
                  <a:lnTo>
                    <a:pt x="44" y="54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3" name="Freeform 252"/>
            <p:cNvSpPr>
              <a:spLocks noEditPoints="1"/>
            </p:cNvSpPr>
            <p:nvPr/>
          </p:nvSpPr>
          <p:spPr bwMode="auto">
            <a:xfrm>
              <a:off x="6544466" y="3727642"/>
              <a:ext cx="168062" cy="92035"/>
            </a:xfrm>
            <a:custGeom>
              <a:avLst/>
              <a:gdLst>
                <a:gd name="T0" fmla="*/ 21 w 93"/>
                <a:gd name="T1" fmla="*/ 40 h 42"/>
                <a:gd name="T2" fmla="*/ 18 w 93"/>
                <a:gd name="T3" fmla="*/ 37 h 42"/>
                <a:gd name="T4" fmla="*/ 18 w 93"/>
                <a:gd name="T5" fmla="*/ 37 h 42"/>
                <a:gd name="T6" fmla="*/ 18 w 93"/>
                <a:gd name="T7" fmla="*/ 37 h 42"/>
                <a:gd name="T8" fmla="*/ 66 w 93"/>
                <a:gd name="T9" fmla="*/ 20 h 42"/>
                <a:gd name="T10" fmla="*/ 65 w 93"/>
                <a:gd name="T11" fmla="*/ 24 h 42"/>
                <a:gd name="T12" fmla="*/ 65 w 93"/>
                <a:gd name="T13" fmla="*/ 24 h 42"/>
                <a:gd name="T14" fmla="*/ 89 w 93"/>
                <a:gd name="T15" fmla="*/ 20 h 42"/>
                <a:gd name="T16" fmla="*/ 91 w 93"/>
                <a:gd name="T17" fmla="*/ 16 h 42"/>
                <a:gd name="T18" fmla="*/ 81 w 93"/>
                <a:gd name="T19" fmla="*/ 6 h 42"/>
                <a:gd name="T20" fmla="*/ 65 w 93"/>
                <a:gd name="T21" fmla="*/ 1 h 42"/>
                <a:gd name="T22" fmla="*/ 54 w 93"/>
                <a:gd name="T23" fmla="*/ 1 h 42"/>
                <a:gd name="T24" fmla="*/ 41 w 93"/>
                <a:gd name="T25" fmla="*/ 9 h 42"/>
                <a:gd name="T26" fmla="*/ 26 w 93"/>
                <a:gd name="T27" fmla="*/ 14 h 42"/>
                <a:gd name="T28" fmla="*/ 21 w 93"/>
                <a:gd name="T29" fmla="*/ 9 h 42"/>
                <a:gd name="T30" fmla="*/ 14 w 93"/>
                <a:gd name="T31" fmla="*/ 10 h 42"/>
                <a:gd name="T32" fmla="*/ 10 w 93"/>
                <a:gd name="T33" fmla="*/ 6 h 42"/>
                <a:gd name="T34" fmla="*/ 8 w 93"/>
                <a:gd name="T35" fmla="*/ 0 h 42"/>
                <a:gd name="T36" fmla="*/ 5 w 93"/>
                <a:gd name="T37" fmla="*/ 0 h 42"/>
                <a:gd name="T38" fmla="*/ 5 w 93"/>
                <a:gd name="T39" fmla="*/ 10 h 42"/>
                <a:gd name="T40" fmla="*/ 4 w 93"/>
                <a:gd name="T41" fmla="*/ 14 h 42"/>
                <a:gd name="T42" fmla="*/ 0 w 93"/>
                <a:gd name="T43" fmla="*/ 22 h 42"/>
                <a:gd name="T44" fmla="*/ 1 w 93"/>
                <a:gd name="T45" fmla="*/ 26 h 42"/>
                <a:gd name="T46" fmla="*/ 4 w 93"/>
                <a:gd name="T47" fmla="*/ 22 h 42"/>
                <a:gd name="T48" fmla="*/ 10 w 93"/>
                <a:gd name="T49" fmla="*/ 22 h 42"/>
                <a:gd name="T50" fmla="*/ 17 w 93"/>
                <a:gd name="T51" fmla="*/ 24 h 42"/>
                <a:gd name="T52" fmla="*/ 24 w 93"/>
                <a:gd name="T53" fmla="*/ 33 h 42"/>
                <a:gd name="T54" fmla="*/ 28 w 93"/>
                <a:gd name="T55" fmla="*/ 29 h 42"/>
                <a:gd name="T56" fmla="*/ 32 w 93"/>
                <a:gd name="T57" fmla="*/ 33 h 42"/>
                <a:gd name="T58" fmla="*/ 36 w 93"/>
                <a:gd name="T59" fmla="*/ 42 h 42"/>
                <a:gd name="T60" fmla="*/ 45 w 93"/>
                <a:gd name="T61" fmla="*/ 40 h 42"/>
                <a:gd name="T62" fmla="*/ 45 w 93"/>
                <a:gd name="T63" fmla="*/ 32 h 42"/>
                <a:gd name="T64" fmla="*/ 43 w 93"/>
                <a:gd name="T65" fmla="*/ 22 h 42"/>
                <a:gd name="T66" fmla="*/ 53 w 93"/>
                <a:gd name="T67" fmla="*/ 14 h 42"/>
                <a:gd name="T68" fmla="*/ 62 w 93"/>
                <a:gd name="T69" fmla="*/ 10 h 42"/>
                <a:gd name="T70" fmla="*/ 70 w 93"/>
                <a:gd name="T71" fmla="*/ 14 h 42"/>
                <a:gd name="T72" fmla="*/ 74 w 93"/>
                <a:gd name="T73" fmla="*/ 18 h 42"/>
                <a:gd name="T74" fmla="*/ 78 w 93"/>
                <a:gd name="T75" fmla="*/ 18 h 42"/>
                <a:gd name="T76" fmla="*/ 83 w 93"/>
                <a:gd name="T77" fmla="*/ 26 h 42"/>
                <a:gd name="T78" fmla="*/ 75 w 93"/>
                <a:gd name="T79" fmla="*/ 26 h 42"/>
                <a:gd name="T80" fmla="*/ 75 w 93"/>
                <a:gd name="T81" fmla="*/ 36 h 42"/>
                <a:gd name="T82" fmla="*/ 79 w 93"/>
                <a:gd name="T83" fmla="*/ 41 h 42"/>
                <a:gd name="T84" fmla="*/ 83 w 93"/>
                <a:gd name="T85" fmla="*/ 40 h 42"/>
                <a:gd name="T86" fmla="*/ 85 w 93"/>
                <a:gd name="T87" fmla="*/ 37 h 42"/>
                <a:gd name="T88" fmla="*/ 93 w 93"/>
                <a:gd name="T89" fmla="*/ 26 h 42"/>
                <a:gd name="T90" fmla="*/ 89 w 93"/>
                <a:gd name="T91" fmla="*/ 20 h 42"/>
                <a:gd name="T92" fmla="*/ 89 w 93"/>
                <a:gd name="T93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3" h="42">
                  <a:moveTo>
                    <a:pt x="18" y="37"/>
                  </a:moveTo>
                  <a:lnTo>
                    <a:pt x="18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close/>
                  <a:moveTo>
                    <a:pt x="65" y="24"/>
                  </a:moveTo>
                  <a:lnTo>
                    <a:pt x="66" y="22"/>
                  </a:lnTo>
                  <a:lnTo>
                    <a:pt x="66" y="20"/>
                  </a:lnTo>
                  <a:lnTo>
                    <a:pt x="65" y="22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close/>
                  <a:moveTo>
                    <a:pt x="89" y="20"/>
                  </a:moveTo>
                  <a:lnTo>
                    <a:pt x="89" y="18"/>
                  </a:lnTo>
                  <a:lnTo>
                    <a:pt x="90" y="17"/>
                  </a:lnTo>
                  <a:lnTo>
                    <a:pt x="91" y="16"/>
                  </a:lnTo>
                  <a:lnTo>
                    <a:pt x="87" y="14"/>
                  </a:lnTo>
                  <a:lnTo>
                    <a:pt x="85" y="13"/>
                  </a:lnTo>
                  <a:lnTo>
                    <a:pt x="81" y="6"/>
                  </a:lnTo>
                  <a:lnTo>
                    <a:pt x="78" y="5"/>
                  </a:lnTo>
                  <a:lnTo>
                    <a:pt x="74" y="2"/>
                  </a:lnTo>
                  <a:lnTo>
                    <a:pt x="65" y="1"/>
                  </a:lnTo>
                  <a:lnTo>
                    <a:pt x="66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2"/>
                  </a:lnTo>
                  <a:lnTo>
                    <a:pt x="47" y="6"/>
                  </a:lnTo>
                  <a:lnTo>
                    <a:pt x="41" y="9"/>
                  </a:lnTo>
                  <a:lnTo>
                    <a:pt x="34" y="13"/>
                  </a:lnTo>
                  <a:lnTo>
                    <a:pt x="32" y="14"/>
                  </a:lnTo>
                  <a:lnTo>
                    <a:pt x="26" y="14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9"/>
                  </a:lnTo>
                  <a:lnTo>
                    <a:pt x="18" y="9"/>
                  </a:lnTo>
                  <a:lnTo>
                    <a:pt x="21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9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4" y="18"/>
                  </a:lnTo>
                  <a:lnTo>
                    <a:pt x="1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4" y="26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2" y="32"/>
                  </a:lnTo>
                  <a:lnTo>
                    <a:pt x="24" y="33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28" y="29"/>
                  </a:lnTo>
                  <a:lnTo>
                    <a:pt x="30" y="32"/>
                  </a:lnTo>
                  <a:lnTo>
                    <a:pt x="30" y="29"/>
                  </a:lnTo>
                  <a:lnTo>
                    <a:pt x="32" y="33"/>
                  </a:lnTo>
                  <a:lnTo>
                    <a:pt x="32" y="37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1"/>
                  </a:lnTo>
                  <a:lnTo>
                    <a:pt x="41" y="40"/>
                  </a:lnTo>
                  <a:lnTo>
                    <a:pt x="45" y="40"/>
                  </a:lnTo>
                  <a:lnTo>
                    <a:pt x="47" y="37"/>
                  </a:lnTo>
                  <a:lnTo>
                    <a:pt x="47" y="36"/>
                  </a:lnTo>
                  <a:lnTo>
                    <a:pt x="45" y="32"/>
                  </a:lnTo>
                  <a:lnTo>
                    <a:pt x="41" y="26"/>
                  </a:lnTo>
                  <a:lnTo>
                    <a:pt x="41" y="24"/>
                  </a:lnTo>
                  <a:lnTo>
                    <a:pt x="43" y="22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3" y="14"/>
                  </a:lnTo>
                  <a:lnTo>
                    <a:pt x="53" y="13"/>
                  </a:lnTo>
                  <a:lnTo>
                    <a:pt x="57" y="10"/>
                  </a:lnTo>
                  <a:lnTo>
                    <a:pt x="62" y="10"/>
                  </a:lnTo>
                  <a:lnTo>
                    <a:pt x="65" y="10"/>
                  </a:lnTo>
                  <a:lnTo>
                    <a:pt x="66" y="10"/>
                  </a:lnTo>
                  <a:lnTo>
                    <a:pt x="70" y="14"/>
                  </a:lnTo>
                  <a:lnTo>
                    <a:pt x="71" y="18"/>
                  </a:lnTo>
                  <a:lnTo>
                    <a:pt x="74" y="22"/>
                  </a:lnTo>
                  <a:lnTo>
                    <a:pt x="74" y="18"/>
                  </a:lnTo>
                  <a:lnTo>
                    <a:pt x="75" y="20"/>
                  </a:lnTo>
                  <a:lnTo>
                    <a:pt x="78" y="20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81" y="24"/>
                  </a:lnTo>
                  <a:lnTo>
                    <a:pt x="83" y="26"/>
                  </a:lnTo>
                  <a:lnTo>
                    <a:pt x="79" y="24"/>
                  </a:lnTo>
                  <a:lnTo>
                    <a:pt x="78" y="22"/>
                  </a:lnTo>
                  <a:lnTo>
                    <a:pt x="75" y="26"/>
                  </a:lnTo>
                  <a:lnTo>
                    <a:pt x="75" y="28"/>
                  </a:lnTo>
                  <a:lnTo>
                    <a:pt x="74" y="28"/>
                  </a:lnTo>
                  <a:lnTo>
                    <a:pt x="75" y="36"/>
                  </a:lnTo>
                  <a:lnTo>
                    <a:pt x="77" y="37"/>
                  </a:lnTo>
                  <a:lnTo>
                    <a:pt x="79" y="41"/>
                  </a:lnTo>
                  <a:lnTo>
                    <a:pt x="79" y="41"/>
                  </a:lnTo>
                  <a:lnTo>
                    <a:pt x="81" y="42"/>
                  </a:lnTo>
                  <a:lnTo>
                    <a:pt x="81" y="41"/>
                  </a:lnTo>
                  <a:lnTo>
                    <a:pt x="83" y="40"/>
                  </a:lnTo>
                  <a:lnTo>
                    <a:pt x="83" y="36"/>
                  </a:lnTo>
                  <a:lnTo>
                    <a:pt x="83" y="33"/>
                  </a:lnTo>
                  <a:lnTo>
                    <a:pt x="85" y="37"/>
                  </a:lnTo>
                  <a:lnTo>
                    <a:pt x="91" y="32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4" name="Freeform 253"/>
            <p:cNvSpPr>
              <a:spLocks noEditPoints="1"/>
            </p:cNvSpPr>
            <p:nvPr/>
          </p:nvSpPr>
          <p:spPr bwMode="auto">
            <a:xfrm>
              <a:off x="6824569" y="3622459"/>
              <a:ext cx="388530" cy="455792"/>
            </a:xfrm>
            <a:custGeom>
              <a:avLst/>
              <a:gdLst>
                <a:gd name="T0" fmla="*/ 211 w 215"/>
                <a:gd name="T1" fmla="*/ 65 h 208"/>
                <a:gd name="T2" fmla="*/ 198 w 215"/>
                <a:gd name="T3" fmla="*/ 66 h 208"/>
                <a:gd name="T4" fmla="*/ 189 w 215"/>
                <a:gd name="T5" fmla="*/ 64 h 208"/>
                <a:gd name="T6" fmla="*/ 197 w 215"/>
                <a:gd name="T7" fmla="*/ 54 h 208"/>
                <a:gd name="T8" fmla="*/ 191 w 215"/>
                <a:gd name="T9" fmla="*/ 45 h 208"/>
                <a:gd name="T10" fmla="*/ 183 w 215"/>
                <a:gd name="T11" fmla="*/ 48 h 208"/>
                <a:gd name="T12" fmla="*/ 179 w 215"/>
                <a:gd name="T13" fmla="*/ 41 h 208"/>
                <a:gd name="T14" fmla="*/ 175 w 215"/>
                <a:gd name="T15" fmla="*/ 40 h 208"/>
                <a:gd name="T16" fmla="*/ 169 w 215"/>
                <a:gd name="T17" fmla="*/ 33 h 208"/>
                <a:gd name="T18" fmla="*/ 170 w 215"/>
                <a:gd name="T19" fmla="*/ 30 h 208"/>
                <a:gd name="T20" fmla="*/ 174 w 215"/>
                <a:gd name="T21" fmla="*/ 28 h 208"/>
                <a:gd name="T22" fmla="*/ 145 w 215"/>
                <a:gd name="T23" fmla="*/ 28 h 208"/>
                <a:gd name="T24" fmla="*/ 151 w 215"/>
                <a:gd name="T25" fmla="*/ 32 h 208"/>
                <a:gd name="T26" fmla="*/ 134 w 215"/>
                <a:gd name="T27" fmla="*/ 40 h 208"/>
                <a:gd name="T28" fmla="*/ 118 w 215"/>
                <a:gd name="T29" fmla="*/ 32 h 208"/>
                <a:gd name="T30" fmla="*/ 84 w 215"/>
                <a:gd name="T31" fmla="*/ 32 h 208"/>
                <a:gd name="T32" fmla="*/ 77 w 215"/>
                <a:gd name="T33" fmla="*/ 15 h 208"/>
                <a:gd name="T34" fmla="*/ 60 w 215"/>
                <a:gd name="T35" fmla="*/ 11 h 208"/>
                <a:gd name="T36" fmla="*/ 52 w 215"/>
                <a:gd name="T37" fmla="*/ 15 h 208"/>
                <a:gd name="T38" fmla="*/ 33 w 215"/>
                <a:gd name="T39" fmla="*/ 24 h 208"/>
                <a:gd name="T40" fmla="*/ 37 w 215"/>
                <a:gd name="T41" fmla="*/ 41 h 208"/>
                <a:gd name="T42" fmla="*/ 25 w 215"/>
                <a:gd name="T43" fmla="*/ 54 h 208"/>
                <a:gd name="T44" fmla="*/ 25 w 215"/>
                <a:gd name="T45" fmla="*/ 36 h 208"/>
                <a:gd name="T46" fmla="*/ 27 w 215"/>
                <a:gd name="T47" fmla="*/ 23 h 208"/>
                <a:gd name="T48" fmla="*/ 25 w 215"/>
                <a:gd name="T49" fmla="*/ 15 h 208"/>
                <a:gd name="T50" fmla="*/ 33 w 215"/>
                <a:gd name="T51" fmla="*/ 7 h 208"/>
                <a:gd name="T52" fmla="*/ 17 w 215"/>
                <a:gd name="T53" fmla="*/ 17 h 208"/>
                <a:gd name="T54" fmla="*/ 0 w 215"/>
                <a:gd name="T55" fmla="*/ 54 h 208"/>
                <a:gd name="T56" fmla="*/ 11 w 215"/>
                <a:gd name="T57" fmla="*/ 58 h 208"/>
                <a:gd name="T58" fmla="*/ 12 w 215"/>
                <a:gd name="T59" fmla="*/ 81 h 208"/>
                <a:gd name="T60" fmla="*/ 20 w 215"/>
                <a:gd name="T61" fmla="*/ 94 h 208"/>
                <a:gd name="T62" fmla="*/ 35 w 215"/>
                <a:gd name="T63" fmla="*/ 94 h 208"/>
                <a:gd name="T64" fmla="*/ 51 w 215"/>
                <a:gd name="T65" fmla="*/ 94 h 208"/>
                <a:gd name="T66" fmla="*/ 64 w 215"/>
                <a:gd name="T67" fmla="*/ 110 h 208"/>
                <a:gd name="T68" fmla="*/ 82 w 215"/>
                <a:gd name="T69" fmla="*/ 107 h 208"/>
                <a:gd name="T70" fmla="*/ 88 w 215"/>
                <a:gd name="T71" fmla="*/ 115 h 208"/>
                <a:gd name="T72" fmla="*/ 86 w 215"/>
                <a:gd name="T73" fmla="*/ 147 h 208"/>
                <a:gd name="T74" fmla="*/ 86 w 215"/>
                <a:gd name="T75" fmla="*/ 167 h 208"/>
                <a:gd name="T76" fmla="*/ 94 w 215"/>
                <a:gd name="T77" fmla="*/ 180 h 208"/>
                <a:gd name="T78" fmla="*/ 104 w 215"/>
                <a:gd name="T79" fmla="*/ 203 h 208"/>
                <a:gd name="T80" fmla="*/ 112 w 215"/>
                <a:gd name="T81" fmla="*/ 207 h 208"/>
                <a:gd name="T82" fmla="*/ 122 w 215"/>
                <a:gd name="T83" fmla="*/ 207 h 208"/>
                <a:gd name="T84" fmla="*/ 138 w 215"/>
                <a:gd name="T85" fmla="*/ 195 h 208"/>
                <a:gd name="T86" fmla="*/ 149 w 215"/>
                <a:gd name="T87" fmla="*/ 184 h 208"/>
                <a:gd name="T88" fmla="*/ 145 w 215"/>
                <a:gd name="T89" fmla="*/ 176 h 208"/>
                <a:gd name="T90" fmla="*/ 138 w 215"/>
                <a:gd name="T91" fmla="*/ 151 h 208"/>
                <a:gd name="T92" fmla="*/ 138 w 215"/>
                <a:gd name="T93" fmla="*/ 146 h 208"/>
                <a:gd name="T94" fmla="*/ 147 w 215"/>
                <a:gd name="T95" fmla="*/ 150 h 208"/>
                <a:gd name="T96" fmla="*/ 161 w 215"/>
                <a:gd name="T97" fmla="*/ 155 h 208"/>
                <a:gd name="T98" fmla="*/ 169 w 215"/>
                <a:gd name="T99" fmla="*/ 147 h 208"/>
                <a:gd name="T100" fmla="*/ 185 w 215"/>
                <a:gd name="T101" fmla="*/ 141 h 208"/>
                <a:gd name="T102" fmla="*/ 199 w 215"/>
                <a:gd name="T103" fmla="*/ 133 h 208"/>
                <a:gd name="T104" fmla="*/ 189 w 215"/>
                <a:gd name="T105" fmla="*/ 114 h 208"/>
                <a:gd name="T106" fmla="*/ 197 w 215"/>
                <a:gd name="T107" fmla="*/ 98 h 208"/>
                <a:gd name="T108" fmla="*/ 206 w 215"/>
                <a:gd name="T109" fmla="*/ 93 h 208"/>
                <a:gd name="T110" fmla="*/ 202 w 215"/>
                <a:gd name="T111" fmla="*/ 81 h 208"/>
                <a:gd name="T112" fmla="*/ 215 w 215"/>
                <a:gd name="T113" fmla="*/ 70 h 208"/>
                <a:gd name="T114" fmla="*/ 214 w 215"/>
                <a:gd name="T115" fmla="*/ 69 h 208"/>
                <a:gd name="T116" fmla="*/ 170 w 215"/>
                <a:gd name="T117" fmla="*/ 40 h 208"/>
                <a:gd name="T118" fmla="*/ 169 w 215"/>
                <a:gd name="T119" fmla="*/ 40 h 208"/>
                <a:gd name="T120" fmla="*/ 56 w 215"/>
                <a:gd name="T121" fmla="*/ 0 h 208"/>
                <a:gd name="T122" fmla="*/ 60 w 215"/>
                <a:gd name="T123" fmla="*/ 9 h 208"/>
                <a:gd name="T124" fmla="*/ 60 w 215"/>
                <a:gd name="T125" fmla="*/ 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" h="208">
                  <a:moveTo>
                    <a:pt x="214" y="69"/>
                  </a:moveTo>
                  <a:lnTo>
                    <a:pt x="213" y="66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0" y="64"/>
                  </a:lnTo>
                  <a:lnTo>
                    <a:pt x="206" y="66"/>
                  </a:lnTo>
                  <a:lnTo>
                    <a:pt x="205" y="66"/>
                  </a:lnTo>
                  <a:lnTo>
                    <a:pt x="201" y="66"/>
                  </a:lnTo>
                  <a:lnTo>
                    <a:pt x="198" y="66"/>
                  </a:lnTo>
                  <a:lnTo>
                    <a:pt x="195" y="68"/>
                  </a:lnTo>
                  <a:lnTo>
                    <a:pt x="193" y="68"/>
                  </a:lnTo>
                  <a:lnTo>
                    <a:pt x="189" y="66"/>
                  </a:lnTo>
                  <a:lnTo>
                    <a:pt x="185" y="66"/>
                  </a:lnTo>
                  <a:lnTo>
                    <a:pt x="189" y="64"/>
                  </a:lnTo>
                  <a:lnTo>
                    <a:pt x="193" y="66"/>
                  </a:lnTo>
                  <a:lnTo>
                    <a:pt x="193" y="64"/>
                  </a:lnTo>
                  <a:lnTo>
                    <a:pt x="195" y="64"/>
                  </a:lnTo>
                  <a:lnTo>
                    <a:pt x="197" y="61"/>
                  </a:lnTo>
                  <a:lnTo>
                    <a:pt x="197" y="54"/>
                  </a:lnTo>
                  <a:lnTo>
                    <a:pt x="201" y="53"/>
                  </a:lnTo>
                  <a:lnTo>
                    <a:pt x="201" y="50"/>
                  </a:lnTo>
                  <a:lnTo>
                    <a:pt x="198" y="49"/>
                  </a:lnTo>
                  <a:lnTo>
                    <a:pt x="195" y="48"/>
                  </a:lnTo>
                  <a:lnTo>
                    <a:pt x="191" y="45"/>
                  </a:lnTo>
                  <a:lnTo>
                    <a:pt x="189" y="44"/>
                  </a:lnTo>
                  <a:lnTo>
                    <a:pt x="187" y="44"/>
                  </a:lnTo>
                  <a:lnTo>
                    <a:pt x="185" y="44"/>
                  </a:lnTo>
                  <a:lnTo>
                    <a:pt x="185" y="45"/>
                  </a:lnTo>
                  <a:lnTo>
                    <a:pt x="183" y="48"/>
                  </a:lnTo>
                  <a:lnTo>
                    <a:pt x="185" y="44"/>
                  </a:lnTo>
                  <a:lnTo>
                    <a:pt x="183" y="41"/>
                  </a:lnTo>
                  <a:lnTo>
                    <a:pt x="179" y="40"/>
                  </a:lnTo>
                  <a:lnTo>
                    <a:pt x="178" y="40"/>
                  </a:lnTo>
                  <a:lnTo>
                    <a:pt x="179" y="41"/>
                  </a:lnTo>
                  <a:lnTo>
                    <a:pt x="179" y="44"/>
                  </a:lnTo>
                  <a:lnTo>
                    <a:pt x="178" y="41"/>
                  </a:lnTo>
                  <a:lnTo>
                    <a:pt x="178" y="44"/>
                  </a:lnTo>
                  <a:lnTo>
                    <a:pt x="175" y="45"/>
                  </a:lnTo>
                  <a:lnTo>
                    <a:pt x="175" y="40"/>
                  </a:lnTo>
                  <a:lnTo>
                    <a:pt x="174" y="37"/>
                  </a:lnTo>
                  <a:lnTo>
                    <a:pt x="171" y="36"/>
                  </a:lnTo>
                  <a:lnTo>
                    <a:pt x="171" y="37"/>
                  </a:lnTo>
                  <a:lnTo>
                    <a:pt x="170" y="33"/>
                  </a:lnTo>
                  <a:lnTo>
                    <a:pt x="169" y="33"/>
                  </a:lnTo>
                  <a:lnTo>
                    <a:pt x="166" y="33"/>
                  </a:lnTo>
                  <a:lnTo>
                    <a:pt x="169" y="32"/>
                  </a:lnTo>
                  <a:lnTo>
                    <a:pt x="170" y="32"/>
                  </a:lnTo>
                  <a:lnTo>
                    <a:pt x="169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8" y="30"/>
                  </a:lnTo>
                  <a:lnTo>
                    <a:pt x="182" y="28"/>
                  </a:lnTo>
                  <a:lnTo>
                    <a:pt x="185" y="27"/>
                  </a:lnTo>
                  <a:lnTo>
                    <a:pt x="174" y="28"/>
                  </a:lnTo>
                  <a:lnTo>
                    <a:pt x="161" y="28"/>
                  </a:lnTo>
                  <a:lnTo>
                    <a:pt x="155" y="28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5" y="28"/>
                  </a:lnTo>
                  <a:lnTo>
                    <a:pt x="147" y="30"/>
                  </a:lnTo>
                  <a:lnTo>
                    <a:pt x="151" y="30"/>
                  </a:lnTo>
                  <a:lnTo>
                    <a:pt x="153" y="30"/>
                  </a:lnTo>
                  <a:lnTo>
                    <a:pt x="155" y="32"/>
                  </a:lnTo>
                  <a:lnTo>
                    <a:pt x="151" y="32"/>
                  </a:lnTo>
                  <a:lnTo>
                    <a:pt x="147" y="32"/>
                  </a:lnTo>
                  <a:lnTo>
                    <a:pt x="145" y="33"/>
                  </a:lnTo>
                  <a:lnTo>
                    <a:pt x="141" y="36"/>
                  </a:lnTo>
                  <a:lnTo>
                    <a:pt x="138" y="37"/>
                  </a:lnTo>
                  <a:lnTo>
                    <a:pt x="134" y="40"/>
                  </a:lnTo>
                  <a:lnTo>
                    <a:pt x="132" y="37"/>
                  </a:lnTo>
                  <a:lnTo>
                    <a:pt x="130" y="37"/>
                  </a:lnTo>
                  <a:lnTo>
                    <a:pt x="128" y="37"/>
                  </a:lnTo>
                  <a:lnTo>
                    <a:pt x="122" y="36"/>
                  </a:lnTo>
                  <a:lnTo>
                    <a:pt x="118" y="32"/>
                  </a:lnTo>
                  <a:lnTo>
                    <a:pt x="114" y="30"/>
                  </a:lnTo>
                  <a:lnTo>
                    <a:pt x="113" y="28"/>
                  </a:lnTo>
                  <a:lnTo>
                    <a:pt x="105" y="28"/>
                  </a:lnTo>
                  <a:lnTo>
                    <a:pt x="96" y="30"/>
                  </a:lnTo>
                  <a:lnTo>
                    <a:pt x="84" y="32"/>
                  </a:lnTo>
                  <a:lnTo>
                    <a:pt x="82" y="30"/>
                  </a:lnTo>
                  <a:lnTo>
                    <a:pt x="82" y="27"/>
                  </a:lnTo>
                  <a:lnTo>
                    <a:pt x="82" y="20"/>
                  </a:lnTo>
                  <a:lnTo>
                    <a:pt x="81" y="17"/>
                  </a:lnTo>
                  <a:lnTo>
                    <a:pt x="77" y="15"/>
                  </a:lnTo>
                  <a:lnTo>
                    <a:pt x="70" y="13"/>
                  </a:lnTo>
                  <a:lnTo>
                    <a:pt x="65" y="13"/>
                  </a:lnTo>
                  <a:lnTo>
                    <a:pt x="61" y="13"/>
                  </a:lnTo>
                  <a:lnTo>
                    <a:pt x="60" y="9"/>
                  </a:lnTo>
                  <a:lnTo>
                    <a:pt x="60" y="11"/>
                  </a:lnTo>
                  <a:lnTo>
                    <a:pt x="60" y="13"/>
                  </a:lnTo>
                  <a:lnTo>
                    <a:pt x="57" y="13"/>
                  </a:lnTo>
                  <a:lnTo>
                    <a:pt x="54" y="11"/>
                  </a:lnTo>
                  <a:lnTo>
                    <a:pt x="56" y="13"/>
                  </a:lnTo>
                  <a:lnTo>
                    <a:pt x="52" y="15"/>
                  </a:lnTo>
                  <a:lnTo>
                    <a:pt x="51" y="15"/>
                  </a:lnTo>
                  <a:lnTo>
                    <a:pt x="44" y="19"/>
                  </a:lnTo>
                  <a:lnTo>
                    <a:pt x="39" y="19"/>
                  </a:lnTo>
                  <a:lnTo>
                    <a:pt x="35" y="23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33" y="36"/>
                  </a:lnTo>
                  <a:lnTo>
                    <a:pt x="37" y="41"/>
                  </a:lnTo>
                  <a:lnTo>
                    <a:pt x="37" y="48"/>
                  </a:lnTo>
                  <a:lnTo>
                    <a:pt x="35" y="53"/>
                  </a:lnTo>
                  <a:lnTo>
                    <a:pt x="31" y="57"/>
                  </a:lnTo>
                  <a:lnTo>
                    <a:pt x="27" y="57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5" y="50"/>
                  </a:lnTo>
                  <a:lnTo>
                    <a:pt x="21" y="48"/>
                  </a:lnTo>
                  <a:lnTo>
                    <a:pt x="21" y="41"/>
                  </a:lnTo>
                  <a:lnTo>
                    <a:pt x="25" y="36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29" y="28"/>
                  </a:lnTo>
                  <a:lnTo>
                    <a:pt x="29" y="24"/>
                  </a:lnTo>
                  <a:lnTo>
                    <a:pt x="27" y="23"/>
                  </a:lnTo>
                  <a:lnTo>
                    <a:pt x="29" y="20"/>
                  </a:lnTo>
                  <a:lnTo>
                    <a:pt x="27" y="19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5" y="15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33" y="7"/>
                  </a:lnTo>
                  <a:lnTo>
                    <a:pt x="35" y="5"/>
                  </a:lnTo>
                  <a:lnTo>
                    <a:pt x="29" y="7"/>
                  </a:lnTo>
                  <a:lnTo>
                    <a:pt x="25" y="9"/>
                  </a:lnTo>
                  <a:lnTo>
                    <a:pt x="24" y="13"/>
                  </a:lnTo>
                  <a:lnTo>
                    <a:pt x="17" y="17"/>
                  </a:lnTo>
                  <a:lnTo>
                    <a:pt x="12" y="23"/>
                  </a:lnTo>
                  <a:lnTo>
                    <a:pt x="11" y="30"/>
                  </a:lnTo>
                  <a:lnTo>
                    <a:pt x="8" y="40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3" y="54"/>
                  </a:lnTo>
                  <a:lnTo>
                    <a:pt x="7" y="53"/>
                  </a:lnTo>
                  <a:lnTo>
                    <a:pt x="7" y="54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64"/>
                  </a:lnTo>
                  <a:lnTo>
                    <a:pt x="13" y="70"/>
                  </a:lnTo>
                  <a:lnTo>
                    <a:pt x="16" y="72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3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5" y="93"/>
                  </a:lnTo>
                  <a:lnTo>
                    <a:pt x="27" y="94"/>
                  </a:lnTo>
                  <a:lnTo>
                    <a:pt x="31" y="94"/>
                  </a:lnTo>
                  <a:lnTo>
                    <a:pt x="35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4" y="94"/>
                  </a:lnTo>
                  <a:lnTo>
                    <a:pt x="48" y="94"/>
                  </a:lnTo>
                  <a:lnTo>
                    <a:pt x="51" y="94"/>
                  </a:lnTo>
                  <a:lnTo>
                    <a:pt x="52" y="97"/>
                  </a:lnTo>
                  <a:lnTo>
                    <a:pt x="56" y="105"/>
                  </a:lnTo>
                  <a:lnTo>
                    <a:pt x="57" y="106"/>
                  </a:lnTo>
                  <a:lnTo>
                    <a:pt x="60" y="110"/>
                  </a:lnTo>
                  <a:lnTo>
                    <a:pt x="64" y="110"/>
                  </a:lnTo>
                  <a:lnTo>
                    <a:pt x="68" y="110"/>
                  </a:lnTo>
                  <a:lnTo>
                    <a:pt x="69" y="110"/>
                  </a:lnTo>
                  <a:lnTo>
                    <a:pt x="74" y="110"/>
                  </a:lnTo>
                  <a:lnTo>
                    <a:pt x="77" y="107"/>
                  </a:lnTo>
                  <a:lnTo>
                    <a:pt x="82" y="107"/>
                  </a:lnTo>
                  <a:lnTo>
                    <a:pt x="88" y="106"/>
                  </a:lnTo>
                  <a:lnTo>
                    <a:pt x="90" y="107"/>
                  </a:lnTo>
                  <a:lnTo>
                    <a:pt x="92" y="110"/>
                  </a:lnTo>
                  <a:lnTo>
                    <a:pt x="92" y="111"/>
                  </a:lnTo>
                  <a:lnTo>
                    <a:pt x="88" y="115"/>
                  </a:lnTo>
                  <a:lnTo>
                    <a:pt x="88" y="121"/>
                  </a:lnTo>
                  <a:lnTo>
                    <a:pt x="86" y="125"/>
                  </a:lnTo>
                  <a:lnTo>
                    <a:pt x="84" y="127"/>
                  </a:lnTo>
                  <a:lnTo>
                    <a:pt x="84" y="141"/>
                  </a:lnTo>
                  <a:lnTo>
                    <a:pt x="86" y="147"/>
                  </a:lnTo>
                  <a:lnTo>
                    <a:pt x="88" y="154"/>
                  </a:lnTo>
                  <a:lnTo>
                    <a:pt x="92" y="158"/>
                  </a:lnTo>
                  <a:lnTo>
                    <a:pt x="92" y="162"/>
                  </a:lnTo>
                  <a:lnTo>
                    <a:pt x="90" y="163"/>
                  </a:lnTo>
                  <a:lnTo>
                    <a:pt x="86" y="167"/>
                  </a:lnTo>
                  <a:lnTo>
                    <a:pt x="84" y="169"/>
                  </a:lnTo>
                  <a:lnTo>
                    <a:pt x="82" y="171"/>
                  </a:lnTo>
                  <a:lnTo>
                    <a:pt x="86" y="171"/>
                  </a:lnTo>
                  <a:lnTo>
                    <a:pt x="90" y="173"/>
                  </a:lnTo>
                  <a:lnTo>
                    <a:pt x="94" y="180"/>
                  </a:lnTo>
                  <a:lnTo>
                    <a:pt x="96" y="186"/>
                  </a:lnTo>
                  <a:lnTo>
                    <a:pt x="97" y="191"/>
                  </a:lnTo>
                  <a:lnTo>
                    <a:pt x="97" y="195"/>
                  </a:lnTo>
                  <a:lnTo>
                    <a:pt x="100" y="199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8" y="207"/>
                  </a:lnTo>
                  <a:lnTo>
                    <a:pt x="109" y="207"/>
                  </a:lnTo>
                  <a:lnTo>
                    <a:pt x="112" y="207"/>
                  </a:lnTo>
                  <a:lnTo>
                    <a:pt x="117" y="203"/>
                  </a:lnTo>
                  <a:lnTo>
                    <a:pt x="118" y="203"/>
                  </a:lnTo>
                  <a:lnTo>
                    <a:pt x="121" y="204"/>
                  </a:lnTo>
                  <a:lnTo>
                    <a:pt x="121" y="208"/>
                  </a:lnTo>
                  <a:lnTo>
                    <a:pt x="122" y="207"/>
                  </a:lnTo>
                  <a:lnTo>
                    <a:pt x="125" y="203"/>
                  </a:lnTo>
                  <a:lnTo>
                    <a:pt x="126" y="202"/>
                  </a:lnTo>
                  <a:lnTo>
                    <a:pt x="130" y="199"/>
                  </a:lnTo>
                  <a:lnTo>
                    <a:pt x="136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1" y="191"/>
                  </a:lnTo>
                  <a:lnTo>
                    <a:pt x="143" y="188"/>
                  </a:lnTo>
                  <a:lnTo>
                    <a:pt x="145" y="186"/>
                  </a:lnTo>
                  <a:lnTo>
                    <a:pt x="149" y="184"/>
                  </a:lnTo>
                  <a:lnTo>
                    <a:pt x="153" y="182"/>
                  </a:lnTo>
                  <a:lnTo>
                    <a:pt x="155" y="178"/>
                  </a:lnTo>
                  <a:lnTo>
                    <a:pt x="151" y="176"/>
                  </a:lnTo>
                  <a:lnTo>
                    <a:pt x="147" y="176"/>
                  </a:lnTo>
                  <a:lnTo>
                    <a:pt x="145" y="176"/>
                  </a:lnTo>
                  <a:lnTo>
                    <a:pt x="145" y="171"/>
                  </a:lnTo>
                  <a:lnTo>
                    <a:pt x="143" y="167"/>
                  </a:lnTo>
                  <a:lnTo>
                    <a:pt x="141" y="159"/>
                  </a:lnTo>
                  <a:lnTo>
                    <a:pt x="141" y="155"/>
                  </a:lnTo>
                  <a:lnTo>
                    <a:pt x="138" y="151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4" y="145"/>
                  </a:lnTo>
                  <a:lnTo>
                    <a:pt x="136" y="145"/>
                  </a:lnTo>
                  <a:lnTo>
                    <a:pt x="138" y="146"/>
                  </a:lnTo>
                  <a:lnTo>
                    <a:pt x="141" y="146"/>
                  </a:lnTo>
                  <a:lnTo>
                    <a:pt x="143" y="146"/>
                  </a:lnTo>
                  <a:lnTo>
                    <a:pt x="145" y="147"/>
                  </a:lnTo>
                  <a:lnTo>
                    <a:pt x="145" y="150"/>
                  </a:lnTo>
                  <a:lnTo>
                    <a:pt x="147" y="150"/>
                  </a:lnTo>
                  <a:lnTo>
                    <a:pt x="153" y="150"/>
                  </a:lnTo>
                  <a:lnTo>
                    <a:pt x="155" y="150"/>
                  </a:lnTo>
                  <a:lnTo>
                    <a:pt x="157" y="150"/>
                  </a:lnTo>
                  <a:lnTo>
                    <a:pt x="158" y="151"/>
                  </a:lnTo>
                  <a:lnTo>
                    <a:pt x="161" y="155"/>
                  </a:lnTo>
                  <a:lnTo>
                    <a:pt x="165" y="155"/>
                  </a:lnTo>
                  <a:lnTo>
                    <a:pt x="166" y="155"/>
                  </a:lnTo>
                  <a:lnTo>
                    <a:pt x="166" y="154"/>
                  </a:lnTo>
                  <a:lnTo>
                    <a:pt x="166" y="147"/>
                  </a:lnTo>
                  <a:lnTo>
                    <a:pt x="169" y="147"/>
                  </a:lnTo>
                  <a:lnTo>
                    <a:pt x="170" y="146"/>
                  </a:lnTo>
                  <a:lnTo>
                    <a:pt x="171" y="146"/>
                  </a:lnTo>
                  <a:lnTo>
                    <a:pt x="175" y="146"/>
                  </a:lnTo>
                  <a:lnTo>
                    <a:pt x="182" y="145"/>
                  </a:lnTo>
                  <a:lnTo>
                    <a:pt x="185" y="141"/>
                  </a:lnTo>
                  <a:lnTo>
                    <a:pt x="191" y="138"/>
                  </a:lnTo>
                  <a:lnTo>
                    <a:pt x="193" y="141"/>
                  </a:lnTo>
                  <a:lnTo>
                    <a:pt x="195" y="138"/>
                  </a:lnTo>
                  <a:lnTo>
                    <a:pt x="198" y="133"/>
                  </a:lnTo>
                  <a:lnTo>
                    <a:pt x="199" y="133"/>
                  </a:lnTo>
                  <a:lnTo>
                    <a:pt x="199" y="133"/>
                  </a:lnTo>
                  <a:lnTo>
                    <a:pt x="199" y="129"/>
                  </a:lnTo>
                  <a:lnTo>
                    <a:pt x="198" y="126"/>
                  </a:lnTo>
                  <a:lnTo>
                    <a:pt x="193" y="121"/>
                  </a:lnTo>
                  <a:lnTo>
                    <a:pt x="189" y="114"/>
                  </a:lnTo>
                  <a:lnTo>
                    <a:pt x="191" y="110"/>
                  </a:lnTo>
                  <a:lnTo>
                    <a:pt x="193" y="105"/>
                  </a:lnTo>
                  <a:lnTo>
                    <a:pt x="193" y="101"/>
                  </a:lnTo>
                  <a:lnTo>
                    <a:pt x="195" y="98"/>
                  </a:lnTo>
                  <a:lnTo>
                    <a:pt x="197" y="98"/>
                  </a:lnTo>
                  <a:lnTo>
                    <a:pt x="198" y="98"/>
                  </a:lnTo>
                  <a:lnTo>
                    <a:pt x="201" y="98"/>
                  </a:lnTo>
                  <a:lnTo>
                    <a:pt x="202" y="97"/>
                  </a:lnTo>
                  <a:lnTo>
                    <a:pt x="205" y="94"/>
                  </a:lnTo>
                  <a:lnTo>
                    <a:pt x="206" y="93"/>
                  </a:lnTo>
                  <a:lnTo>
                    <a:pt x="205" y="90"/>
                  </a:lnTo>
                  <a:lnTo>
                    <a:pt x="202" y="90"/>
                  </a:lnTo>
                  <a:lnTo>
                    <a:pt x="201" y="88"/>
                  </a:lnTo>
                  <a:lnTo>
                    <a:pt x="201" y="84"/>
                  </a:lnTo>
                  <a:lnTo>
                    <a:pt x="202" y="81"/>
                  </a:lnTo>
                  <a:lnTo>
                    <a:pt x="206" y="77"/>
                  </a:lnTo>
                  <a:lnTo>
                    <a:pt x="214" y="72"/>
                  </a:lnTo>
                  <a:lnTo>
                    <a:pt x="215" y="72"/>
                  </a:lnTo>
                  <a:lnTo>
                    <a:pt x="215" y="70"/>
                  </a:lnTo>
                  <a:lnTo>
                    <a:pt x="215" y="70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close/>
                  <a:moveTo>
                    <a:pt x="169" y="40"/>
                  </a:moveTo>
                  <a:lnTo>
                    <a:pt x="166" y="37"/>
                  </a:lnTo>
                  <a:lnTo>
                    <a:pt x="170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close/>
                  <a:moveTo>
                    <a:pt x="60" y="1"/>
                  </a:moveTo>
                  <a:lnTo>
                    <a:pt x="57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1"/>
                  </a:lnTo>
                  <a:lnTo>
                    <a:pt x="56" y="9"/>
                  </a:lnTo>
                  <a:lnTo>
                    <a:pt x="60" y="9"/>
                  </a:lnTo>
                  <a:lnTo>
                    <a:pt x="60" y="5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5" name="Freeform 254"/>
            <p:cNvSpPr>
              <a:spLocks/>
            </p:cNvSpPr>
            <p:nvPr/>
          </p:nvSpPr>
          <p:spPr bwMode="auto">
            <a:xfrm>
              <a:off x="7261891" y="3865695"/>
              <a:ext cx="117463" cy="168731"/>
            </a:xfrm>
            <a:custGeom>
              <a:avLst/>
              <a:gdLst>
                <a:gd name="T0" fmla="*/ 33 w 65"/>
                <a:gd name="T1" fmla="*/ 75 h 77"/>
                <a:gd name="T2" fmla="*/ 30 w 65"/>
                <a:gd name="T3" fmla="*/ 71 h 77"/>
                <a:gd name="T4" fmla="*/ 30 w 65"/>
                <a:gd name="T5" fmla="*/ 67 h 77"/>
                <a:gd name="T6" fmla="*/ 34 w 65"/>
                <a:gd name="T7" fmla="*/ 65 h 77"/>
                <a:gd name="T8" fmla="*/ 42 w 65"/>
                <a:gd name="T9" fmla="*/ 64 h 77"/>
                <a:gd name="T10" fmla="*/ 48 w 65"/>
                <a:gd name="T11" fmla="*/ 64 h 77"/>
                <a:gd name="T12" fmla="*/ 52 w 65"/>
                <a:gd name="T13" fmla="*/ 65 h 77"/>
                <a:gd name="T14" fmla="*/ 58 w 65"/>
                <a:gd name="T15" fmla="*/ 63 h 77"/>
                <a:gd name="T16" fmla="*/ 61 w 65"/>
                <a:gd name="T17" fmla="*/ 56 h 77"/>
                <a:gd name="T18" fmla="*/ 63 w 65"/>
                <a:gd name="T19" fmla="*/ 47 h 77"/>
                <a:gd name="T20" fmla="*/ 60 w 65"/>
                <a:gd name="T21" fmla="*/ 39 h 77"/>
                <a:gd name="T22" fmla="*/ 57 w 65"/>
                <a:gd name="T23" fmla="*/ 26 h 77"/>
                <a:gd name="T24" fmla="*/ 61 w 65"/>
                <a:gd name="T25" fmla="*/ 14 h 77"/>
                <a:gd name="T26" fmla="*/ 63 w 65"/>
                <a:gd name="T27" fmla="*/ 10 h 77"/>
                <a:gd name="T28" fmla="*/ 63 w 65"/>
                <a:gd name="T29" fmla="*/ 4 h 77"/>
                <a:gd name="T30" fmla="*/ 54 w 65"/>
                <a:gd name="T31" fmla="*/ 0 h 77"/>
                <a:gd name="T32" fmla="*/ 48 w 65"/>
                <a:gd name="T33" fmla="*/ 3 h 77"/>
                <a:gd name="T34" fmla="*/ 48 w 65"/>
                <a:gd name="T35" fmla="*/ 4 h 77"/>
                <a:gd name="T36" fmla="*/ 46 w 65"/>
                <a:gd name="T37" fmla="*/ 3 h 77"/>
                <a:gd name="T38" fmla="*/ 38 w 65"/>
                <a:gd name="T39" fmla="*/ 3 h 77"/>
                <a:gd name="T40" fmla="*/ 34 w 65"/>
                <a:gd name="T41" fmla="*/ 3 h 77"/>
                <a:gd name="T42" fmla="*/ 33 w 65"/>
                <a:gd name="T43" fmla="*/ 4 h 77"/>
                <a:gd name="T44" fmla="*/ 21 w 65"/>
                <a:gd name="T45" fmla="*/ 3 h 77"/>
                <a:gd name="T46" fmla="*/ 13 w 65"/>
                <a:gd name="T47" fmla="*/ 7 h 77"/>
                <a:gd name="T48" fmla="*/ 13 w 65"/>
                <a:gd name="T49" fmla="*/ 10 h 77"/>
                <a:gd name="T50" fmla="*/ 12 w 65"/>
                <a:gd name="T51" fmla="*/ 16 h 77"/>
                <a:gd name="T52" fmla="*/ 4 w 65"/>
                <a:gd name="T53" fmla="*/ 20 h 77"/>
                <a:gd name="T54" fmla="*/ 0 w 65"/>
                <a:gd name="T55" fmla="*/ 23 h 77"/>
                <a:gd name="T56" fmla="*/ 0 w 65"/>
                <a:gd name="T57" fmla="*/ 40 h 77"/>
                <a:gd name="T58" fmla="*/ 6 w 65"/>
                <a:gd name="T59" fmla="*/ 48 h 77"/>
                <a:gd name="T60" fmla="*/ 10 w 65"/>
                <a:gd name="T61" fmla="*/ 48 h 77"/>
                <a:gd name="T62" fmla="*/ 12 w 65"/>
                <a:gd name="T63" fmla="*/ 58 h 77"/>
                <a:gd name="T64" fmla="*/ 17 w 65"/>
                <a:gd name="T65" fmla="*/ 67 h 77"/>
                <a:gd name="T66" fmla="*/ 20 w 65"/>
                <a:gd name="T67" fmla="*/ 71 h 77"/>
                <a:gd name="T68" fmla="*/ 29 w 65"/>
                <a:gd name="T69" fmla="*/ 77 h 77"/>
                <a:gd name="T70" fmla="*/ 30 w 65"/>
                <a:gd name="T71" fmla="*/ 77 h 77"/>
                <a:gd name="T72" fmla="*/ 30 w 65"/>
                <a:gd name="T73" fmla="*/ 77 h 77"/>
                <a:gd name="T74" fmla="*/ 30 w 65"/>
                <a:gd name="T7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" h="77">
                  <a:moveTo>
                    <a:pt x="30" y="77"/>
                  </a:moveTo>
                  <a:lnTo>
                    <a:pt x="33" y="75"/>
                  </a:lnTo>
                  <a:lnTo>
                    <a:pt x="33" y="73"/>
                  </a:lnTo>
                  <a:lnTo>
                    <a:pt x="30" y="71"/>
                  </a:lnTo>
                  <a:lnTo>
                    <a:pt x="30" y="69"/>
                  </a:lnTo>
                  <a:lnTo>
                    <a:pt x="30" y="67"/>
                  </a:lnTo>
                  <a:lnTo>
                    <a:pt x="33" y="65"/>
                  </a:lnTo>
                  <a:lnTo>
                    <a:pt x="34" y="65"/>
                  </a:lnTo>
                  <a:lnTo>
                    <a:pt x="37" y="65"/>
                  </a:lnTo>
                  <a:lnTo>
                    <a:pt x="42" y="64"/>
                  </a:lnTo>
                  <a:lnTo>
                    <a:pt x="48" y="64"/>
                  </a:lnTo>
                  <a:lnTo>
                    <a:pt x="48" y="64"/>
                  </a:lnTo>
                  <a:lnTo>
                    <a:pt x="50" y="65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8" y="63"/>
                  </a:lnTo>
                  <a:lnTo>
                    <a:pt x="60" y="62"/>
                  </a:lnTo>
                  <a:lnTo>
                    <a:pt x="61" y="56"/>
                  </a:lnTo>
                  <a:lnTo>
                    <a:pt x="61" y="51"/>
                  </a:lnTo>
                  <a:lnTo>
                    <a:pt x="63" y="47"/>
                  </a:lnTo>
                  <a:lnTo>
                    <a:pt x="63" y="44"/>
                  </a:lnTo>
                  <a:lnTo>
                    <a:pt x="60" y="39"/>
                  </a:lnTo>
                  <a:lnTo>
                    <a:pt x="57" y="34"/>
                  </a:lnTo>
                  <a:lnTo>
                    <a:pt x="57" y="26"/>
                  </a:lnTo>
                  <a:lnTo>
                    <a:pt x="57" y="20"/>
                  </a:lnTo>
                  <a:lnTo>
                    <a:pt x="61" y="14"/>
                  </a:lnTo>
                  <a:lnTo>
                    <a:pt x="63" y="12"/>
                  </a:lnTo>
                  <a:lnTo>
                    <a:pt x="63" y="10"/>
                  </a:lnTo>
                  <a:lnTo>
                    <a:pt x="65" y="7"/>
                  </a:lnTo>
                  <a:lnTo>
                    <a:pt x="63" y="4"/>
                  </a:lnTo>
                  <a:lnTo>
                    <a:pt x="60" y="3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8" y="3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4" y="3"/>
                  </a:lnTo>
                  <a:lnTo>
                    <a:pt x="34" y="7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20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4" y="44"/>
                  </a:lnTo>
                  <a:lnTo>
                    <a:pt x="6" y="48"/>
                  </a:lnTo>
                  <a:lnTo>
                    <a:pt x="8" y="51"/>
                  </a:lnTo>
                  <a:lnTo>
                    <a:pt x="10" y="48"/>
                  </a:lnTo>
                  <a:lnTo>
                    <a:pt x="12" y="52"/>
                  </a:lnTo>
                  <a:lnTo>
                    <a:pt x="12" y="58"/>
                  </a:lnTo>
                  <a:lnTo>
                    <a:pt x="13" y="62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20" y="71"/>
                  </a:lnTo>
                  <a:lnTo>
                    <a:pt x="24" y="75"/>
                  </a:lnTo>
                  <a:lnTo>
                    <a:pt x="29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6" name="Freeform 255"/>
            <p:cNvSpPr>
              <a:spLocks/>
            </p:cNvSpPr>
            <p:nvPr/>
          </p:nvSpPr>
          <p:spPr bwMode="auto">
            <a:xfrm>
              <a:off x="7359475" y="3881033"/>
              <a:ext cx="84935" cy="140244"/>
            </a:xfrm>
            <a:custGeom>
              <a:avLst/>
              <a:gdLst>
                <a:gd name="T0" fmla="*/ 9 w 47"/>
                <a:gd name="T1" fmla="*/ 5 h 64"/>
                <a:gd name="T2" fmla="*/ 7 w 47"/>
                <a:gd name="T3" fmla="*/ 7 h 64"/>
                <a:gd name="T4" fmla="*/ 3 w 47"/>
                <a:gd name="T5" fmla="*/ 13 h 64"/>
                <a:gd name="T6" fmla="*/ 3 w 47"/>
                <a:gd name="T7" fmla="*/ 19 h 64"/>
                <a:gd name="T8" fmla="*/ 3 w 47"/>
                <a:gd name="T9" fmla="*/ 27 h 64"/>
                <a:gd name="T10" fmla="*/ 6 w 47"/>
                <a:gd name="T11" fmla="*/ 32 h 64"/>
                <a:gd name="T12" fmla="*/ 9 w 47"/>
                <a:gd name="T13" fmla="*/ 37 h 64"/>
                <a:gd name="T14" fmla="*/ 9 w 47"/>
                <a:gd name="T15" fmla="*/ 40 h 64"/>
                <a:gd name="T16" fmla="*/ 7 w 47"/>
                <a:gd name="T17" fmla="*/ 44 h 64"/>
                <a:gd name="T18" fmla="*/ 7 w 47"/>
                <a:gd name="T19" fmla="*/ 49 h 64"/>
                <a:gd name="T20" fmla="*/ 6 w 47"/>
                <a:gd name="T21" fmla="*/ 55 h 64"/>
                <a:gd name="T22" fmla="*/ 4 w 47"/>
                <a:gd name="T23" fmla="*/ 56 h 64"/>
                <a:gd name="T24" fmla="*/ 0 w 47"/>
                <a:gd name="T25" fmla="*/ 60 h 64"/>
                <a:gd name="T26" fmla="*/ 2 w 47"/>
                <a:gd name="T27" fmla="*/ 62 h 64"/>
                <a:gd name="T28" fmla="*/ 6 w 47"/>
                <a:gd name="T29" fmla="*/ 64 h 64"/>
                <a:gd name="T30" fmla="*/ 7 w 47"/>
                <a:gd name="T31" fmla="*/ 64 h 64"/>
                <a:gd name="T32" fmla="*/ 13 w 47"/>
                <a:gd name="T33" fmla="*/ 60 h 64"/>
                <a:gd name="T34" fmla="*/ 15 w 47"/>
                <a:gd name="T35" fmla="*/ 62 h 64"/>
                <a:gd name="T36" fmla="*/ 19 w 47"/>
                <a:gd name="T37" fmla="*/ 62 h 64"/>
                <a:gd name="T38" fmla="*/ 20 w 47"/>
                <a:gd name="T39" fmla="*/ 62 h 64"/>
                <a:gd name="T40" fmla="*/ 24 w 47"/>
                <a:gd name="T41" fmla="*/ 62 h 64"/>
                <a:gd name="T42" fmla="*/ 27 w 47"/>
                <a:gd name="T43" fmla="*/ 62 h 64"/>
                <a:gd name="T44" fmla="*/ 31 w 47"/>
                <a:gd name="T45" fmla="*/ 58 h 64"/>
                <a:gd name="T46" fmla="*/ 37 w 47"/>
                <a:gd name="T47" fmla="*/ 44 h 64"/>
                <a:gd name="T48" fmla="*/ 45 w 47"/>
                <a:gd name="T49" fmla="*/ 32 h 64"/>
                <a:gd name="T50" fmla="*/ 47 w 47"/>
                <a:gd name="T51" fmla="*/ 27 h 64"/>
                <a:gd name="T52" fmla="*/ 47 w 47"/>
                <a:gd name="T53" fmla="*/ 24 h 64"/>
                <a:gd name="T54" fmla="*/ 45 w 47"/>
                <a:gd name="T55" fmla="*/ 20 h 64"/>
                <a:gd name="T56" fmla="*/ 45 w 47"/>
                <a:gd name="T57" fmla="*/ 19 h 64"/>
                <a:gd name="T58" fmla="*/ 44 w 47"/>
                <a:gd name="T59" fmla="*/ 20 h 64"/>
                <a:gd name="T60" fmla="*/ 41 w 47"/>
                <a:gd name="T61" fmla="*/ 19 h 64"/>
                <a:gd name="T62" fmla="*/ 37 w 47"/>
                <a:gd name="T63" fmla="*/ 16 h 64"/>
                <a:gd name="T64" fmla="*/ 36 w 47"/>
                <a:gd name="T65" fmla="*/ 16 h 64"/>
                <a:gd name="T66" fmla="*/ 37 w 47"/>
                <a:gd name="T67" fmla="*/ 15 h 64"/>
                <a:gd name="T68" fmla="*/ 36 w 47"/>
                <a:gd name="T69" fmla="*/ 13 h 64"/>
                <a:gd name="T70" fmla="*/ 32 w 47"/>
                <a:gd name="T71" fmla="*/ 11 h 64"/>
                <a:gd name="T72" fmla="*/ 28 w 47"/>
                <a:gd name="T73" fmla="*/ 5 h 64"/>
                <a:gd name="T74" fmla="*/ 24 w 47"/>
                <a:gd name="T75" fmla="*/ 3 h 64"/>
                <a:gd name="T76" fmla="*/ 20 w 47"/>
                <a:gd name="T77" fmla="*/ 3 h 64"/>
                <a:gd name="T78" fmla="*/ 15 w 47"/>
                <a:gd name="T79" fmla="*/ 0 h 64"/>
                <a:gd name="T80" fmla="*/ 13 w 47"/>
                <a:gd name="T81" fmla="*/ 0 h 64"/>
                <a:gd name="T82" fmla="*/ 11 w 47"/>
                <a:gd name="T83" fmla="*/ 0 h 64"/>
                <a:gd name="T84" fmla="*/ 9 w 47"/>
                <a:gd name="T85" fmla="*/ 3 h 64"/>
                <a:gd name="T86" fmla="*/ 9 w 47"/>
                <a:gd name="T87" fmla="*/ 5 h 64"/>
                <a:gd name="T88" fmla="*/ 9 w 47"/>
                <a:gd name="T89" fmla="*/ 5 h 64"/>
                <a:gd name="T90" fmla="*/ 9 w 47"/>
                <a:gd name="T91" fmla="*/ 5 h 64"/>
                <a:gd name="T92" fmla="*/ 9 w 47"/>
                <a:gd name="T93" fmla="*/ 5 h 64"/>
                <a:gd name="T94" fmla="*/ 9 w 47"/>
                <a:gd name="T95" fmla="*/ 5 h 64"/>
                <a:gd name="T96" fmla="*/ 9 w 47"/>
                <a:gd name="T97" fmla="*/ 5 h 64"/>
                <a:gd name="T98" fmla="*/ 9 w 47"/>
                <a:gd name="T99" fmla="*/ 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7" h="64">
                  <a:moveTo>
                    <a:pt x="9" y="5"/>
                  </a:moveTo>
                  <a:lnTo>
                    <a:pt x="7" y="7"/>
                  </a:lnTo>
                  <a:lnTo>
                    <a:pt x="3" y="13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6" y="32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7" y="44"/>
                  </a:lnTo>
                  <a:lnTo>
                    <a:pt x="7" y="49"/>
                  </a:lnTo>
                  <a:lnTo>
                    <a:pt x="6" y="55"/>
                  </a:lnTo>
                  <a:lnTo>
                    <a:pt x="4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13" y="60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7" y="62"/>
                  </a:lnTo>
                  <a:lnTo>
                    <a:pt x="31" y="58"/>
                  </a:lnTo>
                  <a:lnTo>
                    <a:pt x="37" y="44"/>
                  </a:lnTo>
                  <a:lnTo>
                    <a:pt x="45" y="32"/>
                  </a:lnTo>
                  <a:lnTo>
                    <a:pt x="47" y="27"/>
                  </a:lnTo>
                  <a:lnTo>
                    <a:pt x="47" y="24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44" y="20"/>
                  </a:lnTo>
                  <a:lnTo>
                    <a:pt x="41" y="19"/>
                  </a:lnTo>
                  <a:lnTo>
                    <a:pt x="37" y="16"/>
                  </a:lnTo>
                  <a:lnTo>
                    <a:pt x="36" y="16"/>
                  </a:lnTo>
                  <a:lnTo>
                    <a:pt x="37" y="15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8" y="5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7" name="Freeform 256"/>
            <p:cNvSpPr>
              <a:spLocks/>
            </p:cNvSpPr>
            <p:nvPr/>
          </p:nvSpPr>
          <p:spPr bwMode="auto">
            <a:xfrm>
              <a:off x="7166113" y="3767085"/>
              <a:ext cx="139148" cy="291444"/>
            </a:xfrm>
            <a:custGeom>
              <a:avLst/>
              <a:gdLst>
                <a:gd name="T0" fmla="*/ 20 w 77"/>
                <a:gd name="T1" fmla="*/ 59 h 133"/>
                <a:gd name="T2" fmla="*/ 21 w 77"/>
                <a:gd name="T3" fmla="*/ 65 h 133"/>
                <a:gd name="T4" fmla="*/ 20 w 77"/>
                <a:gd name="T5" fmla="*/ 72 h 133"/>
                <a:gd name="T6" fmla="*/ 26 w 77"/>
                <a:gd name="T7" fmla="*/ 76 h 133"/>
                <a:gd name="T8" fmla="*/ 29 w 77"/>
                <a:gd name="T9" fmla="*/ 84 h 133"/>
                <a:gd name="T10" fmla="*/ 26 w 77"/>
                <a:gd name="T11" fmla="*/ 88 h 133"/>
                <a:gd name="T12" fmla="*/ 24 w 77"/>
                <a:gd name="T13" fmla="*/ 96 h 133"/>
                <a:gd name="T14" fmla="*/ 21 w 77"/>
                <a:gd name="T15" fmla="*/ 109 h 133"/>
                <a:gd name="T16" fmla="*/ 25 w 77"/>
                <a:gd name="T17" fmla="*/ 116 h 133"/>
                <a:gd name="T18" fmla="*/ 25 w 77"/>
                <a:gd name="T19" fmla="*/ 120 h 133"/>
                <a:gd name="T20" fmla="*/ 25 w 77"/>
                <a:gd name="T21" fmla="*/ 124 h 133"/>
                <a:gd name="T22" fmla="*/ 33 w 77"/>
                <a:gd name="T23" fmla="*/ 129 h 133"/>
                <a:gd name="T24" fmla="*/ 37 w 77"/>
                <a:gd name="T25" fmla="*/ 132 h 133"/>
                <a:gd name="T26" fmla="*/ 39 w 77"/>
                <a:gd name="T27" fmla="*/ 133 h 133"/>
                <a:gd name="T28" fmla="*/ 43 w 77"/>
                <a:gd name="T29" fmla="*/ 129 h 133"/>
                <a:gd name="T30" fmla="*/ 55 w 77"/>
                <a:gd name="T31" fmla="*/ 124 h 133"/>
                <a:gd name="T32" fmla="*/ 59 w 77"/>
                <a:gd name="T33" fmla="*/ 122 h 133"/>
                <a:gd name="T34" fmla="*/ 69 w 77"/>
                <a:gd name="T35" fmla="*/ 120 h 133"/>
                <a:gd name="T36" fmla="*/ 77 w 77"/>
                <a:gd name="T37" fmla="*/ 120 h 133"/>
                <a:gd name="T38" fmla="*/ 70 w 77"/>
                <a:gd name="T39" fmla="*/ 114 h 133"/>
                <a:gd name="T40" fmla="*/ 66 w 77"/>
                <a:gd name="T41" fmla="*/ 107 h 133"/>
                <a:gd name="T42" fmla="*/ 65 w 77"/>
                <a:gd name="T43" fmla="*/ 97 h 133"/>
                <a:gd name="T44" fmla="*/ 61 w 77"/>
                <a:gd name="T45" fmla="*/ 96 h 133"/>
                <a:gd name="T46" fmla="*/ 57 w 77"/>
                <a:gd name="T47" fmla="*/ 89 h 133"/>
                <a:gd name="T48" fmla="*/ 53 w 77"/>
                <a:gd name="T49" fmla="*/ 81 h 133"/>
                <a:gd name="T50" fmla="*/ 53 w 77"/>
                <a:gd name="T51" fmla="*/ 65 h 133"/>
                <a:gd name="T52" fmla="*/ 63 w 77"/>
                <a:gd name="T53" fmla="*/ 65 h 133"/>
                <a:gd name="T54" fmla="*/ 65 w 77"/>
                <a:gd name="T55" fmla="*/ 59 h 133"/>
                <a:gd name="T56" fmla="*/ 66 w 77"/>
                <a:gd name="T57" fmla="*/ 53 h 133"/>
                <a:gd name="T58" fmla="*/ 66 w 77"/>
                <a:gd name="T59" fmla="*/ 45 h 133"/>
                <a:gd name="T60" fmla="*/ 65 w 77"/>
                <a:gd name="T61" fmla="*/ 40 h 133"/>
                <a:gd name="T62" fmla="*/ 61 w 77"/>
                <a:gd name="T63" fmla="*/ 39 h 133"/>
                <a:gd name="T64" fmla="*/ 50 w 77"/>
                <a:gd name="T65" fmla="*/ 31 h 133"/>
                <a:gd name="T66" fmla="*/ 46 w 77"/>
                <a:gd name="T67" fmla="*/ 35 h 133"/>
                <a:gd name="T68" fmla="*/ 43 w 77"/>
                <a:gd name="T69" fmla="*/ 40 h 133"/>
                <a:gd name="T70" fmla="*/ 47 w 77"/>
                <a:gd name="T71" fmla="*/ 27 h 133"/>
                <a:gd name="T72" fmla="*/ 46 w 77"/>
                <a:gd name="T73" fmla="*/ 19 h 133"/>
                <a:gd name="T74" fmla="*/ 39 w 77"/>
                <a:gd name="T75" fmla="*/ 14 h 133"/>
                <a:gd name="T76" fmla="*/ 33 w 77"/>
                <a:gd name="T77" fmla="*/ 6 h 133"/>
                <a:gd name="T78" fmla="*/ 30 w 77"/>
                <a:gd name="T79" fmla="*/ 6 h 133"/>
                <a:gd name="T80" fmla="*/ 24 w 77"/>
                <a:gd name="T81" fmla="*/ 0 h 133"/>
                <a:gd name="T82" fmla="*/ 26 w 77"/>
                <a:gd name="T83" fmla="*/ 4 h 133"/>
                <a:gd name="T84" fmla="*/ 26 w 77"/>
                <a:gd name="T85" fmla="*/ 6 h 133"/>
                <a:gd name="T86" fmla="*/ 17 w 77"/>
                <a:gd name="T87" fmla="*/ 11 h 133"/>
                <a:gd name="T88" fmla="*/ 12 w 77"/>
                <a:gd name="T89" fmla="*/ 18 h 133"/>
                <a:gd name="T90" fmla="*/ 13 w 77"/>
                <a:gd name="T91" fmla="*/ 24 h 133"/>
                <a:gd name="T92" fmla="*/ 17 w 77"/>
                <a:gd name="T93" fmla="*/ 27 h 133"/>
                <a:gd name="T94" fmla="*/ 13 w 77"/>
                <a:gd name="T95" fmla="*/ 31 h 133"/>
                <a:gd name="T96" fmla="*/ 9 w 77"/>
                <a:gd name="T97" fmla="*/ 32 h 133"/>
                <a:gd name="T98" fmla="*/ 6 w 77"/>
                <a:gd name="T99" fmla="*/ 32 h 133"/>
                <a:gd name="T100" fmla="*/ 4 w 77"/>
                <a:gd name="T101" fmla="*/ 39 h 133"/>
                <a:gd name="T102" fmla="*/ 0 w 77"/>
                <a:gd name="T103" fmla="*/ 48 h 133"/>
                <a:gd name="T104" fmla="*/ 9 w 77"/>
                <a:gd name="T105" fmla="*/ 60 h 133"/>
                <a:gd name="T106" fmla="*/ 17 w 77"/>
                <a:gd name="T107" fmla="*/ 59 h 133"/>
                <a:gd name="T108" fmla="*/ 17 w 77"/>
                <a:gd name="T109" fmla="*/ 59 h 133"/>
                <a:gd name="T110" fmla="*/ 17 w 77"/>
                <a:gd name="T111" fmla="*/ 59 h 133"/>
                <a:gd name="T112" fmla="*/ 17 w 77"/>
                <a:gd name="T113" fmla="*/ 5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7" h="133">
                  <a:moveTo>
                    <a:pt x="17" y="59"/>
                  </a:moveTo>
                  <a:lnTo>
                    <a:pt x="20" y="59"/>
                  </a:lnTo>
                  <a:lnTo>
                    <a:pt x="21" y="61"/>
                  </a:lnTo>
                  <a:lnTo>
                    <a:pt x="21" y="65"/>
                  </a:lnTo>
                  <a:lnTo>
                    <a:pt x="21" y="67"/>
                  </a:lnTo>
                  <a:lnTo>
                    <a:pt x="20" y="72"/>
                  </a:lnTo>
                  <a:lnTo>
                    <a:pt x="21" y="75"/>
                  </a:lnTo>
                  <a:lnTo>
                    <a:pt x="26" y="76"/>
                  </a:lnTo>
                  <a:lnTo>
                    <a:pt x="25" y="79"/>
                  </a:lnTo>
                  <a:lnTo>
                    <a:pt x="29" y="84"/>
                  </a:lnTo>
                  <a:lnTo>
                    <a:pt x="29" y="85"/>
                  </a:lnTo>
                  <a:lnTo>
                    <a:pt x="26" y="88"/>
                  </a:lnTo>
                  <a:lnTo>
                    <a:pt x="25" y="92"/>
                  </a:lnTo>
                  <a:lnTo>
                    <a:pt x="24" y="96"/>
                  </a:lnTo>
                  <a:lnTo>
                    <a:pt x="21" y="103"/>
                  </a:lnTo>
                  <a:lnTo>
                    <a:pt x="21" y="109"/>
                  </a:lnTo>
                  <a:lnTo>
                    <a:pt x="24" y="114"/>
                  </a:lnTo>
                  <a:lnTo>
                    <a:pt x="25" y="116"/>
                  </a:lnTo>
                  <a:lnTo>
                    <a:pt x="25" y="118"/>
                  </a:lnTo>
                  <a:lnTo>
                    <a:pt x="25" y="120"/>
                  </a:lnTo>
                  <a:lnTo>
                    <a:pt x="26" y="122"/>
                  </a:lnTo>
                  <a:lnTo>
                    <a:pt x="25" y="124"/>
                  </a:lnTo>
                  <a:lnTo>
                    <a:pt x="29" y="125"/>
                  </a:lnTo>
                  <a:lnTo>
                    <a:pt x="33" y="129"/>
                  </a:lnTo>
                  <a:lnTo>
                    <a:pt x="34" y="132"/>
                  </a:lnTo>
                  <a:lnTo>
                    <a:pt x="37" y="132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2" y="132"/>
                  </a:lnTo>
                  <a:lnTo>
                    <a:pt x="43" y="129"/>
                  </a:lnTo>
                  <a:lnTo>
                    <a:pt x="50" y="125"/>
                  </a:lnTo>
                  <a:lnTo>
                    <a:pt x="55" y="124"/>
                  </a:lnTo>
                  <a:lnTo>
                    <a:pt x="57" y="124"/>
                  </a:lnTo>
                  <a:lnTo>
                    <a:pt x="59" y="122"/>
                  </a:lnTo>
                  <a:lnTo>
                    <a:pt x="63" y="120"/>
                  </a:lnTo>
                  <a:lnTo>
                    <a:pt x="69" y="120"/>
                  </a:lnTo>
                  <a:lnTo>
                    <a:pt x="73" y="120"/>
                  </a:lnTo>
                  <a:lnTo>
                    <a:pt x="77" y="120"/>
                  </a:lnTo>
                  <a:lnTo>
                    <a:pt x="73" y="116"/>
                  </a:lnTo>
                  <a:lnTo>
                    <a:pt x="70" y="114"/>
                  </a:lnTo>
                  <a:lnTo>
                    <a:pt x="70" y="112"/>
                  </a:lnTo>
                  <a:lnTo>
                    <a:pt x="66" y="107"/>
                  </a:lnTo>
                  <a:lnTo>
                    <a:pt x="65" y="103"/>
                  </a:lnTo>
                  <a:lnTo>
                    <a:pt x="65" y="97"/>
                  </a:lnTo>
                  <a:lnTo>
                    <a:pt x="63" y="93"/>
                  </a:lnTo>
                  <a:lnTo>
                    <a:pt x="61" y="96"/>
                  </a:lnTo>
                  <a:lnTo>
                    <a:pt x="59" y="93"/>
                  </a:lnTo>
                  <a:lnTo>
                    <a:pt x="57" y="89"/>
                  </a:lnTo>
                  <a:lnTo>
                    <a:pt x="53" y="85"/>
                  </a:lnTo>
                  <a:lnTo>
                    <a:pt x="53" y="81"/>
                  </a:lnTo>
                  <a:lnTo>
                    <a:pt x="53" y="68"/>
                  </a:lnTo>
                  <a:lnTo>
                    <a:pt x="53" y="65"/>
                  </a:lnTo>
                  <a:lnTo>
                    <a:pt x="57" y="65"/>
                  </a:lnTo>
                  <a:lnTo>
                    <a:pt x="63" y="65"/>
                  </a:lnTo>
                  <a:lnTo>
                    <a:pt x="65" y="61"/>
                  </a:lnTo>
                  <a:lnTo>
                    <a:pt x="65" y="59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6" y="52"/>
                  </a:lnTo>
                  <a:lnTo>
                    <a:pt x="66" y="45"/>
                  </a:lnTo>
                  <a:lnTo>
                    <a:pt x="65" y="41"/>
                  </a:lnTo>
                  <a:lnTo>
                    <a:pt x="65" y="40"/>
                  </a:lnTo>
                  <a:lnTo>
                    <a:pt x="61" y="41"/>
                  </a:lnTo>
                  <a:lnTo>
                    <a:pt x="61" y="39"/>
                  </a:lnTo>
                  <a:lnTo>
                    <a:pt x="57" y="35"/>
                  </a:lnTo>
                  <a:lnTo>
                    <a:pt x="50" y="31"/>
                  </a:lnTo>
                  <a:lnTo>
                    <a:pt x="47" y="31"/>
                  </a:lnTo>
                  <a:lnTo>
                    <a:pt x="46" y="35"/>
                  </a:lnTo>
                  <a:lnTo>
                    <a:pt x="46" y="39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6" y="19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3" y="6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3" y="8"/>
                  </a:lnTo>
                  <a:lnTo>
                    <a:pt x="24" y="0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17" y="11"/>
                  </a:lnTo>
                  <a:lnTo>
                    <a:pt x="13" y="15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12" y="32"/>
                  </a:lnTo>
                  <a:lnTo>
                    <a:pt x="9" y="32"/>
                  </a:lnTo>
                  <a:lnTo>
                    <a:pt x="8" y="32"/>
                  </a:lnTo>
                  <a:lnTo>
                    <a:pt x="6" y="32"/>
                  </a:lnTo>
                  <a:lnTo>
                    <a:pt x="4" y="35"/>
                  </a:lnTo>
                  <a:lnTo>
                    <a:pt x="4" y="39"/>
                  </a:lnTo>
                  <a:lnTo>
                    <a:pt x="2" y="44"/>
                  </a:lnTo>
                  <a:lnTo>
                    <a:pt x="0" y="48"/>
                  </a:lnTo>
                  <a:lnTo>
                    <a:pt x="4" y="55"/>
                  </a:lnTo>
                  <a:lnTo>
                    <a:pt x="9" y="60"/>
                  </a:lnTo>
                  <a:lnTo>
                    <a:pt x="10" y="6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8" name="Freeform 257"/>
            <p:cNvSpPr>
              <a:spLocks/>
            </p:cNvSpPr>
            <p:nvPr/>
          </p:nvSpPr>
          <p:spPr bwMode="auto">
            <a:xfrm>
              <a:off x="6649278" y="3613694"/>
              <a:ext cx="356002" cy="663965"/>
            </a:xfrm>
            <a:custGeom>
              <a:avLst/>
              <a:gdLst>
                <a:gd name="T0" fmla="*/ 187 w 197"/>
                <a:gd name="T1" fmla="*/ 177 h 303"/>
                <a:gd name="T2" fmla="*/ 187 w 197"/>
                <a:gd name="T3" fmla="*/ 167 h 303"/>
                <a:gd name="T4" fmla="*/ 181 w 197"/>
                <a:gd name="T5" fmla="*/ 145 h 303"/>
                <a:gd name="T6" fmla="*/ 189 w 197"/>
                <a:gd name="T7" fmla="*/ 115 h 303"/>
                <a:gd name="T8" fmla="*/ 174 w 197"/>
                <a:gd name="T9" fmla="*/ 111 h 303"/>
                <a:gd name="T10" fmla="*/ 157 w 197"/>
                <a:gd name="T11" fmla="*/ 114 h 303"/>
                <a:gd name="T12" fmla="*/ 145 w 197"/>
                <a:gd name="T13" fmla="*/ 98 h 303"/>
                <a:gd name="T14" fmla="*/ 128 w 197"/>
                <a:gd name="T15" fmla="*/ 98 h 303"/>
                <a:gd name="T16" fmla="*/ 114 w 197"/>
                <a:gd name="T17" fmla="*/ 97 h 303"/>
                <a:gd name="T18" fmla="*/ 110 w 197"/>
                <a:gd name="T19" fmla="*/ 80 h 303"/>
                <a:gd name="T20" fmla="*/ 105 w 197"/>
                <a:gd name="T21" fmla="*/ 61 h 303"/>
                <a:gd name="T22" fmla="*/ 101 w 197"/>
                <a:gd name="T23" fmla="*/ 52 h 303"/>
                <a:gd name="T24" fmla="*/ 121 w 197"/>
                <a:gd name="T25" fmla="*/ 17 h 303"/>
                <a:gd name="T26" fmla="*/ 136 w 197"/>
                <a:gd name="T27" fmla="*/ 4 h 303"/>
                <a:gd name="T28" fmla="*/ 122 w 197"/>
                <a:gd name="T29" fmla="*/ 5 h 303"/>
                <a:gd name="T30" fmla="*/ 109 w 197"/>
                <a:gd name="T31" fmla="*/ 13 h 303"/>
                <a:gd name="T32" fmla="*/ 86 w 197"/>
                <a:gd name="T33" fmla="*/ 21 h 303"/>
                <a:gd name="T34" fmla="*/ 80 w 197"/>
                <a:gd name="T35" fmla="*/ 27 h 303"/>
                <a:gd name="T36" fmla="*/ 69 w 197"/>
                <a:gd name="T37" fmla="*/ 31 h 303"/>
                <a:gd name="T38" fmla="*/ 64 w 197"/>
                <a:gd name="T39" fmla="*/ 40 h 303"/>
                <a:gd name="T40" fmla="*/ 61 w 197"/>
                <a:gd name="T41" fmla="*/ 53 h 303"/>
                <a:gd name="T42" fmla="*/ 44 w 197"/>
                <a:gd name="T43" fmla="*/ 66 h 303"/>
                <a:gd name="T44" fmla="*/ 37 w 197"/>
                <a:gd name="T45" fmla="*/ 74 h 303"/>
                <a:gd name="T46" fmla="*/ 31 w 197"/>
                <a:gd name="T47" fmla="*/ 72 h 303"/>
                <a:gd name="T48" fmla="*/ 25 w 197"/>
                <a:gd name="T49" fmla="*/ 85 h 303"/>
                <a:gd name="T50" fmla="*/ 27 w 197"/>
                <a:gd name="T51" fmla="*/ 98 h 303"/>
                <a:gd name="T52" fmla="*/ 29 w 197"/>
                <a:gd name="T53" fmla="*/ 114 h 303"/>
                <a:gd name="T54" fmla="*/ 29 w 197"/>
                <a:gd name="T55" fmla="*/ 131 h 303"/>
                <a:gd name="T56" fmla="*/ 31 w 197"/>
                <a:gd name="T57" fmla="*/ 149 h 303"/>
                <a:gd name="T58" fmla="*/ 31 w 197"/>
                <a:gd name="T59" fmla="*/ 154 h 303"/>
                <a:gd name="T60" fmla="*/ 31 w 197"/>
                <a:gd name="T61" fmla="*/ 158 h 303"/>
                <a:gd name="T62" fmla="*/ 23 w 197"/>
                <a:gd name="T63" fmla="*/ 171 h 303"/>
                <a:gd name="T64" fmla="*/ 17 w 197"/>
                <a:gd name="T65" fmla="*/ 179 h 303"/>
                <a:gd name="T66" fmla="*/ 8 w 197"/>
                <a:gd name="T67" fmla="*/ 188 h 303"/>
                <a:gd name="T68" fmla="*/ 0 w 197"/>
                <a:gd name="T69" fmla="*/ 195 h 303"/>
                <a:gd name="T70" fmla="*/ 21 w 197"/>
                <a:gd name="T71" fmla="*/ 211 h 303"/>
                <a:gd name="T72" fmla="*/ 27 w 197"/>
                <a:gd name="T73" fmla="*/ 219 h 303"/>
                <a:gd name="T74" fmla="*/ 43 w 197"/>
                <a:gd name="T75" fmla="*/ 219 h 303"/>
                <a:gd name="T76" fmla="*/ 56 w 197"/>
                <a:gd name="T77" fmla="*/ 224 h 303"/>
                <a:gd name="T78" fmla="*/ 70 w 197"/>
                <a:gd name="T79" fmla="*/ 232 h 303"/>
                <a:gd name="T80" fmla="*/ 80 w 197"/>
                <a:gd name="T81" fmla="*/ 246 h 303"/>
                <a:gd name="T82" fmla="*/ 90 w 197"/>
                <a:gd name="T83" fmla="*/ 256 h 303"/>
                <a:gd name="T84" fmla="*/ 97 w 197"/>
                <a:gd name="T85" fmla="*/ 268 h 303"/>
                <a:gd name="T86" fmla="*/ 114 w 197"/>
                <a:gd name="T87" fmla="*/ 268 h 303"/>
                <a:gd name="T88" fmla="*/ 128 w 197"/>
                <a:gd name="T89" fmla="*/ 267 h 303"/>
                <a:gd name="T90" fmla="*/ 144 w 197"/>
                <a:gd name="T91" fmla="*/ 280 h 303"/>
                <a:gd name="T92" fmla="*/ 141 w 197"/>
                <a:gd name="T93" fmla="*/ 295 h 303"/>
                <a:gd name="T94" fmla="*/ 151 w 197"/>
                <a:gd name="T95" fmla="*/ 280 h 303"/>
                <a:gd name="T96" fmla="*/ 153 w 197"/>
                <a:gd name="T97" fmla="*/ 238 h 303"/>
                <a:gd name="T98" fmla="*/ 145 w 197"/>
                <a:gd name="T99" fmla="*/ 219 h 303"/>
                <a:gd name="T100" fmla="*/ 158 w 197"/>
                <a:gd name="T101" fmla="*/ 212 h 303"/>
                <a:gd name="T102" fmla="*/ 149 w 197"/>
                <a:gd name="T103" fmla="*/ 206 h 303"/>
                <a:gd name="T104" fmla="*/ 157 w 197"/>
                <a:gd name="T105" fmla="*/ 194 h 303"/>
                <a:gd name="T106" fmla="*/ 175 w 197"/>
                <a:gd name="T107" fmla="*/ 190 h 303"/>
                <a:gd name="T108" fmla="*/ 187 w 197"/>
                <a:gd name="T109" fmla="*/ 186 h 303"/>
                <a:gd name="T110" fmla="*/ 193 w 197"/>
                <a:gd name="T111" fmla="*/ 203 h 303"/>
                <a:gd name="T112" fmla="*/ 194 w 197"/>
                <a:gd name="T113" fmla="*/ 19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" h="303">
                  <a:moveTo>
                    <a:pt x="194" y="199"/>
                  </a:moveTo>
                  <a:lnTo>
                    <a:pt x="194" y="195"/>
                  </a:lnTo>
                  <a:lnTo>
                    <a:pt x="193" y="190"/>
                  </a:lnTo>
                  <a:lnTo>
                    <a:pt x="191" y="184"/>
                  </a:lnTo>
                  <a:lnTo>
                    <a:pt x="187" y="177"/>
                  </a:lnTo>
                  <a:lnTo>
                    <a:pt x="183" y="175"/>
                  </a:lnTo>
                  <a:lnTo>
                    <a:pt x="179" y="175"/>
                  </a:lnTo>
                  <a:lnTo>
                    <a:pt x="181" y="173"/>
                  </a:lnTo>
                  <a:lnTo>
                    <a:pt x="183" y="171"/>
                  </a:lnTo>
                  <a:lnTo>
                    <a:pt x="187" y="167"/>
                  </a:lnTo>
                  <a:lnTo>
                    <a:pt x="189" y="166"/>
                  </a:lnTo>
                  <a:lnTo>
                    <a:pt x="189" y="162"/>
                  </a:lnTo>
                  <a:lnTo>
                    <a:pt x="185" y="158"/>
                  </a:lnTo>
                  <a:lnTo>
                    <a:pt x="183" y="151"/>
                  </a:lnTo>
                  <a:lnTo>
                    <a:pt x="181" y="145"/>
                  </a:lnTo>
                  <a:lnTo>
                    <a:pt x="181" y="131"/>
                  </a:lnTo>
                  <a:lnTo>
                    <a:pt x="183" y="129"/>
                  </a:lnTo>
                  <a:lnTo>
                    <a:pt x="185" y="125"/>
                  </a:lnTo>
                  <a:lnTo>
                    <a:pt x="185" y="119"/>
                  </a:lnTo>
                  <a:lnTo>
                    <a:pt x="189" y="115"/>
                  </a:lnTo>
                  <a:lnTo>
                    <a:pt x="189" y="114"/>
                  </a:lnTo>
                  <a:lnTo>
                    <a:pt x="187" y="111"/>
                  </a:lnTo>
                  <a:lnTo>
                    <a:pt x="185" y="110"/>
                  </a:lnTo>
                  <a:lnTo>
                    <a:pt x="179" y="111"/>
                  </a:lnTo>
                  <a:lnTo>
                    <a:pt x="174" y="111"/>
                  </a:lnTo>
                  <a:lnTo>
                    <a:pt x="171" y="114"/>
                  </a:lnTo>
                  <a:lnTo>
                    <a:pt x="166" y="114"/>
                  </a:lnTo>
                  <a:lnTo>
                    <a:pt x="165" y="114"/>
                  </a:lnTo>
                  <a:lnTo>
                    <a:pt x="161" y="114"/>
                  </a:lnTo>
                  <a:lnTo>
                    <a:pt x="157" y="114"/>
                  </a:lnTo>
                  <a:lnTo>
                    <a:pt x="154" y="110"/>
                  </a:lnTo>
                  <a:lnTo>
                    <a:pt x="153" y="109"/>
                  </a:lnTo>
                  <a:lnTo>
                    <a:pt x="149" y="101"/>
                  </a:lnTo>
                  <a:lnTo>
                    <a:pt x="148" y="98"/>
                  </a:lnTo>
                  <a:lnTo>
                    <a:pt x="145" y="98"/>
                  </a:lnTo>
                  <a:lnTo>
                    <a:pt x="141" y="98"/>
                  </a:lnTo>
                  <a:lnTo>
                    <a:pt x="137" y="97"/>
                  </a:lnTo>
                  <a:lnTo>
                    <a:pt x="136" y="97"/>
                  </a:lnTo>
                  <a:lnTo>
                    <a:pt x="132" y="98"/>
                  </a:lnTo>
                  <a:lnTo>
                    <a:pt x="128" y="98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14" y="97"/>
                  </a:lnTo>
                  <a:lnTo>
                    <a:pt x="114" y="93"/>
                  </a:lnTo>
                  <a:lnTo>
                    <a:pt x="113" y="92"/>
                  </a:lnTo>
                  <a:lnTo>
                    <a:pt x="109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3" y="76"/>
                  </a:lnTo>
                  <a:lnTo>
                    <a:pt x="110" y="74"/>
                  </a:lnTo>
                  <a:lnTo>
                    <a:pt x="108" y="68"/>
                  </a:lnTo>
                  <a:lnTo>
                    <a:pt x="108" y="62"/>
                  </a:lnTo>
                  <a:lnTo>
                    <a:pt x="105" y="61"/>
                  </a:lnTo>
                  <a:lnTo>
                    <a:pt x="104" y="58"/>
                  </a:lnTo>
                  <a:lnTo>
                    <a:pt x="104" y="57"/>
                  </a:lnTo>
                  <a:lnTo>
                    <a:pt x="100" y="58"/>
                  </a:lnTo>
                  <a:lnTo>
                    <a:pt x="97" y="58"/>
                  </a:lnTo>
                  <a:lnTo>
                    <a:pt x="101" y="52"/>
                  </a:lnTo>
                  <a:lnTo>
                    <a:pt x="105" y="44"/>
                  </a:lnTo>
                  <a:lnTo>
                    <a:pt x="108" y="34"/>
                  </a:lnTo>
                  <a:lnTo>
                    <a:pt x="109" y="27"/>
                  </a:lnTo>
                  <a:lnTo>
                    <a:pt x="114" y="21"/>
                  </a:lnTo>
                  <a:lnTo>
                    <a:pt x="121" y="17"/>
                  </a:lnTo>
                  <a:lnTo>
                    <a:pt x="122" y="13"/>
                  </a:lnTo>
                  <a:lnTo>
                    <a:pt x="126" y="11"/>
                  </a:lnTo>
                  <a:lnTo>
                    <a:pt x="132" y="9"/>
                  </a:lnTo>
                  <a:lnTo>
                    <a:pt x="136" y="8"/>
                  </a:lnTo>
                  <a:lnTo>
                    <a:pt x="136" y="4"/>
                  </a:lnTo>
                  <a:lnTo>
                    <a:pt x="134" y="1"/>
                  </a:lnTo>
                  <a:lnTo>
                    <a:pt x="130" y="0"/>
                  </a:lnTo>
                  <a:lnTo>
                    <a:pt x="126" y="1"/>
                  </a:lnTo>
                  <a:lnTo>
                    <a:pt x="124" y="4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1" y="4"/>
                  </a:lnTo>
                  <a:lnTo>
                    <a:pt x="121" y="8"/>
                  </a:lnTo>
                  <a:lnTo>
                    <a:pt x="117" y="9"/>
                  </a:lnTo>
                  <a:lnTo>
                    <a:pt x="109" y="13"/>
                  </a:lnTo>
                  <a:lnTo>
                    <a:pt x="104" y="19"/>
                  </a:lnTo>
                  <a:lnTo>
                    <a:pt x="100" y="21"/>
                  </a:lnTo>
                  <a:lnTo>
                    <a:pt x="94" y="21"/>
                  </a:lnTo>
                  <a:lnTo>
                    <a:pt x="88" y="21"/>
                  </a:lnTo>
                  <a:lnTo>
                    <a:pt x="86" y="21"/>
                  </a:lnTo>
                  <a:lnTo>
                    <a:pt x="84" y="24"/>
                  </a:lnTo>
                  <a:lnTo>
                    <a:pt x="82" y="28"/>
                  </a:lnTo>
                  <a:lnTo>
                    <a:pt x="80" y="31"/>
                  </a:lnTo>
                  <a:lnTo>
                    <a:pt x="78" y="28"/>
                  </a:lnTo>
                  <a:lnTo>
                    <a:pt x="80" y="27"/>
                  </a:lnTo>
                  <a:lnTo>
                    <a:pt x="82" y="27"/>
                  </a:lnTo>
                  <a:lnTo>
                    <a:pt x="78" y="24"/>
                  </a:lnTo>
                  <a:lnTo>
                    <a:pt x="74" y="24"/>
                  </a:lnTo>
                  <a:lnTo>
                    <a:pt x="70" y="27"/>
                  </a:lnTo>
                  <a:lnTo>
                    <a:pt x="69" y="31"/>
                  </a:lnTo>
                  <a:lnTo>
                    <a:pt x="66" y="32"/>
                  </a:lnTo>
                  <a:lnTo>
                    <a:pt x="65" y="34"/>
                  </a:lnTo>
                  <a:lnTo>
                    <a:pt x="64" y="36"/>
                  </a:lnTo>
                  <a:lnTo>
                    <a:pt x="64" y="37"/>
                  </a:lnTo>
                  <a:lnTo>
                    <a:pt x="64" y="40"/>
                  </a:lnTo>
                  <a:lnTo>
                    <a:pt x="61" y="40"/>
                  </a:lnTo>
                  <a:lnTo>
                    <a:pt x="64" y="41"/>
                  </a:lnTo>
                  <a:lnTo>
                    <a:pt x="61" y="49"/>
                  </a:lnTo>
                  <a:lnTo>
                    <a:pt x="61" y="52"/>
                  </a:lnTo>
                  <a:lnTo>
                    <a:pt x="61" y="53"/>
                  </a:lnTo>
                  <a:lnTo>
                    <a:pt x="57" y="54"/>
                  </a:lnTo>
                  <a:lnTo>
                    <a:pt x="56" y="54"/>
                  </a:lnTo>
                  <a:lnTo>
                    <a:pt x="52" y="58"/>
                  </a:lnTo>
                  <a:lnTo>
                    <a:pt x="51" y="62"/>
                  </a:lnTo>
                  <a:lnTo>
                    <a:pt x="44" y="66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0" y="78"/>
                  </a:lnTo>
                  <a:lnTo>
                    <a:pt x="39" y="76"/>
                  </a:lnTo>
                  <a:lnTo>
                    <a:pt x="37" y="74"/>
                  </a:lnTo>
                  <a:lnTo>
                    <a:pt x="33" y="69"/>
                  </a:lnTo>
                  <a:lnTo>
                    <a:pt x="33" y="68"/>
                  </a:lnTo>
                  <a:lnTo>
                    <a:pt x="32" y="69"/>
                  </a:lnTo>
                  <a:lnTo>
                    <a:pt x="31" y="70"/>
                  </a:lnTo>
                  <a:lnTo>
                    <a:pt x="31" y="72"/>
                  </a:lnTo>
                  <a:lnTo>
                    <a:pt x="35" y="78"/>
                  </a:lnTo>
                  <a:lnTo>
                    <a:pt x="35" y="81"/>
                  </a:lnTo>
                  <a:lnTo>
                    <a:pt x="33" y="84"/>
                  </a:lnTo>
                  <a:lnTo>
                    <a:pt x="27" y="89"/>
                  </a:lnTo>
                  <a:lnTo>
                    <a:pt x="25" y="85"/>
                  </a:lnTo>
                  <a:lnTo>
                    <a:pt x="25" y="88"/>
                  </a:lnTo>
                  <a:lnTo>
                    <a:pt x="25" y="92"/>
                  </a:lnTo>
                  <a:lnTo>
                    <a:pt x="23" y="93"/>
                  </a:lnTo>
                  <a:lnTo>
                    <a:pt x="23" y="94"/>
                  </a:lnTo>
                  <a:lnTo>
                    <a:pt x="27" y="98"/>
                  </a:lnTo>
                  <a:lnTo>
                    <a:pt x="29" y="105"/>
                  </a:lnTo>
                  <a:lnTo>
                    <a:pt x="31" y="109"/>
                  </a:lnTo>
                  <a:lnTo>
                    <a:pt x="31" y="110"/>
                  </a:lnTo>
                  <a:lnTo>
                    <a:pt x="29" y="111"/>
                  </a:lnTo>
                  <a:lnTo>
                    <a:pt x="29" y="114"/>
                  </a:lnTo>
                  <a:lnTo>
                    <a:pt x="31" y="119"/>
                  </a:lnTo>
                  <a:lnTo>
                    <a:pt x="31" y="122"/>
                  </a:lnTo>
                  <a:lnTo>
                    <a:pt x="29" y="122"/>
                  </a:lnTo>
                  <a:lnTo>
                    <a:pt x="27" y="123"/>
                  </a:lnTo>
                  <a:lnTo>
                    <a:pt x="29" y="131"/>
                  </a:lnTo>
                  <a:lnTo>
                    <a:pt x="31" y="137"/>
                  </a:lnTo>
                  <a:lnTo>
                    <a:pt x="29" y="142"/>
                  </a:lnTo>
                  <a:lnTo>
                    <a:pt x="29" y="146"/>
                  </a:lnTo>
                  <a:lnTo>
                    <a:pt x="29" y="149"/>
                  </a:lnTo>
                  <a:lnTo>
                    <a:pt x="31" y="149"/>
                  </a:lnTo>
                  <a:lnTo>
                    <a:pt x="29" y="150"/>
                  </a:lnTo>
                  <a:lnTo>
                    <a:pt x="27" y="151"/>
                  </a:lnTo>
                  <a:lnTo>
                    <a:pt x="29" y="151"/>
                  </a:lnTo>
                  <a:lnTo>
                    <a:pt x="31" y="151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31" y="155"/>
                  </a:lnTo>
                  <a:lnTo>
                    <a:pt x="33" y="155"/>
                  </a:lnTo>
                  <a:lnTo>
                    <a:pt x="33" y="158"/>
                  </a:lnTo>
                  <a:lnTo>
                    <a:pt x="31" y="158"/>
                  </a:lnTo>
                  <a:lnTo>
                    <a:pt x="33" y="159"/>
                  </a:lnTo>
                  <a:lnTo>
                    <a:pt x="29" y="163"/>
                  </a:lnTo>
                  <a:lnTo>
                    <a:pt x="27" y="167"/>
                  </a:lnTo>
                  <a:lnTo>
                    <a:pt x="25" y="169"/>
                  </a:lnTo>
                  <a:lnTo>
                    <a:pt x="23" y="171"/>
                  </a:lnTo>
                  <a:lnTo>
                    <a:pt x="23" y="173"/>
                  </a:lnTo>
                  <a:lnTo>
                    <a:pt x="21" y="177"/>
                  </a:lnTo>
                  <a:lnTo>
                    <a:pt x="21" y="179"/>
                  </a:lnTo>
                  <a:lnTo>
                    <a:pt x="20" y="179"/>
                  </a:lnTo>
                  <a:lnTo>
                    <a:pt x="17" y="179"/>
                  </a:lnTo>
                  <a:lnTo>
                    <a:pt x="12" y="180"/>
                  </a:lnTo>
                  <a:lnTo>
                    <a:pt x="9" y="182"/>
                  </a:lnTo>
                  <a:lnTo>
                    <a:pt x="8" y="184"/>
                  </a:lnTo>
                  <a:lnTo>
                    <a:pt x="8" y="186"/>
                  </a:lnTo>
                  <a:lnTo>
                    <a:pt x="8" y="188"/>
                  </a:lnTo>
                  <a:lnTo>
                    <a:pt x="8" y="190"/>
                  </a:lnTo>
                  <a:lnTo>
                    <a:pt x="8" y="194"/>
                  </a:lnTo>
                  <a:lnTo>
                    <a:pt x="4" y="192"/>
                  </a:lnTo>
                  <a:lnTo>
                    <a:pt x="3" y="194"/>
                  </a:lnTo>
                  <a:lnTo>
                    <a:pt x="0" y="195"/>
                  </a:lnTo>
                  <a:lnTo>
                    <a:pt x="3" y="195"/>
                  </a:lnTo>
                  <a:lnTo>
                    <a:pt x="7" y="202"/>
                  </a:lnTo>
                  <a:lnTo>
                    <a:pt x="12" y="206"/>
                  </a:lnTo>
                  <a:lnTo>
                    <a:pt x="17" y="208"/>
                  </a:lnTo>
                  <a:lnTo>
                    <a:pt x="21" y="211"/>
                  </a:lnTo>
                  <a:lnTo>
                    <a:pt x="23" y="211"/>
                  </a:lnTo>
                  <a:lnTo>
                    <a:pt x="25" y="212"/>
                  </a:lnTo>
                  <a:lnTo>
                    <a:pt x="27" y="215"/>
                  </a:lnTo>
                  <a:lnTo>
                    <a:pt x="27" y="216"/>
                  </a:lnTo>
                  <a:lnTo>
                    <a:pt x="27" y="219"/>
                  </a:lnTo>
                  <a:lnTo>
                    <a:pt x="31" y="219"/>
                  </a:lnTo>
                  <a:lnTo>
                    <a:pt x="39" y="220"/>
                  </a:lnTo>
                  <a:lnTo>
                    <a:pt x="43" y="220"/>
                  </a:lnTo>
                  <a:lnTo>
                    <a:pt x="44" y="220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51" y="223"/>
                  </a:lnTo>
                  <a:lnTo>
                    <a:pt x="56" y="224"/>
                  </a:lnTo>
                  <a:lnTo>
                    <a:pt x="60" y="227"/>
                  </a:lnTo>
                  <a:lnTo>
                    <a:pt x="61" y="226"/>
                  </a:lnTo>
                  <a:lnTo>
                    <a:pt x="64" y="226"/>
                  </a:lnTo>
                  <a:lnTo>
                    <a:pt x="66" y="228"/>
                  </a:lnTo>
                  <a:lnTo>
                    <a:pt x="70" y="232"/>
                  </a:lnTo>
                  <a:lnTo>
                    <a:pt x="74" y="236"/>
                  </a:lnTo>
                  <a:lnTo>
                    <a:pt x="77" y="242"/>
                  </a:lnTo>
                  <a:lnTo>
                    <a:pt x="77" y="243"/>
                  </a:lnTo>
                  <a:lnTo>
                    <a:pt x="78" y="243"/>
                  </a:lnTo>
                  <a:lnTo>
                    <a:pt x="80" y="246"/>
                  </a:lnTo>
                  <a:lnTo>
                    <a:pt x="82" y="247"/>
                  </a:lnTo>
                  <a:lnTo>
                    <a:pt x="86" y="250"/>
                  </a:lnTo>
                  <a:lnTo>
                    <a:pt x="88" y="251"/>
                  </a:lnTo>
                  <a:lnTo>
                    <a:pt x="90" y="252"/>
                  </a:lnTo>
                  <a:lnTo>
                    <a:pt x="90" y="256"/>
                  </a:lnTo>
                  <a:lnTo>
                    <a:pt x="94" y="259"/>
                  </a:lnTo>
                  <a:lnTo>
                    <a:pt x="96" y="260"/>
                  </a:lnTo>
                  <a:lnTo>
                    <a:pt x="96" y="263"/>
                  </a:lnTo>
                  <a:lnTo>
                    <a:pt x="96" y="267"/>
                  </a:lnTo>
                  <a:lnTo>
                    <a:pt x="97" y="268"/>
                  </a:lnTo>
                  <a:lnTo>
                    <a:pt x="100" y="269"/>
                  </a:lnTo>
                  <a:lnTo>
                    <a:pt x="101" y="269"/>
                  </a:lnTo>
                  <a:lnTo>
                    <a:pt x="105" y="269"/>
                  </a:lnTo>
                  <a:lnTo>
                    <a:pt x="109" y="269"/>
                  </a:lnTo>
                  <a:lnTo>
                    <a:pt x="114" y="268"/>
                  </a:lnTo>
                  <a:lnTo>
                    <a:pt x="117" y="267"/>
                  </a:lnTo>
                  <a:lnTo>
                    <a:pt x="118" y="264"/>
                  </a:lnTo>
                  <a:lnTo>
                    <a:pt x="121" y="267"/>
                  </a:lnTo>
                  <a:lnTo>
                    <a:pt x="124" y="268"/>
                  </a:lnTo>
                  <a:lnTo>
                    <a:pt x="128" y="267"/>
                  </a:lnTo>
                  <a:lnTo>
                    <a:pt x="132" y="267"/>
                  </a:lnTo>
                  <a:lnTo>
                    <a:pt x="136" y="269"/>
                  </a:lnTo>
                  <a:lnTo>
                    <a:pt x="141" y="269"/>
                  </a:lnTo>
                  <a:lnTo>
                    <a:pt x="145" y="276"/>
                  </a:lnTo>
                  <a:lnTo>
                    <a:pt x="144" y="280"/>
                  </a:lnTo>
                  <a:lnTo>
                    <a:pt x="140" y="285"/>
                  </a:lnTo>
                  <a:lnTo>
                    <a:pt x="136" y="293"/>
                  </a:lnTo>
                  <a:lnTo>
                    <a:pt x="136" y="295"/>
                  </a:lnTo>
                  <a:lnTo>
                    <a:pt x="137" y="295"/>
                  </a:lnTo>
                  <a:lnTo>
                    <a:pt x="141" y="295"/>
                  </a:lnTo>
                  <a:lnTo>
                    <a:pt x="144" y="295"/>
                  </a:lnTo>
                  <a:lnTo>
                    <a:pt x="148" y="300"/>
                  </a:lnTo>
                  <a:lnTo>
                    <a:pt x="148" y="303"/>
                  </a:lnTo>
                  <a:lnTo>
                    <a:pt x="149" y="296"/>
                  </a:lnTo>
                  <a:lnTo>
                    <a:pt x="151" y="280"/>
                  </a:lnTo>
                  <a:lnTo>
                    <a:pt x="154" y="256"/>
                  </a:lnTo>
                  <a:lnTo>
                    <a:pt x="154" y="251"/>
                  </a:lnTo>
                  <a:lnTo>
                    <a:pt x="154" y="247"/>
                  </a:lnTo>
                  <a:lnTo>
                    <a:pt x="153" y="243"/>
                  </a:lnTo>
                  <a:lnTo>
                    <a:pt x="153" y="238"/>
                  </a:lnTo>
                  <a:lnTo>
                    <a:pt x="151" y="234"/>
                  </a:lnTo>
                  <a:lnTo>
                    <a:pt x="148" y="232"/>
                  </a:lnTo>
                  <a:lnTo>
                    <a:pt x="145" y="226"/>
                  </a:lnTo>
                  <a:lnTo>
                    <a:pt x="145" y="223"/>
                  </a:lnTo>
                  <a:lnTo>
                    <a:pt x="145" y="219"/>
                  </a:lnTo>
                  <a:lnTo>
                    <a:pt x="145" y="215"/>
                  </a:lnTo>
                  <a:lnTo>
                    <a:pt x="151" y="212"/>
                  </a:lnTo>
                  <a:lnTo>
                    <a:pt x="153" y="211"/>
                  </a:lnTo>
                  <a:lnTo>
                    <a:pt x="157" y="212"/>
                  </a:lnTo>
                  <a:lnTo>
                    <a:pt x="158" y="212"/>
                  </a:lnTo>
                  <a:lnTo>
                    <a:pt x="158" y="211"/>
                  </a:lnTo>
                  <a:lnTo>
                    <a:pt x="158" y="207"/>
                  </a:lnTo>
                  <a:lnTo>
                    <a:pt x="154" y="206"/>
                  </a:lnTo>
                  <a:lnTo>
                    <a:pt x="151" y="206"/>
                  </a:lnTo>
                  <a:lnTo>
                    <a:pt x="149" y="206"/>
                  </a:lnTo>
                  <a:lnTo>
                    <a:pt x="148" y="199"/>
                  </a:lnTo>
                  <a:lnTo>
                    <a:pt x="148" y="194"/>
                  </a:lnTo>
                  <a:lnTo>
                    <a:pt x="149" y="194"/>
                  </a:lnTo>
                  <a:lnTo>
                    <a:pt x="153" y="194"/>
                  </a:lnTo>
                  <a:lnTo>
                    <a:pt x="157" y="194"/>
                  </a:lnTo>
                  <a:lnTo>
                    <a:pt x="170" y="194"/>
                  </a:lnTo>
                  <a:lnTo>
                    <a:pt x="171" y="194"/>
                  </a:lnTo>
                  <a:lnTo>
                    <a:pt x="174" y="194"/>
                  </a:lnTo>
                  <a:lnTo>
                    <a:pt x="174" y="190"/>
                  </a:lnTo>
                  <a:lnTo>
                    <a:pt x="175" y="190"/>
                  </a:lnTo>
                  <a:lnTo>
                    <a:pt x="178" y="192"/>
                  </a:lnTo>
                  <a:lnTo>
                    <a:pt x="179" y="194"/>
                  </a:lnTo>
                  <a:lnTo>
                    <a:pt x="181" y="190"/>
                  </a:lnTo>
                  <a:lnTo>
                    <a:pt x="185" y="188"/>
                  </a:lnTo>
                  <a:lnTo>
                    <a:pt x="187" y="186"/>
                  </a:lnTo>
                  <a:lnTo>
                    <a:pt x="189" y="188"/>
                  </a:lnTo>
                  <a:lnTo>
                    <a:pt x="191" y="192"/>
                  </a:lnTo>
                  <a:lnTo>
                    <a:pt x="193" y="195"/>
                  </a:lnTo>
                  <a:lnTo>
                    <a:pt x="193" y="202"/>
                  </a:lnTo>
                  <a:lnTo>
                    <a:pt x="193" y="203"/>
                  </a:lnTo>
                  <a:lnTo>
                    <a:pt x="194" y="203"/>
                  </a:lnTo>
                  <a:lnTo>
                    <a:pt x="197" y="203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6595065" y="4049765"/>
              <a:ext cx="164448" cy="256383"/>
            </a:xfrm>
            <a:custGeom>
              <a:avLst/>
              <a:gdLst>
                <a:gd name="T0" fmla="*/ 13 w 91"/>
                <a:gd name="T1" fmla="*/ 96 h 117"/>
                <a:gd name="T2" fmla="*/ 10 w 91"/>
                <a:gd name="T3" fmla="*/ 100 h 117"/>
                <a:gd name="T4" fmla="*/ 11 w 91"/>
                <a:gd name="T5" fmla="*/ 104 h 117"/>
                <a:gd name="T6" fmla="*/ 11 w 91"/>
                <a:gd name="T7" fmla="*/ 106 h 117"/>
                <a:gd name="T8" fmla="*/ 13 w 91"/>
                <a:gd name="T9" fmla="*/ 104 h 117"/>
                <a:gd name="T10" fmla="*/ 19 w 91"/>
                <a:gd name="T11" fmla="*/ 108 h 117"/>
                <a:gd name="T12" fmla="*/ 23 w 91"/>
                <a:gd name="T13" fmla="*/ 108 h 117"/>
                <a:gd name="T14" fmla="*/ 26 w 91"/>
                <a:gd name="T15" fmla="*/ 113 h 117"/>
                <a:gd name="T16" fmla="*/ 30 w 91"/>
                <a:gd name="T17" fmla="*/ 117 h 117"/>
                <a:gd name="T18" fmla="*/ 34 w 91"/>
                <a:gd name="T19" fmla="*/ 113 h 117"/>
                <a:gd name="T20" fmla="*/ 41 w 91"/>
                <a:gd name="T21" fmla="*/ 93 h 117"/>
                <a:gd name="T22" fmla="*/ 42 w 91"/>
                <a:gd name="T23" fmla="*/ 90 h 117"/>
                <a:gd name="T24" fmla="*/ 46 w 91"/>
                <a:gd name="T25" fmla="*/ 90 h 117"/>
                <a:gd name="T26" fmla="*/ 46 w 91"/>
                <a:gd name="T27" fmla="*/ 86 h 117"/>
                <a:gd name="T28" fmla="*/ 50 w 91"/>
                <a:gd name="T29" fmla="*/ 81 h 117"/>
                <a:gd name="T30" fmla="*/ 61 w 91"/>
                <a:gd name="T31" fmla="*/ 77 h 117"/>
                <a:gd name="T32" fmla="*/ 77 w 91"/>
                <a:gd name="T33" fmla="*/ 68 h 117"/>
                <a:gd name="T34" fmla="*/ 86 w 91"/>
                <a:gd name="T35" fmla="*/ 52 h 117"/>
                <a:gd name="T36" fmla="*/ 90 w 91"/>
                <a:gd name="T37" fmla="*/ 43 h 117"/>
                <a:gd name="T38" fmla="*/ 91 w 91"/>
                <a:gd name="T39" fmla="*/ 39 h 117"/>
                <a:gd name="T40" fmla="*/ 89 w 91"/>
                <a:gd name="T41" fmla="*/ 33 h 117"/>
                <a:gd name="T42" fmla="*/ 86 w 91"/>
                <a:gd name="T43" fmla="*/ 29 h 117"/>
                <a:gd name="T44" fmla="*/ 90 w 91"/>
                <a:gd name="T45" fmla="*/ 28 h 117"/>
                <a:gd name="T46" fmla="*/ 81 w 91"/>
                <a:gd name="T47" fmla="*/ 24 h 117"/>
                <a:gd name="T48" fmla="*/ 77 w 91"/>
                <a:gd name="T49" fmla="*/ 20 h 117"/>
                <a:gd name="T50" fmla="*/ 73 w 91"/>
                <a:gd name="T51" fmla="*/ 20 h 117"/>
                <a:gd name="T52" fmla="*/ 73 w 91"/>
                <a:gd name="T53" fmla="*/ 21 h 117"/>
                <a:gd name="T54" fmla="*/ 61 w 91"/>
                <a:gd name="T55" fmla="*/ 20 h 117"/>
                <a:gd name="T56" fmla="*/ 57 w 91"/>
                <a:gd name="T57" fmla="*/ 17 h 117"/>
                <a:gd name="T58" fmla="*/ 55 w 91"/>
                <a:gd name="T59" fmla="*/ 13 h 117"/>
                <a:gd name="T60" fmla="*/ 51 w 91"/>
                <a:gd name="T61" fmla="*/ 12 h 117"/>
                <a:gd name="T62" fmla="*/ 42 w 91"/>
                <a:gd name="T63" fmla="*/ 7 h 117"/>
                <a:gd name="T64" fmla="*/ 34 w 91"/>
                <a:gd name="T65" fmla="*/ 0 h 117"/>
                <a:gd name="T66" fmla="*/ 30 w 91"/>
                <a:gd name="T67" fmla="*/ 4 h 117"/>
                <a:gd name="T68" fmla="*/ 25 w 91"/>
                <a:gd name="T69" fmla="*/ 7 h 117"/>
                <a:gd name="T70" fmla="*/ 21 w 91"/>
                <a:gd name="T71" fmla="*/ 9 h 117"/>
                <a:gd name="T72" fmla="*/ 13 w 91"/>
                <a:gd name="T73" fmla="*/ 12 h 117"/>
                <a:gd name="T74" fmla="*/ 15 w 91"/>
                <a:gd name="T75" fmla="*/ 20 h 117"/>
                <a:gd name="T76" fmla="*/ 10 w 91"/>
                <a:gd name="T77" fmla="*/ 31 h 117"/>
                <a:gd name="T78" fmla="*/ 10 w 91"/>
                <a:gd name="T79" fmla="*/ 37 h 117"/>
                <a:gd name="T80" fmla="*/ 8 w 91"/>
                <a:gd name="T81" fmla="*/ 39 h 117"/>
                <a:gd name="T82" fmla="*/ 6 w 91"/>
                <a:gd name="T83" fmla="*/ 43 h 117"/>
                <a:gd name="T84" fmla="*/ 2 w 91"/>
                <a:gd name="T85" fmla="*/ 44 h 117"/>
                <a:gd name="T86" fmla="*/ 2 w 91"/>
                <a:gd name="T87" fmla="*/ 52 h 117"/>
                <a:gd name="T88" fmla="*/ 4 w 91"/>
                <a:gd name="T89" fmla="*/ 60 h 117"/>
                <a:gd name="T90" fmla="*/ 2 w 91"/>
                <a:gd name="T91" fmla="*/ 65 h 117"/>
                <a:gd name="T92" fmla="*/ 2 w 91"/>
                <a:gd name="T93" fmla="*/ 69 h 117"/>
                <a:gd name="T94" fmla="*/ 11 w 91"/>
                <a:gd name="T95" fmla="*/ 77 h 117"/>
                <a:gd name="T96" fmla="*/ 15 w 91"/>
                <a:gd name="T97" fmla="*/ 69 h 117"/>
                <a:gd name="T98" fmla="*/ 15 w 91"/>
                <a:gd name="T99" fmla="*/ 73 h 117"/>
                <a:gd name="T100" fmla="*/ 17 w 91"/>
                <a:gd name="T101" fmla="*/ 70 h 117"/>
                <a:gd name="T102" fmla="*/ 17 w 91"/>
                <a:gd name="T103" fmla="*/ 64 h 117"/>
                <a:gd name="T104" fmla="*/ 17 w 91"/>
                <a:gd name="T105" fmla="*/ 68 h 117"/>
                <a:gd name="T106" fmla="*/ 19 w 91"/>
                <a:gd name="T107" fmla="*/ 73 h 117"/>
                <a:gd name="T108" fmla="*/ 17 w 91"/>
                <a:gd name="T109" fmla="*/ 84 h 117"/>
                <a:gd name="T110" fmla="*/ 11 w 91"/>
                <a:gd name="T111" fmla="*/ 88 h 117"/>
                <a:gd name="T112" fmla="*/ 13 w 91"/>
                <a:gd name="T113" fmla="*/ 92 h 117"/>
                <a:gd name="T114" fmla="*/ 13 w 91"/>
                <a:gd name="T115" fmla="*/ 92 h 117"/>
                <a:gd name="T116" fmla="*/ 13 w 91"/>
                <a:gd name="T117" fmla="*/ 92 h 117"/>
                <a:gd name="T118" fmla="*/ 13 w 91"/>
                <a:gd name="T119" fmla="*/ 9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" h="117">
                  <a:moveTo>
                    <a:pt x="13" y="92"/>
                  </a:moveTo>
                  <a:lnTo>
                    <a:pt x="13" y="96"/>
                  </a:lnTo>
                  <a:lnTo>
                    <a:pt x="13" y="97"/>
                  </a:lnTo>
                  <a:lnTo>
                    <a:pt x="10" y="100"/>
                  </a:lnTo>
                  <a:lnTo>
                    <a:pt x="10" y="101"/>
                  </a:lnTo>
                  <a:lnTo>
                    <a:pt x="11" y="104"/>
                  </a:lnTo>
                  <a:lnTo>
                    <a:pt x="10" y="108"/>
                  </a:lnTo>
                  <a:lnTo>
                    <a:pt x="11" y="106"/>
                  </a:lnTo>
                  <a:lnTo>
                    <a:pt x="11" y="105"/>
                  </a:lnTo>
                  <a:lnTo>
                    <a:pt x="13" y="104"/>
                  </a:lnTo>
                  <a:lnTo>
                    <a:pt x="15" y="104"/>
                  </a:lnTo>
                  <a:lnTo>
                    <a:pt x="19" y="108"/>
                  </a:lnTo>
                  <a:lnTo>
                    <a:pt x="21" y="108"/>
                  </a:lnTo>
                  <a:lnTo>
                    <a:pt x="23" y="108"/>
                  </a:lnTo>
                  <a:lnTo>
                    <a:pt x="25" y="109"/>
                  </a:lnTo>
                  <a:lnTo>
                    <a:pt x="26" y="113"/>
                  </a:lnTo>
                  <a:lnTo>
                    <a:pt x="29" y="114"/>
                  </a:lnTo>
                  <a:lnTo>
                    <a:pt x="30" y="117"/>
                  </a:lnTo>
                  <a:lnTo>
                    <a:pt x="33" y="114"/>
                  </a:lnTo>
                  <a:lnTo>
                    <a:pt x="34" y="113"/>
                  </a:lnTo>
                  <a:lnTo>
                    <a:pt x="39" y="92"/>
                  </a:lnTo>
                  <a:lnTo>
                    <a:pt x="41" y="93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3" y="88"/>
                  </a:lnTo>
                  <a:lnTo>
                    <a:pt x="46" y="90"/>
                  </a:lnTo>
                  <a:lnTo>
                    <a:pt x="46" y="88"/>
                  </a:lnTo>
                  <a:lnTo>
                    <a:pt x="46" y="86"/>
                  </a:lnTo>
                  <a:lnTo>
                    <a:pt x="47" y="84"/>
                  </a:lnTo>
                  <a:lnTo>
                    <a:pt x="50" y="81"/>
                  </a:lnTo>
                  <a:lnTo>
                    <a:pt x="53" y="78"/>
                  </a:lnTo>
                  <a:lnTo>
                    <a:pt x="61" y="77"/>
                  </a:lnTo>
                  <a:lnTo>
                    <a:pt x="70" y="73"/>
                  </a:lnTo>
                  <a:lnTo>
                    <a:pt x="77" y="68"/>
                  </a:lnTo>
                  <a:lnTo>
                    <a:pt x="82" y="60"/>
                  </a:lnTo>
                  <a:lnTo>
                    <a:pt x="86" y="52"/>
                  </a:lnTo>
                  <a:lnTo>
                    <a:pt x="86" y="51"/>
                  </a:lnTo>
                  <a:lnTo>
                    <a:pt x="90" y="43"/>
                  </a:lnTo>
                  <a:lnTo>
                    <a:pt x="91" y="44"/>
                  </a:lnTo>
                  <a:lnTo>
                    <a:pt x="91" y="39"/>
                  </a:lnTo>
                  <a:lnTo>
                    <a:pt x="90" y="35"/>
                  </a:lnTo>
                  <a:lnTo>
                    <a:pt x="89" y="33"/>
                  </a:lnTo>
                  <a:lnTo>
                    <a:pt x="87" y="31"/>
                  </a:lnTo>
                  <a:lnTo>
                    <a:pt x="86" y="29"/>
                  </a:lnTo>
                  <a:lnTo>
                    <a:pt x="87" y="29"/>
                  </a:lnTo>
                  <a:lnTo>
                    <a:pt x="90" y="28"/>
                  </a:lnTo>
                  <a:lnTo>
                    <a:pt x="86" y="25"/>
                  </a:lnTo>
                  <a:lnTo>
                    <a:pt x="81" y="24"/>
                  </a:lnTo>
                  <a:lnTo>
                    <a:pt x="78" y="20"/>
                  </a:lnTo>
                  <a:lnTo>
                    <a:pt x="77" y="20"/>
                  </a:lnTo>
                  <a:lnTo>
                    <a:pt x="74" y="20"/>
                  </a:lnTo>
                  <a:lnTo>
                    <a:pt x="73" y="20"/>
                  </a:lnTo>
                  <a:lnTo>
                    <a:pt x="74" y="21"/>
                  </a:lnTo>
                  <a:lnTo>
                    <a:pt x="73" y="21"/>
                  </a:lnTo>
                  <a:lnTo>
                    <a:pt x="69" y="21"/>
                  </a:lnTo>
                  <a:lnTo>
                    <a:pt x="61" y="20"/>
                  </a:lnTo>
                  <a:lnTo>
                    <a:pt x="57" y="20"/>
                  </a:lnTo>
                  <a:lnTo>
                    <a:pt x="57" y="17"/>
                  </a:lnTo>
                  <a:lnTo>
                    <a:pt x="57" y="16"/>
                  </a:lnTo>
                  <a:lnTo>
                    <a:pt x="55" y="13"/>
                  </a:lnTo>
                  <a:lnTo>
                    <a:pt x="53" y="12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7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3" y="7"/>
                  </a:lnTo>
                  <a:lnTo>
                    <a:pt x="30" y="4"/>
                  </a:lnTo>
                  <a:lnTo>
                    <a:pt x="29" y="4"/>
                  </a:lnTo>
                  <a:lnTo>
                    <a:pt x="25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3" y="12"/>
                  </a:lnTo>
                  <a:lnTo>
                    <a:pt x="13" y="16"/>
                  </a:lnTo>
                  <a:lnTo>
                    <a:pt x="15" y="20"/>
                  </a:lnTo>
                  <a:lnTo>
                    <a:pt x="13" y="25"/>
                  </a:lnTo>
                  <a:lnTo>
                    <a:pt x="10" y="31"/>
                  </a:lnTo>
                  <a:lnTo>
                    <a:pt x="8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2" y="44"/>
                  </a:lnTo>
                  <a:lnTo>
                    <a:pt x="4" y="51"/>
                  </a:lnTo>
                  <a:lnTo>
                    <a:pt x="2" y="52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4" y="64"/>
                  </a:lnTo>
                  <a:lnTo>
                    <a:pt x="2" y="65"/>
                  </a:lnTo>
                  <a:lnTo>
                    <a:pt x="0" y="65"/>
                  </a:lnTo>
                  <a:lnTo>
                    <a:pt x="2" y="69"/>
                  </a:lnTo>
                  <a:lnTo>
                    <a:pt x="4" y="69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5" y="69"/>
                  </a:lnTo>
                  <a:lnTo>
                    <a:pt x="15" y="70"/>
                  </a:lnTo>
                  <a:lnTo>
                    <a:pt x="15" y="73"/>
                  </a:lnTo>
                  <a:lnTo>
                    <a:pt x="17" y="73"/>
                  </a:lnTo>
                  <a:lnTo>
                    <a:pt x="17" y="70"/>
                  </a:lnTo>
                  <a:lnTo>
                    <a:pt x="17" y="68"/>
                  </a:lnTo>
                  <a:lnTo>
                    <a:pt x="17" y="64"/>
                  </a:lnTo>
                  <a:lnTo>
                    <a:pt x="19" y="64"/>
                  </a:lnTo>
                  <a:lnTo>
                    <a:pt x="17" y="68"/>
                  </a:lnTo>
                  <a:lnTo>
                    <a:pt x="19" y="70"/>
                  </a:lnTo>
                  <a:lnTo>
                    <a:pt x="19" y="73"/>
                  </a:lnTo>
                  <a:lnTo>
                    <a:pt x="19" y="77"/>
                  </a:lnTo>
                  <a:lnTo>
                    <a:pt x="17" y="84"/>
                  </a:lnTo>
                  <a:lnTo>
                    <a:pt x="13" y="86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0" name="Freeform 259"/>
            <p:cNvSpPr>
              <a:spLocks/>
            </p:cNvSpPr>
            <p:nvPr/>
          </p:nvSpPr>
          <p:spPr bwMode="auto">
            <a:xfrm>
              <a:off x="7169727" y="4873695"/>
              <a:ext cx="245768" cy="328696"/>
            </a:xfrm>
            <a:custGeom>
              <a:avLst/>
              <a:gdLst>
                <a:gd name="T0" fmla="*/ 10 w 136"/>
                <a:gd name="T1" fmla="*/ 61 h 150"/>
                <a:gd name="T2" fmla="*/ 15 w 136"/>
                <a:gd name="T3" fmla="*/ 70 h 150"/>
                <a:gd name="T4" fmla="*/ 24 w 136"/>
                <a:gd name="T5" fmla="*/ 75 h 150"/>
                <a:gd name="T6" fmla="*/ 32 w 136"/>
                <a:gd name="T7" fmla="*/ 83 h 150"/>
                <a:gd name="T8" fmla="*/ 40 w 136"/>
                <a:gd name="T9" fmla="*/ 85 h 150"/>
                <a:gd name="T10" fmla="*/ 48 w 136"/>
                <a:gd name="T11" fmla="*/ 87 h 150"/>
                <a:gd name="T12" fmla="*/ 59 w 136"/>
                <a:gd name="T13" fmla="*/ 94 h 150"/>
                <a:gd name="T14" fmla="*/ 72 w 136"/>
                <a:gd name="T15" fmla="*/ 101 h 150"/>
                <a:gd name="T16" fmla="*/ 76 w 136"/>
                <a:gd name="T17" fmla="*/ 105 h 150"/>
                <a:gd name="T18" fmla="*/ 84 w 136"/>
                <a:gd name="T19" fmla="*/ 106 h 150"/>
                <a:gd name="T20" fmla="*/ 88 w 136"/>
                <a:gd name="T21" fmla="*/ 111 h 150"/>
                <a:gd name="T22" fmla="*/ 84 w 136"/>
                <a:gd name="T23" fmla="*/ 119 h 150"/>
                <a:gd name="T24" fmla="*/ 80 w 136"/>
                <a:gd name="T25" fmla="*/ 127 h 150"/>
                <a:gd name="T26" fmla="*/ 80 w 136"/>
                <a:gd name="T27" fmla="*/ 135 h 150"/>
                <a:gd name="T28" fmla="*/ 76 w 136"/>
                <a:gd name="T29" fmla="*/ 142 h 150"/>
                <a:gd name="T30" fmla="*/ 76 w 136"/>
                <a:gd name="T31" fmla="*/ 146 h 150"/>
                <a:gd name="T32" fmla="*/ 85 w 136"/>
                <a:gd name="T33" fmla="*/ 144 h 150"/>
                <a:gd name="T34" fmla="*/ 97 w 136"/>
                <a:gd name="T35" fmla="*/ 148 h 150"/>
                <a:gd name="T36" fmla="*/ 105 w 136"/>
                <a:gd name="T37" fmla="*/ 148 h 150"/>
                <a:gd name="T38" fmla="*/ 108 w 136"/>
                <a:gd name="T39" fmla="*/ 148 h 150"/>
                <a:gd name="T40" fmla="*/ 112 w 136"/>
                <a:gd name="T41" fmla="*/ 148 h 150"/>
                <a:gd name="T42" fmla="*/ 118 w 136"/>
                <a:gd name="T43" fmla="*/ 146 h 150"/>
                <a:gd name="T44" fmla="*/ 121 w 136"/>
                <a:gd name="T45" fmla="*/ 146 h 150"/>
                <a:gd name="T46" fmla="*/ 124 w 136"/>
                <a:gd name="T47" fmla="*/ 140 h 150"/>
                <a:gd name="T48" fmla="*/ 129 w 136"/>
                <a:gd name="T49" fmla="*/ 138 h 150"/>
                <a:gd name="T50" fmla="*/ 133 w 136"/>
                <a:gd name="T51" fmla="*/ 132 h 150"/>
                <a:gd name="T52" fmla="*/ 133 w 136"/>
                <a:gd name="T53" fmla="*/ 127 h 150"/>
                <a:gd name="T54" fmla="*/ 133 w 136"/>
                <a:gd name="T55" fmla="*/ 115 h 150"/>
                <a:gd name="T56" fmla="*/ 133 w 136"/>
                <a:gd name="T57" fmla="*/ 111 h 150"/>
                <a:gd name="T58" fmla="*/ 136 w 136"/>
                <a:gd name="T59" fmla="*/ 97 h 150"/>
                <a:gd name="T60" fmla="*/ 136 w 136"/>
                <a:gd name="T61" fmla="*/ 89 h 150"/>
                <a:gd name="T62" fmla="*/ 133 w 136"/>
                <a:gd name="T63" fmla="*/ 83 h 150"/>
                <a:gd name="T64" fmla="*/ 128 w 136"/>
                <a:gd name="T65" fmla="*/ 83 h 150"/>
                <a:gd name="T66" fmla="*/ 120 w 136"/>
                <a:gd name="T67" fmla="*/ 85 h 150"/>
                <a:gd name="T68" fmla="*/ 114 w 136"/>
                <a:gd name="T69" fmla="*/ 75 h 150"/>
                <a:gd name="T70" fmla="*/ 108 w 136"/>
                <a:gd name="T71" fmla="*/ 61 h 150"/>
                <a:gd name="T72" fmla="*/ 101 w 136"/>
                <a:gd name="T73" fmla="*/ 54 h 150"/>
                <a:gd name="T74" fmla="*/ 95 w 136"/>
                <a:gd name="T75" fmla="*/ 53 h 150"/>
                <a:gd name="T76" fmla="*/ 92 w 136"/>
                <a:gd name="T77" fmla="*/ 58 h 150"/>
                <a:gd name="T78" fmla="*/ 84 w 136"/>
                <a:gd name="T79" fmla="*/ 54 h 150"/>
                <a:gd name="T80" fmla="*/ 76 w 136"/>
                <a:gd name="T81" fmla="*/ 53 h 150"/>
                <a:gd name="T82" fmla="*/ 72 w 136"/>
                <a:gd name="T83" fmla="*/ 47 h 150"/>
                <a:gd name="T84" fmla="*/ 75 w 136"/>
                <a:gd name="T85" fmla="*/ 41 h 150"/>
                <a:gd name="T86" fmla="*/ 72 w 136"/>
                <a:gd name="T87" fmla="*/ 40 h 150"/>
                <a:gd name="T88" fmla="*/ 75 w 136"/>
                <a:gd name="T89" fmla="*/ 32 h 150"/>
                <a:gd name="T90" fmla="*/ 72 w 136"/>
                <a:gd name="T91" fmla="*/ 26 h 150"/>
                <a:gd name="T92" fmla="*/ 68 w 136"/>
                <a:gd name="T93" fmla="*/ 18 h 150"/>
                <a:gd name="T94" fmla="*/ 67 w 136"/>
                <a:gd name="T95" fmla="*/ 14 h 150"/>
                <a:gd name="T96" fmla="*/ 67 w 136"/>
                <a:gd name="T97" fmla="*/ 10 h 150"/>
                <a:gd name="T98" fmla="*/ 59 w 136"/>
                <a:gd name="T99" fmla="*/ 4 h 150"/>
                <a:gd name="T100" fmla="*/ 45 w 136"/>
                <a:gd name="T101" fmla="*/ 0 h 150"/>
                <a:gd name="T102" fmla="*/ 32 w 136"/>
                <a:gd name="T103" fmla="*/ 1 h 150"/>
                <a:gd name="T104" fmla="*/ 10 w 136"/>
                <a:gd name="T105" fmla="*/ 6 h 150"/>
                <a:gd name="T106" fmla="*/ 6 w 136"/>
                <a:gd name="T107" fmla="*/ 17 h 150"/>
                <a:gd name="T108" fmla="*/ 4 w 136"/>
                <a:gd name="T109" fmla="*/ 26 h 150"/>
                <a:gd name="T110" fmla="*/ 0 w 136"/>
                <a:gd name="T111" fmla="*/ 53 h 150"/>
                <a:gd name="T112" fmla="*/ 6 w 136"/>
                <a:gd name="T113" fmla="*/ 58 h 150"/>
                <a:gd name="T114" fmla="*/ 6 w 136"/>
                <a:gd name="T115" fmla="*/ 58 h 150"/>
                <a:gd name="T116" fmla="*/ 6 w 136"/>
                <a:gd name="T117" fmla="*/ 58 h 150"/>
                <a:gd name="T118" fmla="*/ 6 w 136"/>
                <a:gd name="T119" fmla="*/ 5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150">
                  <a:moveTo>
                    <a:pt x="6" y="58"/>
                  </a:moveTo>
                  <a:lnTo>
                    <a:pt x="10" y="61"/>
                  </a:lnTo>
                  <a:lnTo>
                    <a:pt x="11" y="66"/>
                  </a:lnTo>
                  <a:lnTo>
                    <a:pt x="15" y="70"/>
                  </a:lnTo>
                  <a:lnTo>
                    <a:pt x="18" y="71"/>
                  </a:lnTo>
                  <a:lnTo>
                    <a:pt x="24" y="75"/>
                  </a:lnTo>
                  <a:lnTo>
                    <a:pt x="28" y="81"/>
                  </a:lnTo>
                  <a:lnTo>
                    <a:pt x="32" y="83"/>
                  </a:lnTo>
                  <a:lnTo>
                    <a:pt x="36" y="83"/>
                  </a:lnTo>
                  <a:lnTo>
                    <a:pt x="40" y="85"/>
                  </a:lnTo>
                  <a:lnTo>
                    <a:pt x="44" y="85"/>
                  </a:lnTo>
                  <a:lnTo>
                    <a:pt x="48" y="87"/>
                  </a:lnTo>
                  <a:lnTo>
                    <a:pt x="51" y="89"/>
                  </a:lnTo>
                  <a:lnTo>
                    <a:pt x="59" y="94"/>
                  </a:lnTo>
                  <a:lnTo>
                    <a:pt x="67" y="98"/>
                  </a:lnTo>
                  <a:lnTo>
                    <a:pt x="72" y="101"/>
                  </a:lnTo>
                  <a:lnTo>
                    <a:pt x="75" y="102"/>
                  </a:lnTo>
                  <a:lnTo>
                    <a:pt x="76" y="105"/>
                  </a:lnTo>
                  <a:lnTo>
                    <a:pt x="80" y="105"/>
                  </a:lnTo>
                  <a:lnTo>
                    <a:pt x="84" y="106"/>
                  </a:lnTo>
                  <a:lnTo>
                    <a:pt x="85" y="110"/>
                  </a:lnTo>
                  <a:lnTo>
                    <a:pt x="88" y="111"/>
                  </a:lnTo>
                  <a:lnTo>
                    <a:pt x="85" y="115"/>
                  </a:lnTo>
                  <a:lnTo>
                    <a:pt x="84" y="119"/>
                  </a:lnTo>
                  <a:lnTo>
                    <a:pt x="81" y="124"/>
                  </a:lnTo>
                  <a:lnTo>
                    <a:pt x="80" y="127"/>
                  </a:lnTo>
                  <a:lnTo>
                    <a:pt x="80" y="131"/>
                  </a:lnTo>
                  <a:lnTo>
                    <a:pt x="80" y="135"/>
                  </a:lnTo>
                  <a:lnTo>
                    <a:pt x="79" y="136"/>
                  </a:lnTo>
                  <a:lnTo>
                    <a:pt x="76" y="142"/>
                  </a:lnTo>
                  <a:lnTo>
                    <a:pt x="76" y="144"/>
                  </a:lnTo>
                  <a:lnTo>
                    <a:pt x="76" y="146"/>
                  </a:lnTo>
                  <a:lnTo>
                    <a:pt x="80" y="144"/>
                  </a:lnTo>
                  <a:lnTo>
                    <a:pt x="85" y="144"/>
                  </a:lnTo>
                  <a:lnTo>
                    <a:pt x="93" y="148"/>
                  </a:lnTo>
                  <a:lnTo>
                    <a:pt x="97" y="148"/>
                  </a:lnTo>
                  <a:lnTo>
                    <a:pt x="103" y="148"/>
                  </a:lnTo>
                  <a:lnTo>
                    <a:pt x="105" y="148"/>
                  </a:lnTo>
                  <a:lnTo>
                    <a:pt x="107" y="148"/>
                  </a:lnTo>
                  <a:lnTo>
                    <a:pt x="108" y="148"/>
                  </a:lnTo>
                  <a:lnTo>
                    <a:pt x="112" y="150"/>
                  </a:lnTo>
                  <a:lnTo>
                    <a:pt x="112" y="148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20" y="148"/>
                  </a:lnTo>
                  <a:lnTo>
                    <a:pt x="121" y="146"/>
                  </a:lnTo>
                  <a:lnTo>
                    <a:pt x="124" y="144"/>
                  </a:lnTo>
                  <a:lnTo>
                    <a:pt x="124" y="140"/>
                  </a:lnTo>
                  <a:lnTo>
                    <a:pt x="128" y="138"/>
                  </a:lnTo>
                  <a:lnTo>
                    <a:pt x="129" y="138"/>
                  </a:lnTo>
                  <a:lnTo>
                    <a:pt x="132" y="132"/>
                  </a:lnTo>
                  <a:lnTo>
                    <a:pt x="133" y="132"/>
                  </a:lnTo>
                  <a:lnTo>
                    <a:pt x="133" y="131"/>
                  </a:lnTo>
                  <a:lnTo>
                    <a:pt x="133" y="127"/>
                  </a:lnTo>
                  <a:lnTo>
                    <a:pt x="133" y="118"/>
                  </a:lnTo>
                  <a:lnTo>
                    <a:pt x="133" y="115"/>
                  </a:lnTo>
                  <a:lnTo>
                    <a:pt x="133" y="114"/>
                  </a:lnTo>
                  <a:lnTo>
                    <a:pt x="133" y="111"/>
                  </a:lnTo>
                  <a:lnTo>
                    <a:pt x="136" y="101"/>
                  </a:lnTo>
                  <a:lnTo>
                    <a:pt x="136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6" y="87"/>
                  </a:lnTo>
                  <a:lnTo>
                    <a:pt x="133" y="83"/>
                  </a:lnTo>
                  <a:lnTo>
                    <a:pt x="129" y="83"/>
                  </a:lnTo>
                  <a:lnTo>
                    <a:pt x="128" y="83"/>
                  </a:lnTo>
                  <a:lnTo>
                    <a:pt x="124" y="85"/>
                  </a:lnTo>
                  <a:lnTo>
                    <a:pt x="120" y="85"/>
                  </a:lnTo>
                  <a:lnTo>
                    <a:pt x="118" y="83"/>
                  </a:lnTo>
                  <a:lnTo>
                    <a:pt x="114" y="75"/>
                  </a:lnTo>
                  <a:lnTo>
                    <a:pt x="112" y="67"/>
                  </a:lnTo>
                  <a:lnTo>
                    <a:pt x="108" y="61"/>
                  </a:lnTo>
                  <a:lnTo>
                    <a:pt x="105" y="54"/>
                  </a:lnTo>
                  <a:lnTo>
                    <a:pt x="101" y="54"/>
                  </a:lnTo>
                  <a:lnTo>
                    <a:pt x="99" y="53"/>
                  </a:lnTo>
                  <a:lnTo>
                    <a:pt x="95" y="53"/>
                  </a:lnTo>
                  <a:lnTo>
                    <a:pt x="93" y="54"/>
                  </a:lnTo>
                  <a:lnTo>
                    <a:pt x="92" y="58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80" y="53"/>
                  </a:lnTo>
                  <a:lnTo>
                    <a:pt x="76" y="53"/>
                  </a:lnTo>
                  <a:lnTo>
                    <a:pt x="72" y="50"/>
                  </a:lnTo>
                  <a:lnTo>
                    <a:pt x="72" y="47"/>
                  </a:lnTo>
                  <a:lnTo>
                    <a:pt x="75" y="45"/>
                  </a:lnTo>
                  <a:lnTo>
                    <a:pt x="75" y="41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75" y="36"/>
                  </a:lnTo>
                  <a:lnTo>
                    <a:pt x="75" y="32"/>
                  </a:lnTo>
                  <a:lnTo>
                    <a:pt x="72" y="28"/>
                  </a:lnTo>
                  <a:lnTo>
                    <a:pt x="72" y="26"/>
                  </a:lnTo>
                  <a:lnTo>
                    <a:pt x="71" y="22"/>
                  </a:lnTo>
                  <a:lnTo>
                    <a:pt x="68" y="18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13"/>
                  </a:lnTo>
                  <a:lnTo>
                    <a:pt x="67" y="10"/>
                  </a:lnTo>
                  <a:lnTo>
                    <a:pt x="64" y="6"/>
                  </a:lnTo>
                  <a:lnTo>
                    <a:pt x="59" y="4"/>
                  </a:lnTo>
                  <a:lnTo>
                    <a:pt x="51" y="1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14" y="5"/>
                  </a:lnTo>
                  <a:lnTo>
                    <a:pt x="10" y="6"/>
                  </a:lnTo>
                  <a:lnTo>
                    <a:pt x="7" y="9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4" y="26"/>
                  </a:lnTo>
                  <a:lnTo>
                    <a:pt x="4" y="36"/>
                  </a:lnTo>
                  <a:lnTo>
                    <a:pt x="0" y="53"/>
                  </a:lnTo>
                  <a:lnTo>
                    <a:pt x="4" y="57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6934802" y="4492408"/>
              <a:ext cx="365037" cy="525913"/>
            </a:xfrm>
            <a:custGeom>
              <a:avLst/>
              <a:gdLst>
                <a:gd name="T0" fmla="*/ 149 w 152"/>
                <a:gd name="T1" fmla="*/ 108 h 181"/>
                <a:gd name="T2" fmla="*/ 146 w 152"/>
                <a:gd name="T3" fmla="*/ 106 h 181"/>
                <a:gd name="T4" fmla="*/ 139 w 152"/>
                <a:gd name="T5" fmla="*/ 96 h 181"/>
                <a:gd name="T6" fmla="*/ 129 w 152"/>
                <a:gd name="T7" fmla="*/ 91 h 181"/>
                <a:gd name="T8" fmla="*/ 119 w 152"/>
                <a:gd name="T9" fmla="*/ 89 h 181"/>
                <a:gd name="T10" fmla="*/ 115 w 152"/>
                <a:gd name="T11" fmla="*/ 78 h 181"/>
                <a:gd name="T12" fmla="*/ 116 w 152"/>
                <a:gd name="T13" fmla="*/ 73 h 181"/>
                <a:gd name="T14" fmla="*/ 114 w 152"/>
                <a:gd name="T15" fmla="*/ 58 h 181"/>
                <a:gd name="T16" fmla="*/ 103 w 152"/>
                <a:gd name="T17" fmla="*/ 52 h 181"/>
                <a:gd name="T18" fmla="*/ 92 w 152"/>
                <a:gd name="T19" fmla="*/ 48 h 181"/>
                <a:gd name="T20" fmla="*/ 86 w 152"/>
                <a:gd name="T21" fmla="*/ 45 h 181"/>
                <a:gd name="T22" fmla="*/ 81 w 152"/>
                <a:gd name="T23" fmla="*/ 42 h 181"/>
                <a:gd name="T24" fmla="*/ 76 w 152"/>
                <a:gd name="T25" fmla="*/ 40 h 181"/>
                <a:gd name="T26" fmla="*/ 72 w 152"/>
                <a:gd name="T27" fmla="*/ 39 h 181"/>
                <a:gd name="T28" fmla="*/ 63 w 152"/>
                <a:gd name="T29" fmla="*/ 35 h 181"/>
                <a:gd name="T30" fmla="*/ 56 w 152"/>
                <a:gd name="T31" fmla="*/ 30 h 181"/>
                <a:gd name="T32" fmla="*/ 53 w 152"/>
                <a:gd name="T33" fmla="*/ 28 h 181"/>
                <a:gd name="T34" fmla="*/ 52 w 152"/>
                <a:gd name="T35" fmla="*/ 17 h 181"/>
                <a:gd name="T36" fmla="*/ 50 w 152"/>
                <a:gd name="T37" fmla="*/ 12 h 181"/>
                <a:gd name="T38" fmla="*/ 50 w 152"/>
                <a:gd name="T39" fmla="*/ 2 h 181"/>
                <a:gd name="T40" fmla="*/ 42 w 152"/>
                <a:gd name="T41" fmla="*/ 2 h 181"/>
                <a:gd name="T42" fmla="*/ 30 w 152"/>
                <a:gd name="T43" fmla="*/ 7 h 181"/>
                <a:gd name="T44" fmla="*/ 25 w 152"/>
                <a:gd name="T45" fmla="*/ 10 h 181"/>
                <a:gd name="T46" fmla="*/ 22 w 152"/>
                <a:gd name="T47" fmla="*/ 13 h 181"/>
                <a:gd name="T48" fmla="*/ 17 w 152"/>
                <a:gd name="T49" fmla="*/ 16 h 181"/>
                <a:gd name="T50" fmla="*/ 12 w 152"/>
                <a:gd name="T51" fmla="*/ 19 h 181"/>
                <a:gd name="T52" fmla="*/ 7 w 152"/>
                <a:gd name="T53" fmla="*/ 17 h 181"/>
                <a:gd name="T54" fmla="*/ 0 w 152"/>
                <a:gd name="T55" fmla="*/ 17 h 181"/>
                <a:gd name="T56" fmla="*/ 10 w 152"/>
                <a:gd name="T57" fmla="*/ 42 h 181"/>
                <a:gd name="T58" fmla="*/ 10 w 152"/>
                <a:gd name="T59" fmla="*/ 50 h 181"/>
                <a:gd name="T60" fmla="*/ 12 w 152"/>
                <a:gd name="T61" fmla="*/ 60 h 181"/>
                <a:gd name="T62" fmla="*/ 7 w 152"/>
                <a:gd name="T63" fmla="*/ 71 h 181"/>
                <a:gd name="T64" fmla="*/ 10 w 152"/>
                <a:gd name="T65" fmla="*/ 77 h 181"/>
                <a:gd name="T66" fmla="*/ 13 w 152"/>
                <a:gd name="T67" fmla="*/ 83 h 181"/>
                <a:gd name="T68" fmla="*/ 16 w 152"/>
                <a:gd name="T69" fmla="*/ 89 h 181"/>
                <a:gd name="T70" fmla="*/ 17 w 152"/>
                <a:gd name="T71" fmla="*/ 91 h 181"/>
                <a:gd name="T72" fmla="*/ 15 w 152"/>
                <a:gd name="T73" fmla="*/ 93 h 181"/>
                <a:gd name="T74" fmla="*/ 9 w 152"/>
                <a:gd name="T75" fmla="*/ 102 h 181"/>
                <a:gd name="T76" fmla="*/ 10 w 152"/>
                <a:gd name="T77" fmla="*/ 109 h 181"/>
                <a:gd name="T78" fmla="*/ 17 w 152"/>
                <a:gd name="T79" fmla="*/ 159 h 181"/>
                <a:gd name="T80" fmla="*/ 38 w 152"/>
                <a:gd name="T81" fmla="*/ 179 h 181"/>
                <a:gd name="T82" fmla="*/ 48 w 152"/>
                <a:gd name="T83" fmla="*/ 175 h 181"/>
                <a:gd name="T84" fmla="*/ 55 w 152"/>
                <a:gd name="T85" fmla="*/ 169 h 181"/>
                <a:gd name="T86" fmla="*/ 60 w 152"/>
                <a:gd name="T87" fmla="*/ 168 h 181"/>
                <a:gd name="T88" fmla="*/ 71 w 152"/>
                <a:gd name="T89" fmla="*/ 169 h 181"/>
                <a:gd name="T90" fmla="*/ 79 w 152"/>
                <a:gd name="T91" fmla="*/ 179 h 181"/>
                <a:gd name="T92" fmla="*/ 83 w 152"/>
                <a:gd name="T93" fmla="*/ 168 h 181"/>
                <a:gd name="T94" fmla="*/ 95 w 152"/>
                <a:gd name="T95" fmla="*/ 168 h 181"/>
                <a:gd name="T96" fmla="*/ 101 w 152"/>
                <a:gd name="T97" fmla="*/ 158 h 181"/>
                <a:gd name="T98" fmla="*/ 102 w 152"/>
                <a:gd name="T99" fmla="*/ 144 h 181"/>
                <a:gd name="T100" fmla="*/ 108 w 152"/>
                <a:gd name="T101" fmla="*/ 135 h 181"/>
                <a:gd name="T102" fmla="*/ 132 w 152"/>
                <a:gd name="T103" fmla="*/ 131 h 181"/>
                <a:gd name="T104" fmla="*/ 146 w 152"/>
                <a:gd name="T105" fmla="*/ 136 h 181"/>
                <a:gd name="T106" fmla="*/ 148 w 152"/>
                <a:gd name="T107" fmla="*/ 142 h 181"/>
                <a:gd name="T108" fmla="*/ 151 w 152"/>
                <a:gd name="T109" fmla="*/ 139 h 181"/>
                <a:gd name="T110" fmla="*/ 151 w 152"/>
                <a:gd name="T111" fmla="*/ 131 h 181"/>
                <a:gd name="T112" fmla="*/ 151 w 152"/>
                <a:gd name="T113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" h="181">
                  <a:moveTo>
                    <a:pt x="152" y="116"/>
                  </a:moveTo>
                  <a:cubicBezTo>
                    <a:pt x="151" y="112"/>
                    <a:pt x="151" y="112"/>
                    <a:pt x="151" y="112"/>
                  </a:cubicBezTo>
                  <a:cubicBezTo>
                    <a:pt x="149" y="108"/>
                    <a:pt x="149" y="108"/>
                    <a:pt x="149" y="108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46" y="106"/>
                    <a:pt x="146" y="106"/>
                    <a:pt x="146" y="106"/>
                  </a:cubicBezTo>
                  <a:cubicBezTo>
                    <a:pt x="144" y="106"/>
                    <a:pt x="144" y="106"/>
                    <a:pt x="144" y="106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41" y="91"/>
                    <a:pt x="141" y="91"/>
                    <a:pt x="141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4" y="91"/>
                    <a:pt x="124" y="91"/>
                    <a:pt x="124" y="91"/>
                  </a:cubicBezTo>
                  <a:cubicBezTo>
                    <a:pt x="122" y="91"/>
                    <a:pt x="122" y="91"/>
                    <a:pt x="122" y="91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118" y="85"/>
                    <a:pt x="118" y="85"/>
                    <a:pt x="118" y="8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4" y="73"/>
                    <a:pt x="114" y="73"/>
                    <a:pt x="114" y="73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4" y="60"/>
                    <a:pt x="114" y="60"/>
                    <a:pt x="114" y="60"/>
                  </a:cubicBezTo>
                  <a:cubicBezTo>
                    <a:pt x="114" y="58"/>
                    <a:pt x="114" y="58"/>
                    <a:pt x="114" y="58"/>
                  </a:cubicBezTo>
                  <a:cubicBezTo>
                    <a:pt x="112" y="56"/>
                    <a:pt x="112" y="56"/>
                    <a:pt x="112" y="56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6" y="45"/>
                    <a:pt x="86" y="45"/>
                    <a:pt x="86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8" y="40"/>
                    <a:pt x="78" y="40"/>
                    <a:pt x="78" y="40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2" y="39"/>
                    <a:pt x="72" y="39"/>
                    <a:pt x="72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3" y="35"/>
                    <a:pt x="63" y="35"/>
                    <a:pt x="63" y="35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0" y="42"/>
                    <a:pt x="10" y="42"/>
                    <a:pt x="10" y="42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9"/>
                    <a:pt x="15" y="89"/>
                    <a:pt x="15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9" y="91"/>
                    <a:pt x="19" y="91"/>
                    <a:pt x="19" y="91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9" y="102"/>
                    <a:pt x="9" y="102"/>
                    <a:pt x="9" y="102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0" y="109"/>
                    <a:pt x="10" y="109"/>
                    <a:pt x="10" y="109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9" y="113"/>
                    <a:pt x="16" y="157"/>
                    <a:pt x="17" y="159"/>
                  </a:cubicBezTo>
                  <a:cubicBezTo>
                    <a:pt x="17" y="160"/>
                    <a:pt x="25" y="164"/>
                    <a:pt x="35" y="169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38" y="179"/>
                    <a:pt x="38" y="179"/>
                    <a:pt x="38" y="179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45" y="179"/>
                    <a:pt x="45" y="179"/>
                    <a:pt x="45" y="179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1"/>
                    <a:pt x="52" y="171"/>
                    <a:pt x="52" y="171"/>
                  </a:cubicBezTo>
                  <a:cubicBezTo>
                    <a:pt x="55" y="169"/>
                    <a:pt x="55" y="169"/>
                    <a:pt x="55" y="169"/>
                  </a:cubicBezTo>
                  <a:cubicBezTo>
                    <a:pt x="55" y="165"/>
                    <a:pt x="55" y="165"/>
                    <a:pt x="55" y="165"/>
                  </a:cubicBezTo>
                  <a:cubicBezTo>
                    <a:pt x="59" y="167"/>
                    <a:pt x="59" y="167"/>
                    <a:pt x="59" y="167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2" y="169"/>
                    <a:pt x="62" y="169"/>
                    <a:pt x="62" y="169"/>
                  </a:cubicBezTo>
                  <a:cubicBezTo>
                    <a:pt x="66" y="169"/>
                    <a:pt x="66" y="169"/>
                    <a:pt x="66" y="169"/>
                  </a:cubicBezTo>
                  <a:cubicBezTo>
                    <a:pt x="71" y="169"/>
                    <a:pt x="71" y="169"/>
                    <a:pt x="71" y="169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6" y="174"/>
                    <a:pt x="76" y="174"/>
                    <a:pt x="76" y="174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86" y="168"/>
                    <a:pt x="86" y="168"/>
                    <a:pt x="86" y="168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5" y="168"/>
                    <a:pt x="95" y="168"/>
                    <a:pt x="95" y="168"/>
                  </a:cubicBezTo>
                  <a:cubicBezTo>
                    <a:pt x="96" y="169"/>
                    <a:pt x="96" y="169"/>
                    <a:pt x="96" y="169"/>
                  </a:cubicBezTo>
                  <a:cubicBezTo>
                    <a:pt x="98" y="171"/>
                    <a:pt x="98" y="171"/>
                    <a:pt x="98" y="171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101" y="151"/>
                    <a:pt x="101" y="151"/>
                    <a:pt x="101" y="151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5" y="136"/>
                    <a:pt x="105" y="136"/>
                    <a:pt x="105" y="136"/>
                  </a:cubicBezTo>
                  <a:cubicBezTo>
                    <a:pt x="108" y="135"/>
                    <a:pt x="108" y="135"/>
                    <a:pt x="108" y="135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2" y="131"/>
                    <a:pt x="132" y="131"/>
                    <a:pt x="132" y="131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8" y="141"/>
                    <a:pt x="148" y="141"/>
                    <a:pt x="148" y="141"/>
                  </a:cubicBezTo>
                  <a:cubicBezTo>
                    <a:pt x="148" y="142"/>
                    <a:pt x="148" y="142"/>
                    <a:pt x="148" y="142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1"/>
                    <a:pt x="151" y="141"/>
                    <a:pt x="151" y="141"/>
                  </a:cubicBezTo>
                  <a:cubicBezTo>
                    <a:pt x="151" y="139"/>
                    <a:pt x="151" y="139"/>
                    <a:pt x="151" y="139"/>
                  </a:cubicBezTo>
                  <a:cubicBezTo>
                    <a:pt x="149" y="138"/>
                    <a:pt x="149" y="138"/>
                    <a:pt x="149" y="138"/>
                  </a:cubicBezTo>
                  <a:cubicBezTo>
                    <a:pt x="148" y="135"/>
                    <a:pt x="148" y="135"/>
                    <a:pt x="148" y="135"/>
                  </a:cubicBezTo>
                  <a:cubicBezTo>
                    <a:pt x="151" y="131"/>
                    <a:pt x="151" y="131"/>
                    <a:pt x="151" y="131"/>
                  </a:cubicBezTo>
                  <a:cubicBezTo>
                    <a:pt x="151" y="128"/>
                    <a:pt x="151" y="128"/>
                    <a:pt x="151" y="128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1" y="124"/>
                    <a:pt x="151" y="124"/>
                    <a:pt x="151" y="124"/>
                  </a:cubicBezTo>
                  <a:cubicBezTo>
                    <a:pt x="152" y="122"/>
                    <a:pt x="152" y="122"/>
                    <a:pt x="152" y="122"/>
                  </a:cubicBezTo>
                  <a:lnTo>
                    <a:pt x="152" y="11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6587836" y="4108928"/>
              <a:ext cx="383108" cy="729705"/>
            </a:xfrm>
            <a:custGeom>
              <a:avLst/>
              <a:gdLst>
                <a:gd name="T0" fmla="*/ 200 w 212"/>
                <a:gd name="T1" fmla="*/ 323 h 333"/>
                <a:gd name="T2" fmla="*/ 204 w 212"/>
                <a:gd name="T3" fmla="*/ 316 h 333"/>
                <a:gd name="T4" fmla="*/ 208 w 212"/>
                <a:gd name="T5" fmla="*/ 305 h 333"/>
                <a:gd name="T6" fmla="*/ 208 w 212"/>
                <a:gd name="T7" fmla="*/ 293 h 333"/>
                <a:gd name="T8" fmla="*/ 200 w 212"/>
                <a:gd name="T9" fmla="*/ 288 h 333"/>
                <a:gd name="T10" fmla="*/ 195 w 212"/>
                <a:gd name="T11" fmla="*/ 282 h 333"/>
                <a:gd name="T12" fmla="*/ 199 w 212"/>
                <a:gd name="T13" fmla="*/ 278 h 333"/>
                <a:gd name="T14" fmla="*/ 204 w 212"/>
                <a:gd name="T15" fmla="*/ 270 h 333"/>
                <a:gd name="T16" fmla="*/ 208 w 212"/>
                <a:gd name="T17" fmla="*/ 252 h 333"/>
                <a:gd name="T18" fmla="*/ 205 w 212"/>
                <a:gd name="T19" fmla="*/ 231 h 333"/>
                <a:gd name="T20" fmla="*/ 185 w 212"/>
                <a:gd name="T21" fmla="*/ 197 h 333"/>
                <a:gd name="T22" fmla="*/ 178 w 212"/>
                <a:gd name="T23" fmla="*/ 175 h 333"/>
                <a:gd name="T24" fmla="*/ 171 w 212"/>
                <a:gd name="T25" fmla="*/ 174 h 333"/>
                <a:gd name="T26" fmla="*/ 151 w 212"/>
                <a:gd name="T27" fmla="*/ 175 h 333"/>
                <a:gd name="T28" fmla="*/ 135 w 212"/>
                <a:gd name="T29" fmla="*/ 166 h 333"/>
                <a:gd name="T30" fmla="*/ 126 w 212"/>
                <a:gd name="T31" fmla="*/ 147 h 333"/>
                <a:gd name="T32" fmla="*/ 120 w 212"/>
                <a:gd name="T33" fmla="*/ 134 h 333"/>
                <a:gd name="T34" fmla="*/ 124 w 212"/>
                <a:gd name="T35" fmla="*/ 122 h 333"/>
                <a:gd name="T36" fmla="*/ 131 w 212"/>
                <a:gd name="T37" fmla="*/ 111 h 333"/>
                <a:gd name="T38" fmla="*/ 134 w 212"/>
                <a:gd name="T39" fmla="*/ 95 h 333"/>
                <a:gd name="T40" fmla="*/ 144 w 212"/>
                <a:gd name="T41" fmla="*/ 86 h 333"/>
                <a:gd name="T42" fmla="*/ 166 w 212"/>
                <a:gd name="T43" fmla="*/ 77 h 333"/>
                <a:gd name="T44" fmla="*/ 179 w 212"/>
                <a:gd name="T45" fmla="*/ 77 h 333"/>
                <a:gd name="T46" fmla="*/ 175 w 212"/>
                <a:gd name="T47" fmla="*/ 69 h 333"/>
                <a:gd name="T48" fmla="*/ 178 w 212"/>
                <a:gd name="T49" fmla="*/ 54 h 333"/>
                <a:gd name="T50" fmla="*/ 162 w 212"/>
                <a:gd name="T51" fmla="*/ 41 h 333"/>
                <a:gd name="T52" fmla="*/ 148 w 212"/>
                <a:gd name="T53" fmla="*/ 42 h 333"/>
                <a:gd name="T54" fmla="*/ 131 w 212"/>
                <a:gd name="T55" fmla="*/ 42 h 333"/>
                <a:gd name="T56" fmla="*/ 124 w 212"/>
                <a:gd name="T57" fmla="*/ 30 h 333"/>
                <a:gd name="T58" fmla="*/ 114 w 212"/>
                <a:gd name="T59" fmla="*/ 20 h 333"/>
                <a:gd name="T60" fmla="*/ 104 w 212"/>
                <a:gd name="T61" fmla="*/ 6 h 333"/>
                <a:gd name="T62" fmla="*/ 91 w 212"/>
                <a:gd name="T63" fmla="*/ 2 h 333"/>
                <a:gd name="T64" fmla="*/ 95 w 212"/>
                <a:gd name="T65" fmla="*/ 12 h 333"/>
                <a:gd name="T66" fmla="*/ 86 w 212"/>
                <a:gd name="T67" fmla="*/ 33 h 333"/>
                <a:gd name="T68" fmla="*/ 54 w 212"/>
                <a:gd name="T69" fmla="*/ 54 h 333"/>
                <a:gd name="T70" fmla="*/ 47 w 212"/>
                <a:gd name="T71" fmla="*/ 61 h 333"/>
                <a:gd name="T72" fmla="*/ 38 w 212"/>
                <a:gd name="T73" fmla="*/ 86 h 333"/>
                <a:gd name="T74" fmla="*/ 29 w 212"/>
                <a:gd name="T75" fmla="*/ 82 h 333"/>
                <a:gd name="T76" fmla="*/ 17 w 212"/>
                <a:gd name="T77" fmla="*/ 77 h 333"/>
                <a:gd name="T78" fmla="*/ 14 w 212"/>
                <a:gd name="T79" fmla="*/ 74 h 333"/>
                <a:gd name="T80" fmla="*/ 15 w 212"/>
                <a:gd name="T81" fmla="*/ 61 h 333"/>
                <a:gd name="T82" fmla="*/ 6 w 212"/>
                <a:gd name="T83" fmla="*/ 69 h 333"/>
                <a:gd name="T84" fmla="*/ 4 w 212"/>
                <a:gd name="T85" fmla="*/ 90 h 333"/>
                <a:gd name="T86" fmla="*/ 8 w 212"/>
                <a:gd name="T87" fmla="*/ 104 h 333"/>
                <a:gd name="T88" fmla="*/ 6 w 212"/>
                <a:gd name="T89" fmla="*/ 111 h 333"/>
                <a:gd name="T90" fmla="*/ 30 w 212"/>
                <a:gd name="T91" fmla="*/ 134 h 333"/>
                <a:gd name="T92" fmla="*/ 50 w 212"/>
                <a:gd name="T93" fmla="*/ 168 h 333"/>
                <a:gd name="T94" fmla="*/ 65 w 212"/>
                <a:gd name="T95" fmla="*/ 204 h 333"/>
                <a:gd name="T96" fmla="*/ 74 w 212"/>
                <a:gd name="T97" fmla="*/ 217 h 333"/>
                <a:gd name="T98" fmla="*/ 90 w 212"/>
                <a:gd name="T99" fmla="*/ 241 h 333"/>
                <a:gd name="T100" fmla="*/ 91 w 212"/>
                <a:gd name="T101" fmla="*/ 253 h 333"/>
                <a:gd name="T102" fmla="*/ 100 w 212"/>
                <a:gd name="T103" fmla="*/ 269 h 333"/>
                <a:gd name="T104" fmla="*/ 134 w 212"/>
                <a:gd name="T105" fmla="*/ 293 h 333"/>
                <a:gd name="T106" fmla="*/ 170 w 212"/>
                <a:gd name="T107" fmla="*/ 312 h 333"/>
                <a:gd name="T108" fmla="*/ 187 w 212"/>
                <a:gd name="T109" fmla="*/ 327 h 333"/>
                <a:gd name="T110" fmla="*/ 192 w 212"/>
                <a:gd name="T111" fmla="*/ 331 h 333"/>
                <a:gd name="T112" fmla="*/ 192 w 212"/>
                <a:gd name="T113" fmla="*/ 33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2" h="333">
                  <a:moveTo>
                    <a:pt x="192" y="331"/>
                  </a:moveTo>
                  <a:lnTo>
                    <a:pt x="199" y="331"/>
                  </a:lnTo>
                  <a:lnTo>
                    <a:pt x="200" y="329"/>
                  </a:lnTo>
                  <a:lnTo>
                    <a:pt x="200" y="327"/>
                  </a:lnTo>
                  <a:lnTo>
                    <a:pt x="200" y="323"/>
                  </a:lnTo>
                  <a:lnTo>
                    <a:pt x="200" y="322"/>
                  </a:lnTo>
                  <a:lnTo>
                    <a:pt x="200" y="320"/>
                  </a:lnTo>
                  <a:lnTo>
                    <a:pt x="201" y="320"/>
                  </a:lnTo>
                  <a:lnTo>
                    <a:pt x="204" y="318"/>
                  </a:lnTo>
                  <a:lnTo>
                    <a:pt x="204" y="316"/>
                  </a:lnTo>
                  <a:lnTo>
                    <a:pt x="205" y="320"/>
                  </a:lnTo>
                  <a:lnTo>
                    <a:pt x="204" y="314"/>
                  </a:lnTo>
                  <a:lnTo>
                    <a:pt x="201" y="312"/>
                  </a:lnTo>
                  <a:lnTo>
                    <a:pt x="204" y="310"/>
                  </a:lnTo>
                  <a:lnTo>
                    <a:pt x="208" y="305"/>
                  </a:lnTo>
                  <a:lnTo>
                    <a:pt x="212" y="301"/>
                  </a:lnTo>
                  <a:lnTo>
                    <a:pt x="212" y="298"/>
                  </a:lnTo>
                  <a:lnTo>
                    <a:pt x="209" y="298"/>
                  </a:lnTo>
                  <a:lnTo>
                    <a:pt x="209" y="293"/>
                  </a:lnTo>
                  <a:lnTo>
                    <a:pt x="208" y="293"/>
                  </a:lnTo>
                  <a:lnTo>
                    <a:pt x="205" y="293"/>
                  </a:lnTo>
                  <a:lnTo>
                    <a:pt x="201" y="293"/>
                  </a:lnTo>
                  <a:lnTo>
                    <a:pt x="204" y="289"/>
                  </a:lnTo>
                  <a:lnTo>
                    <a:pt x="201" y="289"/>
                  </a:lnTo>
                  <a:lnTo>
                    <a:pt x="200" y="288"/>
                  </a:lnTo>
                  <a:lnTo>
                    <a:pt x="199" y="288"/>
                  </a:lnTo>
                  <a:lnTo>
                    <a:pt x="196" y="288"/>
                  </a:lnTo>
                  <a:lnTo>
                    <a:pt x="195" y="285"/>
                  </a:lnTo>
                  <a:lnTo>
                    <a:pt x="192" y="284"/>
                  </a:lnTo>
                  <a:lnTo>
                    <a:pt x="195" y="282"/>
                  </a:lnTo>
                  <a:lnTo>
                    <a:pt x="196" y="284"/>
                  </a:lnTo>
                  <a:lnTo>
                    <a:pt x="195" y="280"/>
                  </a:lnTo>
                  <a:lnTo>
                    <a:pt x="195" y="278"/>
                  </a:lnTo>
                  <a:lnTo>
                    <a:pt x="196" y="276"/>
                  </a:lnTo>
                  <a:lnTo>
                    <a:pt x="199" y="278"/>
                  </a:lnTo>
                  <a:lnTo>
                    <a:pt x="204" y="282"/>
                  </a:lnTo>
                  <a:lnTo>
                    <a:pt x="205" y="278"/>
                  </a:lnTo>
                  <a:lnTo>
                    <a:pt x="205" y="277"/>
                  </a:lnTo>
                  <a:lnTo>
                    <a:pt x="205" y="274"/>
                  </a:lnTo>
                  <a:lnTo>
                    <a:pt x="204" y="270"/>
                  </a:lnTo>
                  <a:lnTo>
                    <a:pt x="201" y="269"/>
                  </a:lnTo>
                  <a:lnTo>
                    <a:pt x="204" y="266"/>
                  </a:lnTo>
                  <a:lnTo>
                    <a:pt x="208" y="258"/>
                  </a:lnTo>
                  <a:lnTo>
                    <a:pt x="208" y="254"/>
                  </a:lnTo>
                  <a:lnTo>
                    <a:pt x="208" y="252"/>
                  </a:lnTo>
                  <a:lnTo>
                    <a:pt x="205" y="248"/>
                  </a:lnTo>
                  <a:lnTo>
                    <a:pt x="205" y="241"/>
                  </a:lnTo>
                  <a:lnTo>
                    <a:pt x="205" y="236"/>
                  </a:lnTo>
                  <a:lnTo>
                    <a:pt x="205" y="235"/>
                  </a:lnTo>
                  <a:lnTo>
                    <a:pt x="205" y="231"/>
                  </a:lnTo>
                  <a:lnTo>
                    <a:pt x="209" y="228"/>
                  </a:lnTo>
                  <a:lnTo>
                    <a:pt x="208" y="225"/>
                  </a:lnTo>
                  <a:lnTo>
                    <a:pt x="192" y="197"/>
                  </a:lnTo>
                  <a:lnTo>
                    <a:pt x="188" y="197"/>
                  </a:lnTo>
                  <a:lnTo>
                    <a:pt x="185" y="197"/>
                  </a:lnTo>
                  <a:lnTo>
                    <a:pt x="182" y="200"/>
                  </a:lnTo>
                  <a:lnTo>
                    <a:pt x="179" y="197"/>
                  </a:lnTo>
                  <a:lnTo>
                    <a:pt x="178" y="197"/>
                  </a:lnTo>
                  <a:lnTo>
                    <a:pt x="175" y="181"/>
                  </a:lnTo>
                  <a:lnTo>
                    <a:pt x="178" y="175"/>
                  </a:lnTo>
                  <a:lnTo>
                    <a:pt x="175" y="174"/>
                  </a:lnTo>
                  <a:lnTo>
                    <a:pt x="175" y="171"/>
                  </a:lnTo>
                  <a:lnTo>
                    <a:pt x="178" y="170"/>
                  </a:lnTo>
                  <a:lnTo>
                    <a:pt x="174" y="171"/>
                  </a:lnTo>
                  <a:lnTo>
                    <a:pt x="171" y="174"/>
                  </a:lnTo>
                  <a:lnTo>
                    <a:pt x="166" y="179"/>
                  </a:lnTo>
                  <a:lnTo>
                    <a:pt x="162" y="181"/>
                  </a:lnTo>
                  <a:lnTo>
                    <a:pt x="158" y="181"/>
                  </a:lnTo>
                  <a:lnTo>
                    <a:pt x="151" y="181"/>
                  </a:lnTo>
                  <a:lnTo>
                    <a:pt x="151" y="175"/>
                  </a:lnTo>
                  <a:lnTo>
                    <a:pt x="147" y="171"/>
                  </a:lnTo>
                  <a:lnTo>
                    <a:pt x="144" y="171"/>
                  </a:lnTo>
                  <a:lnTo>
                    <a:pt x="142" y="170"/>
                  </a:lnTo>
                  <a:lnTo>
                    <a:pt x="134" y="170"/>
                  </a:lnTo>
                  <a:lnTo>
                    <a:pt x="135" y="166"/>
                  </a:lnTo>
                  <a:lnTo>
                    <a:pt x="138" y="162"/>
                  </a:lnTo>
                  <a:lnTo>
                    <a:pt x="131" y="156"/>
                  </a:lnTo>
                  <a:lnTo>
                    <a:pt x="130" y="155"/>
                  </a:lnTo>
                  <a:lnTo>
                    <a:pt x="128" y="151"/>
                  </a:lnTo>
                  <a:lnTo>
                    <a:pt x="126" y="147"/>
                  </a:lnTo>
                  <a:lnTo>
                    <a:pt x="124" y="143"/>
                  </a:lnTo>
                  <a:lnTo>
                    <a:pt x="124" y="140"/>
                  </a:lnTo>
                  <a:lnTo>
                    <a:pt x="122" y="139"/>
                  </a:lnTo>
                  <a:lnTo>
                    <a:pt x="120" y="135"/>
                  </a:lnTo>
                  <a:lnTo>
                    <a:pt x="120" y="134"/>
                  </a:lnTo>
                  <a:lnTo>
                    <a:pt x="122" y="131"/>
                  </a:lnTo>
                  <a:lnTo>
                    <a:pt x="124" y="131"/>
                  </a:lnTo>
                  <a:lnTo>
                    <a:pt x="124" y="130"/>
                  </a:lnTo>
                  <a:lnTo>
                    <a:pt x="122" y="126"/>
                  </a:lnTo>
                  <a:lnTo>
                    <a:pt x="124" y="122"/>
                  </a:lnTo>
                  <a:lnTo>
                    <a:pt x="126" y="120"/>
                  </a:lnTo>
                  <a:lnTo>
                    <a:pt x="131" y="118"/>
                  </a:lnTo>
                  <a:lnTo>
                    <a:pt x="131" y="116"/>
                  </a:lnTo>
                  <a:lnTo>
                    <a:pt x="131" y="114"/>
                  </a:lnTo>
                  <a:lnTo>
                    <a:pt x="131" y="111"/>
                  </a:lnTo>
                  <a:lnTo>
                    <a:pt x="131" y="107"/>
                  </a:lnTo>
                  <a:lnTo>
                    <a:pt x="134" y="104"/>
                  </a:lnTo>
                  <a:lnTo>
                    <a:pt x="134" y="100"/>
                  </a:lnTo>
                  <a:lnTo>
                    <a:pt x="134" y="98"/>
                  </a:lnTo>
                  <a:lnTo>
                    <a:pt x="134" y="95"/>
                  </a:lnTo>
                  <a:lnTo>
                    <a:pt x="135" y="91"/>
                  </a:lnTo>
                  <a:lnTo>
                    <a:pt x="139" y="90"/>
                  </a:lnTo>
                  <a:lnTo>
                    <a:pt x="142" y="90"/>
                  </a:lnTo>
                  <a:lnTo>
                    <a:pt x="143" y="87"/>
                  </a:lnTo>
                  <a:lnTo>
                    <a:pt x="144" y="86"/>
                  </a:lnTo>
                  <a:lnTo>
                    <a:pt x="151" y="81"/>
                  </a:lnTo>
                  <a:lnTo>
                    <a:pt x="155" y="81"/>
                  </a:lnTo>
                  <a:lnTo>
                    <a:pt x="160" y="81"/>
                  </a:lnTo>
                  <a:lnTo>
                    <a:pt x="164" y="78"/>
                  </a:lnTo>
                  <a:lnTo>
                    <a:pt x="166" y="77"/>
                  </a:lnTo>
                  <a:lnTo>
                    <a:pt x="168" y="77"/>
                  </a:lnTo>
                  <a:lnTo>
                    <a:pt x="171" y="74"/>
                  </a:lnTo>
                  <a:lnTo>
                    <a:pt x="174" y="74"/>
                  </a:lnTo>
                  <a:lnTo>
                    <a:pt x="178" y="78"/>
                  </a:lnTo>
                  <a:lnTo>
                    <a:pt x="179" y="77"/>
                  </a:lnTo>
                  <a:lnTo>
                    <a:pt x="182" y="78"/>
                  </a:lnTo>
                  <a:lnTo>
                    <a:pt x="182" y="77"/>
                  </a:lnTo>
                  <a:lnTo>
                    <a:pt x="182" y="74"/>
                  </a:lnTo>
                  <a:lnTo>
                    <a:pt x="178" y="69"/>
                  </a:lnTo>
                  <a:lnTo>
                    <a:pt x="175" y="69"/>
                  </a:lnTo>
                  <a:lnTo>
                    <a:pt x="171" y="69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74" y="59"/>
                  </a:lnTo>
                  <a:lnTo>
                    <a:pt x="178" y="54"/>
                  </a:lnTo>
                  <a:lnTo>
                    <a:pt x="179" y="50"/>
                  </a:lnTo>
                  <a:lnTo>
                    <a:pt x="175" y="43"/>
                  </a:lnTo>
                  <a:lnTo>
                    <a:pt x="170" y="43"/>
                  </a:lnTo>
                  <a:lnTo>
                    <a:pt x="166" y="41"/>
                  </a:lnTo>
                  <a:lnTo>
                    <a:pt x="162" y="41"/>
                  </a:lnTo>
                  <a:lnTo>
                    <a:pt x="158" y="42"/>
                  </a:lnTo>
                  <a:lnTo>
                    <a:pt x="155" y="41"/>
                  </a:lnTo>
                  <a:lnTo>
                    <a:pt x="152" y="38"/>
                  </a:lnTo>
                  <a:lnTo>
                    <a:pt x="151" y="41"/>
                  </a:lnTo>
                  <a:lnTo>
                    <a:pt x="148" y="42"/>
                  </a:lnTo>
                  <a:lnTo>
                    <a:pt x="143" y="43"/>
                  </a:lnTo>
                  <a:lnTo>
                    <a:pt x="139" y="43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1" y="42"/>
                  </a:lnTo>
                  <a:lnTo>
                    <a:pt x="130" y="41"/>
                  </a:lnTo>
                  <a:lnTo>
                    <a:pt x="130" y="37"/>
                  </a:lnTo>
                  <a:lnTo>
                    <a:pt x="130" y="34"/>
                  </a:lnTo>
                  <a:lnTo>
                    <a:pt x="128" y="33"/>
                  </a:lnTo>
                  <a:lnTo>
                    <a:pt x="124" y="30"/>
                  </a:lnTo>
                  <a:lnTo>
                    <a:pt x="124" y="26"/>
                  </a:lnTo>
                  <a:lnTo>
                    <a:pt x="122" y="25"/>
                  </a:lnTo>
                  <a:lnTo>
                    <a:pt x="120" y="24"/>
                  </a:lnTo>
                  <a:lnTo>
                    <a:pt x="116" y="21"/>
                  </a:lnTo>
                  <a:lnTo>
                    <a:pt x="114" y="20"/>
                  </a:lnTo>
                  <a:lnTo>
                    <a:pt x="112" y="17"/>
                  </a:lnTo>
                  <a:lnTo>
                    <a:pt x="111" y="17"/>
                  </a:lnTo>
                  <a:lnTo>
                    <a:pt x="111" y="16"/>
                  </a:lnTo>
                  <a:lnTo>
                    <a:pt x="108" y="10"/>
                  </a:lnTo>
                  <a:lnTo>
                    <a:pt x="104" y="6"/>
                  </a:lnTo>
                  <a:lnTo>
                    <a:pt x="100" y="2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4" y="1"/>
                  </a:lnTo>
                  <a:lnTo>
                    <a:pt x="91" y="2"/>
                  </a:lnTo>
                  <a:lnTo>
                    <a:pt x="90" y="2"/>
                  </a:lnTo>
                  <a:lnTo>
                    <a:pt x="91" y="4"/>
                  </a:lnTo>
                  <a:lnTo>
                    <a:pt x="93" y="6"/>
                  </a:lnTo>
                  <a:lnTo>
                    <a:pt x="94" y="8"/>
                  </a:lnTo>
                  <a:lnTo>
                    <a:pt x="95" y="12"/>
                  </a:lnTo>
                  <a:lnTo>
                    <a:pt x="95" y="17"/>
                  </a:lnTo>
                  <a:lnTo>
                    <a:pt x="94" y="16"/>
                  </a:lnTo>
                  <a:lnTo>
                    <a:pt x="90" y="24"/>
                  </a:lnTo>
                  <a:lnTo>
                    <a:pt x="90" y="25"/>
                  </a:lnTo>
                  <a:lnTo>
                    <a:pt x="86" y="33"/>
                  </a:lnTo>
                  <a:lnTo>
                    <a:pt x="81" y="41"/>
                  </a:lnTo>
                  <a:lnTo>
                    <a:pt x="74" y="46"/>
                  </a:lnTo>
                  <a:lnTo>
                    <a:pt x="65" y="50"/>
                  </a:lnTo>
                  <a:lnTo>
                    <a:pt x="57" y="51"/>
                  </a:lnTo>
                  <a:lnTo>
                    <a:pt x="54" y="54"/>
                  </a:lnTo>
                  <a:lnTo>
                    <a:pt x="51" y="57"/>
                  </a:lnTo>
                  <a:lnTo>
                    <a:pt x="50" y="59"/>
                  </a:lnTo>
                  <a:lnTo>
                    <a:pt x="50" y="61"/>
                  </a:lnTo>
                  <a:lnTo>
                    <a:pt x="50" y="63"/>
                  </a:lnTo>
                  <a:lnTo>
                    <a:pt x="47" y="61"/>
                  </a:lnTo>
                  <a:lnTo>
                    <a:pt x="46" y="63"/>
                  </a:lnTo>
                  <a:lnTo>
                    <a:pt x="46" y="65"/>
                  </a:lnTo>
                  <a:lnTo>
                    <a:pt x="45" y="66"/>
                  </a:lnTo>
                  <a:lnTo>
                    <a:pt x="43" y="65"/>
                  </a:lnTo>
                  <a:lnTo>
                    <a:pt x="38" y="86"/>
                  </a:lnTo>
                  <a:lnTo>
                    <a:pt x="37" y="87"/>
                  </a:lnTo>
                  <a:lnTo>
                    <a:pt x="34" y="90"/>
                  </a:lnTo>
                  <a:lnTo>
                    <a:pt x="33" y="87"/>
                  </a:lnTo>
                  <a:lnTo>
                    <a:pt x="30" y="86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5" y="81"/>
                  </a:lnTo>
                  <a:lnTo>
                    <a:pt x="23" y="81"/>
                  </a:lnTo>
                  <a:lnTo>
                    <a:pt x="19" y="77"/>
                  </a:lnTo>
                  <a:lnTo>
                    <a:pt x="17" y="77"/>
                  </a:lnTo>
                  <a:lnTo>
                    <a:pt x="15" y="78"/>
                  </a:lnTo>
                  <a:lnTo>
                    <a:pt x="15" y="79"/>
                  </a:lnTo>
                  <a:lnTo>
                    <a:pt x="14" y="81"/>
                  </a:lnTo>
                  <a:lnTo>
                    <a:pt x="15" y="77"/>
                  </a:lnTo>
                  <a:lnTo>
                    <a:pt x="14" y="74"/>
                  </a:lnTo>
                  <a:lnTo>
                    <a:pt x="14" y="73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7" y="65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4" y="63"/>
                  </a:lnTo>
                  <a:lnTo>
                    <a:pt x="10" y="65"/>
                  </a:lnTo>
                  <a:lnTo>
                    <a:pt x="6" y="69"/>
                  </a:lnTo>
                  <a:lnTo>
                    <a:pt x="2" y="74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2" y="87"/>
                  </a:lnTo>
                  <a:lnTo>
                    <a:pt x="4" y="90"/>
                  </a:lnTo>
                  <a:lnTo>
                    <a:pt x="2" y="91"/>
                  </a:lnTo>
                  <a:lnTo>
                    <a:pt x="4" y="95"/>
                  </a:lnTo>
                  <a:lnTo>
                    <a:pt x="6" y="99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4" y="104"/>
                  </a:lnTo>
                  <a:lnTo>
                    <a:pt x="4" y="107"/>
                  </a:lnTo>
                  <a:lnTo>
                    <a:pt x="4" y="108"/>
                  </a:lnTo>
                  <a:lnTo>
                    <a:pt x="6" y="111"/>
                  </a:lnTo>
                  <a:lnTo>
                    <a:pt x="8" y="112"/>
                  </a:lnTo>
                  <a:lnTo>
                    <a:pt x="15" y="116"/>
                  </a:lnTo>
                  <a:lnTo>
                    <a:pt x="21" y="120"/>
                  </a:lnTo>
                  <a:lnTo>
                    <a:pt x="27" y="127"/>
                  </a:lnTo>
                  <a:lnTo>
                    <a:pt x="30" y="134"/>
                  </a:lnTo>
                  <a:lnTo>
                    <a:pt x="34" y="140"/>
                  </a:lnTo>
                  <a:lnTo>
                    <a:pt x="38" y="147"/>
                  </a:lnTo>
                  <a:lnTo>
                    <a:pt x="42" y="152"/>
                  </a:lnTo>
                  <a:lnTo>
                    <a:pt x="43" y="158"/>
                  </a:lnTo>
                  <a:lnTo>
                    <a:pt x="50" y="168"/>
                  </a:lnTo>
                  <a:lnTo>
                    <a:pt x="54" y="177"/>
                  </a:lnTo>
                  <a:lnTo>
                    <a:pt x="57" y="187"/>
                  </a:lnTo>
                  <a:lnTo>
                    <a:pt x="63" y="196"/>
                  </a:lnTo>
                  <a:lnTo>
                    <a:pt x="65" y="201"/>
                  </a:lnTo>
                  <a:lnTo>
                    <a:pt x="65" y="204"/>
                  </a:lnTo>
                  <a:lnTo>
                    <a:pt x="67" y="205"/>
                  </a:lnTo>
                  <a:lnTo>
                    <a:pt x="69" y="208"/>
                  </a:lnTo>
                  <a:lnTo>
                    <a:pt x="73" y="212"/>
                  </a:lnTo>
                  <a:lnTo>
                    <a:pt x="74" y="213"/>
                  </a:lnTo>
                  <a:lnTo>
                    <a:pt x="74" y="217"/>
                  </a:lnTo>
                  <a:lnTo>
                    <a:pt x="74" y="219"/>
                  </a:lnTo>
                  <a:lnTo>
                    <a:pt x="77" y="221"/>
                  </a:lnTo>
                  <a:lnTo>
                    <a:pt x="82" y="227"/>
                  </a:lnTo>
                  <a:lnTo>
                    <a:pt x="86" y="235"/>
                  </a:lnTo>
                  <a:lnTo>
                    <a:pt x="90" y="241"/>
                  </a:lnTo>
                  <a:lnTo>
                    <a:pt x="91" y="245"/>
                  </a:lnTo>
                  <a:lnTo>
                    <a:pt x="91" y="249"/>
                  </a:lnTo>
                  <a:lnTo>
                    <a:pt x="90" y="249"/>
                  </a:lnTo>
                  <a:lnTo>
                    <a:pt x="90" y="252"/>
                  </a:lnTo>
                  <a:lnTo>
                    <a:pt x="91" y="253"/>
                  </a:lnTo>
                  <a:lnTo>
                    <a:pt x="91" y="254"/>
                  </a:lnTo>
                  <a:lnTo>
                    <a:pt x="91" y="257"/>
                  </a:lnTo>
                  <a:lnTo>
                    <a:pt x="95" y="258"/>
                  </a:lnTo>
                  <a:lnTo>
                    <a:pt x="98" y="262"/>
                  </a:lnTo>
                  <a:lnTo>
                    <a:pt x="100" y="269"/>
                  </a:lnTo>
                  <a:lnTo>
                    <a:pt x="107" y="272"/>
                  </a:lnTo>
                  <a:lnTo>
                    <a:pt x="111" y="276"/>
                  </a:lnTo>
                  <a:lnTo>
                    <a:pt x="114" y="280"/>
                  </a:lnTo>
                  <a:lnTo>
                    <a:pt x="126" y="285"/>
                  </a:lnTo>
                  <a:lnTo>
                    <a:pt x="134" y="293"/>
                  </a:lnTo>
                  <a:lnTo>
                    <a:pt x="144" y="297"/>
                  </a:lnTo>
                  <a:lnTo>
                    <a:pt x="152" y="301"/>
                  </a:lnTo>
                  <a:lnTo>
                    <a:pt x="158" y="302"/>
                  </a:lnTo>
                  <a:lnTo>
                    <a:pt x="162" y="306"/>
                  </a:lnTo>
                  <a:lnTo>
                    <a:pt x="170" y="312"/>
                  </a:lnTo>
                  <a:lnTo>
                    <a:pt x="174" y="314"/>
                  </a:lnTo>
                  <a:lnTo>
                    <a:pt x="175" y="316"/>
                  </a:lnTo>
                  <a:lnTo>
                    <a:pt x="178" y="320"/>
                  </a:lnTo>
                  <a:lnTo>
                    <a:pt x="179" y="322"/>
                  </a:lnTo>
                  <a:lnTo>
                    <a:pt x="187" y="327"/>
                  </a:lnTo>
                  <a:lnTo>
                    <a:pt x="191" y="329"/>
                  </a:lnTo>
                  <a:lnTo>
                    <a:pt x="195" y="333"/>
                  </a:lnTo>
                  <a:lnTo>
                    <a:pt x="195" y="333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3" name="Freeform 262"/>
            <p:cNvSpPr>
              <a:spLocks/>
            </p:cNvSpPr>
            <p:nvPr/>
          </p:nvSpPr>
          <p:spPr bwMode="auto">
            <a:xfrm>
              <a:off x="7345018" y="5336059"/>
              <a:ext cx="144569" cy="155583"/>
            </a:xfrm>
            <a:custGeom>
              <a:avLst/>
              <a:gdLst>
                <a:gd name="T0" fmla="*/ 79 w 80"/>
                <a:gd name="T1" fmla="*/ 38 h 71"/>
                <a:gd name="T2" fmla="*/ 80 w 80"/>
                <a:gd name="T3" fmla="*/ 32 h 71"/>
                <a:gd name="T4" fmla="*/ 76 w 80"/>
                <a:gd name="T5" fmla="*/ 28 h 71"/>
                <a:gd name="T6" fmla="*/ 71 w 80"/>
                <a:gd name="T7" fmla="*/ 24 h 71"/>
                <a:gd name="T8" fmla="*/ 65 w 80"/>
                <a:gd name="T9" fmla="*/ 18 h 71"/>
                <a:gd name="T10" fmla="*/ 55 w 80"/>
                <a:gd name="T11" fmla="*/ 10 h 71"/>
                <a:gd name="T12" fmla="*/ 48 w 80"/>
                <a:gd name="T13" fmla="*/ 8 h 71"/>
                <a:gd name="T14" fmla="*/ 41 w 80"/>
                <a:gd name="T15" fmla="*/ 5 h 71"/>
                <a:gd name="T16" fmla="*/ 23 w 80"/>
                <a:gd name="T17" fmla="*/ 8 h 71"/>
                <a:gd name="T18" fmla="*/ 2 w 80"/>
                <a:gd name="T19" fmla="*/ 1 h 71"/>
                <a:gd name="T20" fmla="*/ 2 w 80"/>
                <a:gd name="T21" fmla="*/ 9 h 71"/>
                <a:gd name="T22" fmla="*/ 2 w 80"/>
                <a:gd name="T23" fmla="*/ 13 h 71"/>
                <a:gd name="T24" fmla="*/ 0 w 80"/>
                <a:gd name="T25" fmla="*/ 21 h 71"/>
                <a:gd name="T26" fmla="*/ 2 w 80"/>
                <a:gd name="T27" fmla="*/ 26 h 71"/>
                <a:gd name="T28" fmla="*/ 4 w 80"/>
                <a:gd name="T29" fmla="*/ 36 h 71"/>
                <a:gd name="T30" fmla="*/ 4 w 80"/>
                <a:gd name="T31" fmla="*/ 40 h 71"/>
                <a:gd name="T32" fmla="*/ 2 w 80"/>
                <a:gd name="T33" fmla="*/ 41 h 71"/>
                <a:gd name="T34" fmla="*/ 2 w 80"/>
                <a:gd name="T35" fmla="*/ 49 h 71"/>
                <a:gd name="T36" fmla="*/ 8 w 80"/>
                <a:gd name="T37" fmla="*/ 57 h 71"/>
                <a:gd name="T38" fmla="*/ 14 w 80"/>
                <a:gd name="T39" fmla="*/ 62 h 71"/>
                <a:gd name="T40" fmla="*/ 21 w 80"/>
                <a:gd name="T41" fmla="*/ 65 h 71"/>
                <a:gd name="T42" fmla="*/ 31 w 80"/>
                <a:gd name="T43" fmla="*/ 67 h 71"/>
                <a:gd name="T44" fmla="*/ 40 w 80"/>
                <a:gd name="T45" fmla="*/ 70 h 71"/>
                <a:gd name="T46" fmla="*/ 41 w 80"/>
                <a:gd name="T47" fmla="*/ 71 h 71"/>
                <a:gd name="T48" fmla="*/ 52 w 80"/>
                <a:gd name="T49" fmla="*/ 70 h 71"/>
                <a:gd name="T50" fmla="*/ 61 w 80"/>
                <a:gd name="T51" fmla="*/ 71 h 71"/>
                <a:gd name="T52" fmla="*/ 68 w 80"/>
                <a:gd name="T53" fmla="*/ 70 h 71"/>
                <a:gd name="T54" fmla="*/ 68 w 80"/>
                <a:gd name="T55" fmla="*/ 66 h 71"/>
                <a:gd name="T56" fmla="*/ 75 w 80"/>
                <a:gd name="T57" fmla="*/ 66 h 71"/>
                <a:gd name="T58" fmla="*/ 80 w 80"/>
                <a:gd name="T59" fmla="*/ 54 h 71"/>
                <a:gd name="T60" fmla="*/ 76 w 80"/>
                <a:gd name="T61" fmla="*/ 48 h 71"/>
                <a:gd name="T62" fmla="*/ 76 w 80"/>
                <a:gd name="T63" fmla="*/ 41 h 71"/>
                <a:gd name="T64" fmla="*/ 76 w 80"/>
                <a:gd name="T65" fmla="*/ 41 h 71"/>
                <a:gd name="T66" fmla="*/ 76 w 80"/>
                <a:gd name="T67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0" h="71">
                  <a:moveTo>
                    <a:pt x="76" y="41"/>
                  </a:moveTo>
                  <a:lnTo>
                    <a:pt x="79" y="38"/>
                  </a:lnTo>
                  <a:lnTo>
                    <a:pt x="80" y="34"/>
                  </a:lnTo>
                  <a:lnTo>
                    <a:pt x="80" y="32"/>
                  </a:lnTo>
                  <a:lnTo>
                    <a:pt x="79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1" y="24"/>
                  </a:lnTo>
                  <a:lnTo>
                    <a:pt x="67" y="21"/>
                  </a:lnTo>
                  <a:lnTo>
                    <a:pt x="65" y="18"/>
                  </a:lnTo>
                  <a:lnTo>
                    <a:pt x="59" y="14"/>
                  </a:lnTo>
                  <a:lnTo>
                    <a:pt x="55" y="10"/>
                  </a:lnTo>
                  <a:lnTo>
                    <a:pt x="49" y="9"/>
                  </a:lnTo>
                  <a:lnTo>
                    <a:pt x="48" y="8"/>
                  </a:lnTo>
                  <a:lnTo>
                    <a:pt x="44" y="8"/>
                  </a:lnTo>
                  <a:lnTo>
                    <a:pt x="41" y="5"/>
                  </a:lnTo>
                  <a:lnTo>
                    <a:pt x="40" y="2"/>
                  </a:lnTo>
                  <a:lnTo>
                    <a:pt x="23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5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8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6" y="57"/>
                  </a:lnTo>
                  <a:lnTo>
                    <a:pt x="8" y="57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17" y="65"/>
                  </a:lnTo>
                  <a:lnTo>
                    <a:pt x="21" y="65"/>
                  </a:lnTo>
                  <a:lnTo>
                    <a:pt x="27" y="65"/>
                  </a:lnTo>
                  <a:lnTo>
                    <a:pt x="31" y="67"/>
                  </a:lnTo>
                  <a:lnTo>
                    <a:pt x="35" y="67"/>
                  </a:lnTo>
                  <a:lnTo>
                    <a:pt x="40" y="70"/>
                  </a:lnTo>
                  <a:lnTo>
                    <a:pt x="40" y="71"/>
                  </a:lnTo>
                  <a:lnTo>
                    <a:pt x="41" y="71"/>
                  </a:lnTo>
                  <a:lnTo>
                    <a:pt x="48" y="70"/>
                  </a:lnTo>
                  <a:lnTo>
                    <a:pt x="52" y="70"/>
                  </a:lnTo>
                  <a:lnTo>
                    <a:pt x="57" y="71"/>
                  </a:lnTo>
                  <a:lnTo>
                    <a:pt x="61" y="71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1" y="67"/>
                  </a:lnTo>
                  <a:lnTo>
                    <a:pt x="68" y="66"/>
                  </a:lnTo>
                  <a:lnTo>
                    <a:pt x="72" y="67"/>
                  </a:lnTo>
                  <a:lnTo>
                    <a:pt x="75" y="66"/>
                  </a:lnTo>
                  <a:lnTo>
                    <a:pt x="76" y="61"/>
                  </a:lnTo>
                  <a:lnTo>
                    <a:pt x="80" y="54"/>
                  </a:lnTo>
                  <a:lnTo>
                    <a:pt x="80" y="52"/>
                  </a:lnTo>
                  <a:lnTo>
                    <a:pt x="76" y="48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4" name="Freeform 263"/>
            <p:cNvSpPr>
              <a:spLocks noEditPoints="1"/>
            </p:cNvSpPr>
            <p:nvPr/>
          </p:nvSpPr>
          <p:spPr bwMode="auto">
            <a:xfrm>
              <a:off x="6804690" y="3896373"/>
              <a:ext cx="1129447" cy="1553635"/>
            </a:xfrm>
            <a:custGeom>
              <a:avLst/>
              <a:gdLst>
                <a:gd name="T0" fmla="*/ 354 w 625"/>
                <a:gd name="T1" fmla="*/ 114 h 709"/>
                <a:gd name="T2" fmla="*/ 378 w 625"/>
                <a:gd name="T3" fmla="*/ 91 h 709"/>
                <a:gd name="T4" fmla="*/ 594 w 625"/>
                <a:gd name="T5" fmla="*/ 188 h 709"/>
                <a:gd name="T6" fmla="*/ 522 w 625"/>
                <a:gd name="T7" fmla="*/ 148 h 709"/>
                <a:gd name="T8" fmla="*/ 479 w 625"/>
                <a:gd name="T9" fmla="*/ 143 h 709"/>
                <a:gd name="T10" fmla="*/ 467 w 625"/>
                <a:gd name="T11" fmla="*/ 151 h 709"/>
                <a:gd name="T12" fmla="*/ 463 w 625"/>
                <a:gd name="T13" fmla="*/ 126 h 709"/>
                <a:gd name="T14" fmla="*/ 448 w 625"/>
                <a:gd name="T15" fmla="*/ 121 h 709"/>
                <a:gd name="T16" fmla="*/ 428 w 625"/>
                <a:gd name="T17" fmla="*/ 113 h 709"/>
                <a:gd name="T18" fmla="*/ 409 w 625"/>
                <a:gd name="T19" fmla="*/ 110 h 709"/>
                <a:gd name="T20" fmla="*/ 388 w 625"/>
                <a:gd name="T21" fmla="*/ 135 h 709"/>
                <a:gd name="T22" fmla="*/ 367 w 625"/>
                <a:gd name="T23" fmla="*/ 122 h 709"/>
                <a:gd name="T24" fmla="*/ 404 w 625"/>
                <a:gd name="T25" fmla="*/ 113 h 709"/>
                <a:gd name="T26" fmla="*/ 371 w 625"/>
                <a:gd name="T27" fmla="*/ 109 h 709"/>
                <a:gd name="T28" fmla="*/ 344 w 625"/>
                <a:gd name="T29" fmla="*/ 122 h 709"/>
                <a:gd name="T30" fmla="*/ 380 w 625"/>
                <a:gd name="T31" fmla="*/ 73 h 709"/>
                <a:gd name="T32" fmla="*/ 362 w 625"/>
                <a:gd name="T33" fmla="*/ 22 h 709"/>
                <a:gd name="T34" fmla="*/ 320 w 625"/>
                <a:gd name="T35" fmla="*/ 53 h 709"/>
                <a:gd name="T36" fmla="*/ 283 w 625"/>
                <a:gd name="T37" fmla="*/ 57 h 709"/>
                <a:gd name="T38" fmla="*/ 239 w 625"/>
                <a:gd name="T39" fmla="*/ 74 h 709"/>
                <a:gd name="T40" fmla="*/ 225 w 625"/>
                <a:gd name="T41" fmla="*/ 33 h 709"/>
                <a:gd name="T42" fmla="*/ 209 w 625"/>
                <a:gd name="T43" fmla="*/ 1 h 709"/>
                <a:gd name="T44" fmla="*/ 181 w 625"/>
                <a:gd name="T45" fmla="*/ 21 h 709"/>
                <a:gd name="T46" fmla="*/ 152 w 625"/>
                <a:gd name="T47" fmla="*/ 21 h 709"/>
                <a:gd name="T48" fmla="*/ 164 w 625"/>
                <a:gd name="T49" fmla="*/ 57 h 709"/>
                <a:gd name="T50" fmla="*/ 128 w 625"/>
                <a:gd name="T51" fmla="*/ 78 h 709"/>
                <a:gd name="T52" fmla="*/ 99 w 625"/>
                <a:gd name="T53" fmla="*/ 59 h 709"/>
                <a:gd name="T54" fmla="*/ 65 w 625"/>
                <a:gd name="T55" fmla="*/ 77 h 709"/>
                <a:gd name="T56" fmla="*/ 67 w 625"/>
                <a:gd name="T57" fmla="*/ 114 h 709"/>
                <a:gd name="T58" fmla="*/ 40 w 625"/>
                <a:gd name="T59" fmla="*/ 178 h 709"/>
                <a:gd name="T60" fmla="*/ 11 w 625"/>
                <a:gd name="T61" fmla="*/ 213 h 709"/>
                <a:gd name="T62" fmla="*/ 10 w 625"/>
                <a:gd name="T63" fmla="*/ 252 h 709"/>
                <a:gd name="T64" fmla="*/ 58 w 625"/>
                <a:gd name="T65" fmla="*/ 267 h 709"/>
                <a:gd name="T66" fmla="*/ 85 w 625"/>
                <a:gd name="T67" fmla="*/ 297 h 709"/>
                <a:gd name="T68" fmla="*/ 123 w 625"/>
                <a:gd name="T69" fmla="*/ 276 h 709"/>
                <a:gd name="T70" fmla="*/ 147 w 625"/>
                <a:gd name="T71" fmla="*/ 310 h 709"/>
                <a:gd name="T72" fmla="*/ 182 w 625"/>
                <a:gd name="T73" fmla="*/ 332 h 709"/>
                <a:gd name="T74" fmla="*/ 225 w 625"/>
                <a:gd name="T75" fmla="*/ 373 h 709"/>
                <a:gd name="T76" fmla="*/ 270 w 625"/>
                <a:gd name="T77" fmla="*/ 413 h 709"/>
                <a:gd name="T78" fmla="*/ 269 w 625"/>
                <a:gd name="T79" fmla="*/ 460 h 709"/>
                <a:gd name="T80" fmla="*/ 286 w 625"/>
                <a:gd name="T81" fmla="*/ 500 h 709"/>
                <a:gd name="T82" fmla="*/ 331 w 625"/>
                <a:gd name="T83" fmla="*/ 529 h 709"/>
                <a:gd name="T84" fmla="*/ 352 w 625"/>
                <a:gd name="T85" fmla="*/ 578 h 709"/>
                <a:gd name="T86" fmla="*/ 320 w 625"/>
                <a:gd name="T87" fmla="*/ 614 h 709"/>
                <a:gd name="T88" fmla="*/ 340 w 625"/>
                <a:gd name="T89" fmla="*/ 662 h 709"/>
                <a:gd name="T90" fmla="*/ 375 w 625"/>
                <a:gd name="T91" fmla="*/ 698 h 709"/>
                <a:gd name="T92" fmla="*/ 392 w 625"/>
                <a:gd name="T93" fmla="*/ 670 h 709"/>
                <a:gd name="T94" fmla="*/ 409 w 625"/>
                <a:gd name="T95" fmla="*/ 643 h 709"/>
                <a:gd name="T96" fmla="*/ 396 w 625"/>
                <a:gd name="T97" fmla="*/ 674 h 709"/>
                <a:gd name="T98" fmla="*/ 435 w 625"/>
                <a:gd name="T99" fmla="*/ 592 h 709"/>
                <a:gd name="T100" fmla="*/ 432 w 625"/>
                <a:gd name="T101" fmla="*/ 560 h 709"/>
                <a:gd name="T102" fmla="*/ 461 w 625"/>
                <a:gd name="T103" fmla="*/ 531 h 709"/>
                <a:gd name="T104" fmla="*/ 485 w 625"/>
                <a:gd name="T105" fmla="*/ 516 h 709"/>
                <a:gd name="T106" fmla="*/ 516 w 625"/>
                <a:gd name="T107" fmla="*/ 512 h 709"/>
                <a:gd name="T108" fmla="*/ 545 w 625"/>
                <a:gd name="T109" fmla="*/ 474 h 709"/>
                <a:gd name="T110" fmla="*/ 564 w 625"/>
                <a:gd name="T111" fmla="*/ 413 h 709"/>
                <a:gd name="T112" fmla="*/ 564 w 625"/>
                <a:gd name="T113" fmla="*/ 337 h 709"/>
                <a:gd name="T114" fmla="*/ 586 w 625"/>
                <a:gd name="T115" fmla="*/ 301 h 709"/>
                <a:gd name="T116" fmla="*/ 623 w 625"/>
                <a:gd name="T117" fmla="*/ 252 h 709"/>
                <a:gd name="T118" fmla="*/ 621 w 625"/>
                <a:gd name="T119" fmla="*/ 211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5" h="709">
                  <a:moveTo>
                    <a:pt x="354" y="114"/>
                  </a:moveTo>
                  <a:lnTo>
                    <a:pt x="352" y="117"/>
                  </a:lnTo>
                  <a:lnTo>
                    <a:pt x="351" y="121"/>
                  </a:lnTo>
                  <a:lnTo>
                    <a:pt x="351" y="123"/>
                  </a:lnTo>
                  <a:lnTo>
                    <a:pt x="354" y="121"/>
                  </a:lnTo>
                  <a:lnTo>
                    <a:pt x="358" y="117"/>
                  </a:lnTo>
                  <a:lnTo>
                    <a:pt x="362" y="113"/>
                  </a:lnTo>
                  <a:lnTo>
                    <a:pt x="362" y="107"/>
                  </a:lnTo>
                  <a:lnTo>
                    <a:pt x="360" y="105"/>
                  </a:lnTo>
                  <a:lnTo>
                    <a:pt x="356" y="107"/>
                  </a:lnTo>
                  <a:lnTo>
                    <a:pt x="354" y="113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close/>
                  <a:moveTo>
                    <a:pt x="378" y="91"/>
                  </a:moveTo>
                  <a:lnTo>
                    <a:pt x="374" y="94"/>
                  </a:lnTo>
                  <a:lnTo>
                    <a:pt x="374" y="95"/>
                  </a:lnTo>
                  <a:lnTo>
                    <a:pt x="375" y="95"/>
                  </a:lnTo>
                  <a:lnTo>
                    <a:pt x="379" y="95"/>
                  </a:lnTo>
                  <a:lnTo>
                    <a:pt x="380" y="97"/>
                  </a:lnTo>
                  <a:lnTo>
                    <a:pt x="380" y="95"/>
                  </a:lnTo>
                  <a:lnTo>
                    <a:pt x="384" y="94"/>
                  </a:lnTo>
                  <a:lnTo>
                    <a:pt x="384" y="91"/>
                  </a:lnTo>
                  <a:lnTo>
                    <a:pt x="380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close/>
                  <a:moveTo>
                    <a:pt x="621" y="211"/>
                  </a:moveTo>
                  <a:lnTo>
                    <a:pt x="621" y="209"/>
                  </a:lnTo>
                  <a:lnTo>
                    <a:pt x="621" y="205"/>
                  </a:lnTo>
                  <a:lnTo>
                    <a:pt x="619" y="197"/>
                  </a:lnTo>
                  <a:lnTo>
                    <a:pt x="615" y="192"/>
                  </a:lnTo>
                  <a:lnTo>
                    <a:pt x="613" y="191"/>
                  </a:lnTo>
                  <a:lnTo>
                    <a:pt x="607" y="188"/>
                  </a:lnTo>
                  <a:lnTo>
                    <a:pt x="603" y="188"/>
                  </a:lnTo>
                  <a:lnTo>
                    <a:pt x="598" y="188"/>
                  </a:lnTo>
                  <a:lnTo>
                    <a:pt x="594" y="188"/>
                  </a:lnTo>
                  <a:lnTo>
                    <a:pt x="593" y="187"/>
                  </a:lnTo>
                  <a:lnTo>
                    <a:pt x="589" y="184"/>
                  </a:lnTo>
                  <a:lnTo>
                    <a:pt x="585" y="183"/>
                  </a:lnTo>
                  <a:lnTo>
                    <a:pt x="581" y="180"/>
                  </a:lnTo>
                  <a:lnTo>
                    <a:pt x="577" y="178"/>
                  </a:lnTo>
                  <a:lnTo>
                    <a:pt x="571" y="171"/>
                  </a:lnTo>
                  <a:lnTo>
                    <a:pt x="567" y="166"/>
                  </a:lnTo>
                  <a:lnTo>
                    <a:pt x="564" y="164"/>
                  </a:lnTo>
                  <a:lnTo>
                    <a:pt x="560" y="162"/>
                  </a:lnTo>
                  <a:lnTo>
                    <a:pt x="550" y="152"/>
                  </a:lnTo>
                  <a:lnTo>
                    <a:pt x="545" y="151"/>
                  </a:lnTo>
                  <a:lnTo>
                    <a:pt x="537" y="147"/>
                  </a:lnTo>
                  <a:lnTo>
                    <a:pt x="532" y="147"/>
                  </a:lnTo>
                  <a:lnTo>
                    <a:pt x="525" y="148"/>
                  </a:lnTo>
                  <a:lnTo>
                    <a:pt x="522" y="148"/>
                  </a:lnTo>
                  <a:lnTo>
                    <a:pt x="520" y="151"/>
                  </a:lnTo>
                  <a:lnTo>
                    <a:pt x="518" y="151"/>
                  </a:lnTo>
                  <a:lnTo>
                    <a:pt x="514" y="148"/>
                  </a:lnTo>
                  <a:lnTo>
                    <a:pt x="510" y="147"/>
                  </a:lnTo>
                  <a:lnTo>
                    <a:pt x="509" y="147"/>
                  </a:lnTo>
                  <a:lnTo>
                    <a:pt x="505" y="147"/>
                  </a:lnTo>
                  <a:lnTo>
                    <a:pt x="501" y="144"/>
                  </a:lnTo>
                  <a:lnTo>
                    <a:pt x="497" y="143"/>
                  </a:lnTo>
                  <a:lnTo>
                    <a:pt x="489" y="139"/>
                  </a:lnTo>
                  <a:lnTo>
                    <a:pt x="488" y="139"/>
                  </a:lnTo>
                  <a:lnTo>
                    <a:pt x="485" y="140"/>
                  </a:lnTo>
                  <a:lnTo>
                    <a:pt x="481" y="140"/>
                  </a:lnTo>
                  <a:lnTo>
                    <a:pt x="480" y="143"/>
                  </a:lnTo>
                  <a:lnTo>
                    <a:pt x="479" y="144"/>
                  </a:lnTo>
                  <a:lnTo>
                    <a:pt x="479" y="143"/>
                  </a:lnTo>
                  <a:lnTo>
                    <a:pt x="476" y="144"/>
                  </a:lnTo>
                  <a:lnTo>
                    <a:pt x="475" y="148"/>
                  </a:lnTo>
                  <a:lnTo>
                    <a:pt x="475" y="147"/>
                  </a:lnTo>
                  <a:lnTo>
                    <a:pt x="472" y="147"/>
                  </a:lnTo>
                  <a:lnTo>
                    <a:pt x="475" y="144"/>
                  </a:lnTo>
                  <a:lnTo>
                    <a:pt x="476" y="143"/>
                  </a:lnTo>
                  <a:lnTo>
                    <a:pt x="476" y="140"/>
                  </a:lnTo>
                  <a:lnTo>
                    <a:pt x="475" y="140"/>
                  </a:lnTo>
                  <a:lnTo>
                    <a:pt x="471" y="143"/>
                  </a:lnTo>
                  <a:lnTo>
                    <a:pt x="471" y="147"/>
                  </a:lnTo>
                  <a:lnTo>
                    <a:pt x="468" y="151"/>
                  </a:lnTo>
                  <a:lnTo>
                    <a:pt x="467" y="152"/>
                  </a:lnTo>
                  <a:lnTo>
                    <a:pt x="465" y="156"/>
                  </a:lnTo>
                  <a:lnTo>
                    <a:pt x="465" y="154"/>
                  </a:lnTo>
                  <a:lnTo>
                    <a:pt x="467" y="151"/>
                  </a:lnTo>
                  <a:lnTo>
                    <a:pt x="467" y="147"/>
                  </a:lnTo>
                  <a:lnTo>
                    <a:pt x="467" y="143"/>
                  </a:lnTo>
                  <a:lnTo>
                    <a:pt x="471" y="139"/>
                  </a:lnTo>
                  <a:lnTo>
                    <a:pt x="471" y="138"/>
                  </a:lnTo>
                  <a:lnTo>
                    <a:pt x="468" y="135"/>
                  </a:lnTo>
                  <a:lnTo>
                    <a:pt x="467" y="135"/>
                  </a:lnTo>
                  <a:lnTo>
                    <a:pt x="468" y="131"/>
                  </a:lnTo>
                  <a:lnTo>
                    <a:pt x="468" y="130"/>
                  </a:lnTo>
                  <a:lnTo>
                    <a:pt x="467" y="130"/>
                  </a:lnTo>
                  <a:lnTo>
                    <a:pt x="467" y="127"/>
                  </a:lnTo>
                  <a:lnTo>
                    <a:pt x="465" y="130"/>
                  </a:lnTo>
                  <a:lnTo>
                    <a:pt x="463" y="130"/>
                  </a:lnTo>
                  <a:lnTo>
                    <a:pt x="465" y="127"/>
                  </a:lnTo>
                  <a:lnTo>
                    <a:pt x="463" y="127"/>
                  </a:lnTo>
                  <a:lnTo>
                    <a:pt x="463" y="126"/>
                  </a:lnTo>
                  <a:lnTo>
                    <a:pt x="461" y="126"/>
                  </a:lnTo>
                  <a:lnTo>
                    <a:pt x="459" y="123"/>
                  </a:lnTo>
                  <a:lnTo>
                    <a:pt x="457" y="123"/>
                  </a:lnTo>
                  <a:lnTo>
                    <a:pt x="457" y="126"/>
                  </a:lnTo>
                  <a:lnTo>
                    <a:pt x="455" y="127"/>
                  </a:lnTo>
                  <a:lnTo>
                    <a:pt x="455" y="123"/>
                  </a:lnTo>
                  <a:lnTo>
                    <a:pt x="455" y="122"/>
                  </a:lnTo>
                  <a:lnTo>
                    <a:pt x="453" y="123"/>
                  </a:lnTo>
                  <a:lnTo>
                    <a:pt x="453" y="122"/>
                  </a:lnTo>
                  <a:lnTo>
                    <a:pt x="453" y="121"/>
                  </a:lnTo>
                  <a:lnTo>
                    <a:pt x="452" y="122"/>
                  </a:lnTo>
                  <a:lnTo>
                    <a:pt x="452" y="121"/>
                  </a:lnTo>
                  <a:lnTo>
                    <a:pt x="449" y="122"/>
                  </a:lnTo>
                  <a:lnTo>
                    <a:pt x="449" y="118"/>
                  </a:lnTo>
                  <a:lnTo>
                    <a:pt x="448" y="121"/>
                  </a:lnTo>
                  <a:lnTo>
                    <a:pt x="445" y="118"/>
                  </a:lnTo>
                  <a:lnTo>
                    <a:pt x="444" y="117"/>
                  </a:lnTo>
                  <a:lnTo>
                    <a:pt x="441" y="118"/>
                  </a:lnTo>
                  <a:lnTo>
                    <a:pt x="441" y="117"/>
                  </a:lnTo>
                  <a:lnTo>
                    <a:pt x="441" y="114"/>
                  </a:lnTo>
                  <a:lnTo>
                    <a:pt x="440" y="117"/>
                  </a:lnTo>
                  <a:lnTo>
                    <a:pt x="437" y="117"/>
                  </a:lnTo>
                  <a:lnTo>
                    <a:pt x="437" y="114"/>
                  </a:lnTo>
                  <a:lnTo>
                    <a:pt x="436" y="114"/>
                  </a:lnTo>
                  <a:lnTo>
                    <a:pt x="435" y="114"/>
                  </a:lnTo>
                  <a:lnTo>
                    <a:pt x="435" y="113"/>
                  </a:lnTo>
                  <a:lnTo>
                    <a:pt x="432" y="113"/>
                  </a:lnTo>
                  <a:lnTo>
                    <a:pt x="432" y="110"/>
                  </a:lnTo>
                  <a:lnTo>
                    <a:pt x="431" y="109"/>
                  </a:lnTo>
                  <a:lnTo>
                    <a:pt x="428" y="113"/>
                  </a:lnTo>
                  <a:lnTo>
                    <a:pt x="428" y="110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4" y="110"/>
                  </a:lnTo>
                  <a:lnTo>
                    <a:pt x="424" y="109"/>
                  </a:lnTo>
                  <a:lnTo>
                    <a:pt x="421" y="107"/>
                  </a:lnTo>
                  <a:lnTo>
                    <a:pt x="421" y="109"/>
                  </a:lnTo>
                  <a:lnTo>
                    <a:pt x="421" y="110"/>
                  </a:lnTo>
                  <a:lnTo>
                    <a:pt x="419" y="109"/>
                  </a:lnTo>
                  <a:lnTo>
                    <a:pt x="417" y="110"/>
                  </a:lnTo>
                  <a:lnTo>
                    <a:pt x="417" y="109"/>
                  </a:lnTo>
                  <a:lnTo>
                    <a:pt x="415" y="109"/>
                  </a:lnTo>
                  <a:lnTo>
                    <a:pt x="413" y="110"/>
                  </a:lnTo>
                  <a:lnTo>
                    <a:pt x="411" y="110"/>
                  </a:lnTo>
                  <a:lnTo>
                    <a:pt x="409" y="110"/>
                  </a:lnTo>
                  <a:lnTo>
                    <a:pt x="408" y="114"/>
                  </a:lnTo>
                  <a:lnTo>
                    <a:pt x="408" y="117"/>
                  </a:lnTo>
                  <a:lnTo>
                    <a:pt x="408" y="121"/>
                  </a:lnTo>
                  <a:lnTo>
                    <a:pt x="405" y="121"/>
                  </a:lnTo>
                  <a:lnTo>
                    <a:pt x="404" y="123"/>
                  </a:lnTo>
                  <a:lnTo>
                    <a:pt x="405" y="126"/>
                  </a:lnTo>
                  <a:lnTo>
                    <a:pt x="401" y="123"/>
                  </a:lnTo>
                  <a:lnTo>
                    <a:pt x="400" y="123"/>
                  </a:lnTo>
                  <a:lnTo>
                    <a:pt x="398" y="126"/>
                  </a:lnTo>
                  <a:lnTo>
                    <a:pt x="396" y="127"/>
                  </a:lnTo>
                  <a:lnTo>
                    <a:pt x="395" y="130"/>
                  </a:lnTo>
                  <a:lnTo>
                    <a:pt x="392" y="134"/>
                  </a:lnTo>
                  <a:lnTo>
                    <a:pt x="391" y="135"/>
                  </a:lnTo>
                  <a:lnTo>
                    <a:pt x="388" y="143"/>
                  </a:lnTo>
                  <a:lnTo>
                    <a:pt x="388" y="135"/>
                  </a:lnTo>
                  <a:lnTo>
                    <a:pt x="392" y="127"/>
                  </a:lnTo>
                  <a:lnTo>
                    <a:pt x="391" y="127"/>
                  </a:lnTo>
                  <a:lnTo>
                    <a:pt x="388" y="130"/>
                  </a:lnTo>
                  <a:lnTo>
                    <a:pt x="387" y="130"/>
                  </a:lnTo>
                  <a:lnTo>
                    <a:pt x="384" y="131"/>
                  </a:lnTo>
                  <a:lnTo>
                    <a:pt x="383" y="134"/>
                  </a:lnTo>
                  <a:lnTo>
                    <a:pt x="380" y="130"/>
                  </a:lnTo>
                  <a:lnTo>
                    <a:pt x="379" y="130"/>
                  </a:lnTo>
                  <a:lnTo>
                    <a:pt x="374" y="131"/>
                  </a:lnTo>
                  <a:lnTo>
                    <a:pt x="374" y="130"/>
                  </a:lnTo>
                  <a:lnTo>
                    <a:pt x="371" y="130"/>
                  </a:lnTo>
                  <a:lnTo>
                    <a:pt x="370" y="130"/>
                  </a:lnTo>
                  <a:lnTo>
                    <a:pt x="370" y="127"/>
                  </a:lnTo>
                  <a:lnTo>
                    <a:pt x="367" y="123"/>
                  </a:lnTo>
                  <a:lnTo>
                    <a:pt x="367" y="122"/>
                  </a:lnTo>
                  <a:lnTo>
                    <a:pt x="371" y="127"/>
                  </a:lnTo>
                  <a:lnTo>
                    <a:pt x="374" y="130"/>
                  </a:lnTo>
                  <a:lnTo>
                    <a:pt x="375" y="130"/>
                  </a:lnTo>
                  <a:lnTo>
                    <a:pt x="375" y="127"/>
                  </a:lnTo>
                  <a:lnTo>
                    <a:pt x="380" y="127"/>
                  </a:lnTo>
                  <a:lnTo>
                    <a:pt x="383" y="127"/>
                  </a:lnTo>
                  <a:lnTo>
                    <a:pt x="384" y="127"/>
                  </a:lnTo>
                  <a:lnTo>
                    <a:pt x="387" y="127"/>
                  </a:lnTo>
                  <a:lnTo>
                    <a:pt x="388" y="123"/>
                  </a:lnTo>
                  <a:lnTo>
                    <a:pt x="391" y="126"/>
                  </a:lnTo>
                  <a:lnTo>
                    <a:pt x="392" y="126"/>
                  </a:lnTo>
                  <a:lnTo>
                    <a:pt x="396" y="123"/>
                  </a:lnTo>
                  <a:lnTo>
                    <a:pt x="400" y="121"/>
                  </a:lnTo>
                  <a:lnTo>
                    <a:pt x="401" y="117"/>
                  </a:lnTo>
                  <a:lnTo>
                    <a:pt x="404" y="113"/>
                  </a:lnTo>
                  <a:lnTo>
                    <a:pt x="404" y="109"/>
                  </a:lnTo>
                  <a:lnTo>
                    <a:pt x="405" y="103"/>
                  </a:lnTo>
                  <a:lnTo>
                    <a:pt x="405" y="101"/>
                  </a:lnTo>
                  <a:lnTo>
                    <a:pt x="404" y="101"/>
                  </a:lnTo>
                  <a:lnTo>
                    <a:pt x="396" y="99"/>
                  </a:lnTo>
                  <a:lnTo>
                    <a:pt x="391" y="99"/>
                  </a:lnTo>
                  <a:lnTo>
                    <a:pt x="391" y="101"/>
                  </a:lnTo>
                  <a:lnTo>
                    <a:pt x="388" y="101"/>
                  </a:lnTo>
                  <a:lnTo>
                    <a:pt x="380" y="99"/>
                  </a:lnTo>
                  <a:lnTo>
                    <a:pt x="375" y="99"/>
                  </a:lnTo>
                  <a:lnTo>
                    <a:pt x="371" y="99"/>
                  </a:lnTo>
                  <a:lnTo>
                    <a:pt x="370" y="101"/>
                  </a:lnTo>
                  <a:lnTo>
                    <a:pt x="370" y="105"/>
                  </a:lnTo>
                  <a:lnTo>
                    <a:pt x="370" y="107"/>
                  </a:lnTo>
                  <a:lnTo>
                    <a:pt x="371" y="109"/>
                  </a:lnTo>
                  <a:lnTo>
                    <a:pt x="367" y="109"/>
                  </a:lnTo>
                  <a:lnTo>
                    <a:pt x="367" y="110"/>
                  </a:lnTo>
                  <a:lnTo>
                    <a:pt x="367" y="113"/>
                  </a:lnTo>
                  <a:lnTo>
                    <a:pt x="367" y="114"/>
                  </a:lnTo>
                  <a:lnTo>
                    <a:pt x="366" y="113"/>
                  </a:lnTo>
                  <a:lnTo>
                    <a:pt x="362" y="118"/>
                  </a:lnTo>
                  <a:lnTo>
                    <a:pt x="356" y="121"/>
                  </a:lnTo>
                  <a:lnTo>
                    <a:pt x="351" y="123"/>
                  </a:lnTo>
                  <a:lnTo>
                    <a:pt x="347" y="126"/>
                  </a:lnTo>
                  <a:lnTo>
                    <a:pt x="344" y="127"/>
                  </a:lnTo>
                  <a:lnTo>
                    <a:pt x="344" y="126"/>
                  </a:lnTo>
                  <a:lnTo>
                    <a:pt x="340" y="123"/>
                  </a:lnTo>
                  <a:lnTo>
                    <a:pt x="338" y="126"/>
                  </a:lnTo>
                  <a:lnTo>
                    <a:pt x="340" y="122"/>
                  </a:lnTo>
                  <a:lnTo>
                    <a:pt x="344" y="122"/>
                  </a:lnTo>
                  <a:lnTo>
                    <a:pt x="347" y="122"/>
                  </a:lnTo>
                  <a:lnTo>
                    <a:pt x="348" y="122"/>
                  </a:lnTo>
                  <a:lnTo>
                    <a:pt x="348" y="121"/>
                  </a:lnTo>
                  <a:lnTo>
                    <a:pt x="351" y="117"/>
                  </a:lnTo>
                  <a:lnTo>
                    <a:pt x="352" y="114"/>
                  </a:lnTo>
                  <a:lnTo>
                    <a:pt x="352" y="110"/>
                  </a:lnTo>
                  <a:lnTo>
                    <a:pt x="356" y="107"/>
                  </a:lnTo>
                  <a:lnTo>
                    <a:pt x="362" y="97"/>
                  </a:lnTo>
                  <a:lnTo>
                    <a:pt x="370" y="91"/>
                  </a:lnTo>
                  <a:lnTo>
                    <a:pt x="371" y="86"/>
                  </a:lnTo>
                  <a:lnTo>
                    <a:pt x="375" y="82"/>
                  </a:lnTo>
                  <a:lnTo>
                    <a:pt x="378" y="78"/>
                  </a:lnTo>
                  <a:lnTo>
                    <a:pt x="380" y="74"/>
                  </a:lnTo>
                  <a:lnTo>
                    <a:pt x="379" y="74"/>
                  </a:lnTo>
                  <a:lnTo>
                    <a:pt x="380" y="73"/>
                  </a:lnTo>
                  <a:lnTo>
                    <a:pt x="383" y="69"/>
                  </a:lnTo>
                  <a:lnTo>
                    <a:pt x="380" y="66"/>
                  </a:lnTo>
                  <a:lnTo>
                    <a:pt x="379" y="63"/>
                  </a:lnTo>
                  <a:lnTo>
                    <a:pt x="375" y="63"/>
                  </a:lnTo>
                  <a:lnTo>
                    <a:pt x="374" y="63"/>
                  </a:lnTo>
                  <a:lnTo>
                    <a:pt x="371" y="61"/>
                  </a:lnTo>
                  <a:lnTo>
                    <a:pt x="371" y="59"/>
                  </a:lnTo>
                  <a:lnTo>
                    <a:pt x="367" y="57"/>
                  </a:lnTo>
                  <a:lnTo>
                    <a:pt x="370" y="55"/>
                  </a:lnTo>
                  <a:lnTo>
                    <a:pt x="370" y="51"/>
                  </a:lnTo>
                  <a:lnTo>
                    <a:pt x="366" y="46"/>
                  </a:lnTo>
                  <a:lnTo>
                    <a:pt x="364" y="37"/>
                  </a:lnTo>
                  <a:lnTo>
                    <a:pt x="364" y="25"/>
                  </a:lnTo>
                  <a:lnTo>
                    <a:pt x="362" y="26"/>
                  </a:lnTo>
                  <a:lnTo>
                    <a:pt x="362" y="22"/>
                  </a:lnTo>
                  <a:lnTo>
                    <a:pt x="360" y="20"/>
                  </a:lnTo>
                  <a:lnTo>
                    <a:pt x="358" y="17"/>
                  </a:lnTo>
                  <a:lnTo>
                    <a:pt x="356" y="20"/>
                  </a:lnTo>
                  <a:lnTo>
                    <a:pt x="354" y="16"/>
                  </a:lnTo>
                  <a:lnTo>
                    <a:pt x="354" y="17"/>
                  </a:lnTo>
                  <a:lnTo>
                    <a:pt x="354" y="20"/>
                  </a:lnTo>
                  <a:lnTo>
                    <a:pt x="352" y="25"/>
                  </a:lnTo>
                  <a:lnTo>
                    <a:pt x="344" y="37"/>
                  </a:lnTo>
                  <a:lnTo>
                    <a:pt x="338" y="51"/>
                  </a:lnTo>
                  <a:lnTo>
                    <a:pt x="334" y="55"/>
                  </a:lnTo>
                  <a:lnTo>
                    <a:pt x="331" y="55"/>
                  </a:lnTo>
                  <a:lnTo>
                    <a:pt x="327" y="55"/>
                  </a:lnTo>
                  <a:lnTo>
                    <a:pt x="326" y="55"/>
                  </a:lnTo>
                  <a:lnTo>
                    <a:pt x="322" y="55"/>
                  </a:lnTo>
                  <a:lnTo>
                    <a:pt x="320" y="53"/>
                  </a:lnTo>
                  <a:lnTo>
                    <a:pt x="314" y="57"/>
                  </a:lnTo>
                  <a:lnTo>
                    <a:pt x="313" y="57"/>
                  </a:lnTo>
                  <a:lnTo>
                    <a:pt x="309" y="55"/>
                  </a:lnTo>
                  <a:lnTo>
                    <a:pt x="307" y="53"/>
                  </a:lnTo>
                  <a:lnTo>
                    <a:pt x="305" y="51"/>
                  </a:lnTo>
                  <a:lnTo>
                    <a:pt x="303" y="51"/>
                  </a:lnTo>
                  <a:lnTo>
                    <a:pt x="301" y="50"/>
                  </a:lnTo>
                  <a:lnTo>
                    <a:pt x="301" y="50"/>
                  </a:lnTo>
                  <a:lnTo>
                    <a:pt x="295" y="50"/>
                  </a:lnTo>
                  <a:lnTo>
                    <a:pt x="290" y="51"/>
                  </a:lnTo>
                  <a:lnTo>
                    <a:pt x="287" y="51"/>
                  </a:lnTo>
                  <a:lnTo>
                    <a:pt x="286" y="51"/>
                  </a:lnTo>
                  <a:lnTo>
                    <a:pt x="283" y="53"/>
                  </a:lnTo>
                  <a:lnTo>
                    <a:pt x="283" y="55"/>
                  </a:lnTo>
                  <a:lnTo>
                    <a:pt x="283" y="57"/>
                  </a:lnTo>
                  <a:lnTo>
                    <a:pt x="286" y="59"/>
                  </a:lnTo>
                  <a:lnTo>
                    <a:pt x="286" y="61"/>
                  </a:lnTo>
                  <a:lnTo>
                    <a:pt x="283" y="63"/>
                  </a:lnTo>
                  <a:lnTo>
                    <a:pt x="282" y="63"/>
                  </a:lnTo>
                  <a:lnTo>
                    <a:pt x="277" y="61"/>
                  </a:lnTo>
                  <a:lnTo>
                    <a:pt x="273" y="61"/>
                  </a:lnTo>
                  <a:lnTo>
                    <a:pt x="269" y="61"/>
                  </a:lnTo>
                  <a:lnTo>
                    <a:pt x="263" y="61"/>
                  </a:lnTo>
                  <a:lnTo>
                    <a:pt x="259" y="63"/>
                  </a:lnTo>
                  <a:lnTo>
                    <a:pt x="257" y="65"/>
                  </a:lnTo>
                  <a:lnTo>
                    <a:pt x="255" y="65"/>
                  </a:lnTo>
                  <a:lnTo>
                    <a:pt x="250" y="66"/>
                  </a:lnTo>
                  <a:lnTo>
                    <a:pt x="243" y="70"/>
                  </a:lnTo>
                  <a:lnTo>
                    <a:pt x="242" y="73"/>
                  </a:lnTo>
                  <a:lnTo>
                    <a:pt x="239" y="74"/>
                  </a:lnTo>
                  <a:lnTo>
                    <a:pt x="238" y="74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0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6" y="63"/>
                  </a:lnTo>
                  <a:lnTo>
                    <a:pt x="225" y="61"/>
                  </a:lnTo>
                  <a:lnTo>
                    <a:pt x="225" y="59"/>
                  </a:lnTo>
                  <a:lnTo>
                    <a:pt x="225" y="57"/>
                  </a:lnTo>
                  <a:lnTo>
                    <a:pt x="224" y="55"/>
                  </a:lnTo>
                  <a:lnTo>
                    <a:pt x="221" y="50"/>
                  </a:lnTo>
                  <a:lnTo>
                    <a:pt x="221" y="44"/>
                  </a:lnTo>
                  <a:lnTo>
                    <a:pt x="224" y="37"/>
                  </a:lnTo>
                  <a:lnTo>
                    <a:pt x="225" y="33"/>
                  </a:lnTo>
                  <a:lnTo>
                    <a:pt x="226" y="29"/>
                  </a:lnTo>
                  <a:lnTo>
                    <a:pt x="229" y="26"/>
                  </a:lnTo>
                  <a:lnTo>
                    <a:pt x="229" y="25"/>
                  </a:lnTo>
                  <a:lnTo>
                    <a:pt x="225" y="20"/>
                  </a:lnTo>
                  <a:lnTo>
                    <a:pt x="226" y="17"/>
                  </a:lnTo>
                  <a:lnTo>
                    <a:pt x="221" y="16"/>
                  </a:lnTo>
                  <a:lnTo>
                    <a:pt x="220" y="13"/>
                  </a:lnTo>
                  <a:lnTo>
                    <a:pt x="221" y="8"/>
                  </a:lnTo>
                  <a:lnTo>
                    <a:pt x="221" y="6"/>
                  </a:lnTo>
                  <a:lnTo>
                    <a:pt x="221" y="2"/>
                  </a:lnTo>
                  <a:lnTo>
                    <a:pt x="220" y="0"/>
                  </a:lnTo>
                  <a:lnTo>
                    <a:pt x="217" y="0"/>
                  </a:lnTo>
                  <a:lnTo>
                    <a:pt x="210" y="1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10" y="4"/>
                  </a:lnTo>
                  <a:lnTo>
                    <a:pt x="210" y="5"/>
                  </a:lnTo>
                  <a:lnTo>
                    <a:pt x="210" y="8"/>
                  </a:lnTo>
                  <a:lnTo>
                    <a:pt x="210" y="8"/>
                  </a:lnTo>
                  <a:lnTo>
                    <a:pt x="209" y="8"/>
                  </a:lnTo>
                  <a:lnTo>
                    <a:pt x="206" y="13"/>
                  </a:lnTo>
                  <a:lnTo>
                    <a:pt x="204" y="16"/>
                  </a:lnTo>
                  <a:lnTo>
                    <a:pt x="202" y="13"/>
                  </a:lnTo>
                  <a:lnTo>
                    <a:pt x="196" y="16"/>
                  </a:lnTo>
                  <a:lnTo>
                    <a:pt x="193" y="20"/>
                  </a:lnTo>
                  <a:lnTo>
                    <a:pt x="186" y="21"/>
                  </a:lnTo>
                  <a:lnTo>
                    <a:pt x="182" y="21"/>
                  </a:lnTo>
                  <a:lnTo>
                    <a:pt x="181" y="21"/>
                  </a:lnTo>
                  <a:lnTo>
                    <a:pt x="180" y="22"/>
                  </a:lnTo>
                  <a:lnTo>
                    <a:pt x="177" y="22"/>
                  </a:lnTo>
                  <a:lnTo>
                    <a:pt x="177" y="29"/>
                  </a:lnTo>
                  <a:lnTo>
                    <a:pt x="177" y="30"/>
                  </a:lnTo>
                  <a:lnTo>
                    <a:pt x="176" y="30"/>
                  </a:lnTo>
                  <a:lnTo>
                    <a:pt x="172" y="30"/>
                  </a:lnTo>
                  <a:lnTo>
                    <a:pt x="169" y="26"/>
                  </a:lnTo>
                  <a:lnTo>
                    <a:pt x="168" y="25"/>
                  </a:lnTo>
                  <a:lnTo>
                    <a:pt x="166" y="25"/>
                  </a:lnTo>
                  <a:lnTo>
                    <a:pt x="164" y="25"/>
                  </a:lnTo>
                  <a:lnTo>
                    <a:pt x="158" y="25"/>
                  </a:lnTo>
                  <a:lnTo>
                    <a:pt x="156" y="25"/>
                  </a:lnTo>
                  <a:lnTo>
                    <a:pt x="156" y="22"/>
                  </a:lnTo>
                  <a:lnTo>
                    <a:pt x="154" y="21"/>
                  </a:lnTo>
                  <a:lnTo>
                    <a:pt x="152" y="21"/>
                  </a:lnTo>
                  <a:lnTo>
                    <a:pt x="149" y="21"/>
                  </a:lnTo>
                  <a:lnTo>
                    <a:pt x="147" y="20"/>
                  </a:lnTo>
                  <a:lnTo>
                    <a:pt x="145" y="20"/>
                  </a:lnTo>
                  <a:lnTo>
                    <a:pt x="145" y="21"/>
                  </a:lnTo>
                  <a:lnTo>
                    <a:pt x="145" y="22"/>
                  </a:lnTo>
                  <a:lnTo>
                    <a:pt x="149" y="26"/>
                  </a:lnTo>
                  <a:lnTo>
                    <a:pt x="152" y="30"/>
                  </a:lnTo>
                  <a:lnTo>
                    <a:pt x="152" y="34"/>
                  </a:lnTo>
                  <a:lnTo>
                    <a:pt x="154" y="42"/>
                  </a:lnTo>
                  <a:lnTo>
                    <a:pt x="156" y="46"/>
                  </a:lnTo>
                  <a:lnTo>
                    <a:pt x="156" y="51"/>
                  </a:lnTo>
                  <a:lnTo>
                    <a:pt x="158" y="51"/>
                  </a:lnTo>
                  <a:lnTo>
                    <a:pt x="162" y="51"/>
                  </a:lnTo>
                  <a:lnTo>
                    <a:pt x="166" y="53"/>
                  </a:lnTo>
                  <a:lnTo>
                    <a:pt x="164" y="57"/>
                  </a:lnTo>
                  <a:lnTo>
                    <a:pt x="160" y="59"/>
                  </a:lnTo>
                  <a:lnTo>
                    <a:pt x="156" y="61"/>
                  </a:lnTo>
                  <a:lnTo>
                    <a:pt x="154" y="63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149" y="70"/>
                  </a:lnTo>
                  <a:lnTo>
                    <a:pt x="147" y="70"/>
                  </a:lnTo>
                  <a:lnTo>
                    <a:pt x="141" y="74"/>
                  </a:lnTo>
                  <a:lnTo>
                    <a:pt x="137" y="77"/>
                  </a:lnTo>
                  <a:lnTo>
                    <a:pt x="136" y="78"/>
                  </a:lnTo>
                  <a:lnTo>
                    <a:pt x="133" y="82"/>
                  </a:lnTo>
                  <a:lnTo>
                    <a:pt x="132" y="83"/>
                  </a:lnTo>
                  <a:lnTo>
                    <a:pt x="132" y="79"/>
                  </a:lnTo>
                  <a:lnTo>
                    <a:pt x="129" y="78"/>
                  </a:lnTo>
                  <a:lnTo>
                    <a:pt x="128" y="78"/>
                  </a:lnTo>
                  <a:lnTo>
                    <a:pt x="123" y="82"/>
                  </a:lnTo>
                  <a:lnTo>
                    <a:pt x="120" y="82"/>
                  </a:lnTo>
                  <a:lnTo>
                    <a:pt x="119" y="82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7" y="74"/>
                  </a:lnTo>
                  <a:lnTo>
                    <a:pt x="107" y="73"/>
                  </a:lnTo>
                  <a:lnTo>
                    <a:pt x="107" y="66"/>
                  </a:lnTo>
                  <a:lnTo>
                    <a:pt x="105" y="63"/>
                  </a:lnTo>
                  <a:lnTo>
                    <a:pt x="103" y="59"/>
                  </a:lnTo>
                  <a:lnTo>
                    <a:pt x="101" y="57"/>
                  </a:lnTo>
                  <a:lnTo>
                    <a:pt x="99" y="59"/>
                  </a:lnTo>
                  <a:lnTo>
                    <a:pt x="95" y="61"/>
                  </a:lnTo>
                  <a:lnTo>
                    <a:pt x="93" y="65"/>
                  </a:lnTo>
                  <a:lnTo>
                    <a:pt x="92" y="63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8" y="65"/>
                  </a:lnTo>
                  <a:lnTo>
                    <a:pt x="85" y="65"/>
                  </a:lnTo>
                  <a:lnTo>
                    <a:pt x="84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5"/>
                  </a:lnTo>
                  <a:lnTo>
                    <a:pt x="62" y="65"/>
                  </a:lnTo>
                  <a:lnTo>
                    <a:pt x="62" y="70"/>
                  </a:lnTo>
                  <a:lnTo>
                    <a:pt x="63" y="77"/>
                  </a:lnTo>
                  <a:lnTo>
                    <a:pt x="65" y="77"/>
                  </a:lnTo>
                  <a:lnTo>
                    <a:pt x="68" y="77"/>
                  </a:lnTo>
                  <a:lnTo>
                    <a:pt x="72" y="78"/>
                  </a:lnTo>
                  <a:lnTo>
                    <a:pt x="72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67" y="82"/>
                  </a:lnTo>
                  <a:lnTo>
                    <a:pt x="65" y="83"/>
                  </a:lnTo>
                  <a:lnTo>
                    <a:pt x="59" y="86"/>
                  </a:lnTo>
                  <a:lnTo>
                    <a:pt x="59" y="90"/>
                  </a:lnTo>
                  <a:lnTo>
                    <a:pt x="59" y="94"/>
                  </a:lnTo>
                  <a:lnTo>
                    <a:pt x="59" y="97"/>
                  </a:lnTo>
                  <a:lnTo>
                    <a:pt x="62" y="103"/>
                  </a:lnTo>
                  <a:lnTo>
                    <a:pt x="65" y="105"/>
                  </a:lnTo>
                  <a:lnTo>
                    <a:pt x="67" y="109"/>
                  </a:lnTo>
                  <a:lnTo>
                    <a:pt x="67" y="114"/>
                  </a:lnTo>
                  <a:lnTo>
                    <a:pt x="68" y="118"/>
                  </a:lnTo>
                  <a:lnTo>
                    <a:pt x="68" y="122"/>
                  </a:lnTo>
                  <a:lnTo>
                    <a:pt x="68" y="127"/>
                  </a:lnTo>
                  <a:lnTo>
                    <a:pt x="65" y="151"/>
                  </a:lnTo>
                  <a:lnTo>
                    <a:pt x="63" y="167"/>
                  </a:lnTo>
                  <a:lnTo>
                    <a:pt x="62" y="174"/>
                  </a:lnTo>
                  <a:lnTo>
                    <a:pt x="62" y="175"/>
                  </a:lnTo>
                  <a:lnTo>
                    <a:pt x="59" y="174"/>
                  </a:lnTo>
                  <a:lnTo>
                    <a:pt x="58" y="175"/>
                  </a:lnTo>
                  <a:lnTo>
                    <a:pt x="54" y="171"/>
                  </a:lnTo>
                  <a:lnTo>
                    <a:pt x="51" y="171"/>
                  </a:lnTo>
                  <a:lnTo>
                    <a:pt x="48" y="174"/>
                  </a:lnTo>
                  <a:lnTo>
                    <a:pt x="46" y="174"/>
                  </a:lnTo>
                  <a:lnTo>
                    <a:pt x="44" y="175"/>
                  </a:lnTo>
                  <a:lnTo>
                    <a:pt x="40" y="178"/>
                  </a:lnTo>
                  <a:lnTo>
                    <a:pt x="35" y="178"/>
                  </a:lnTo>
                  <a:lnTo>
                    <a:pt x="31" y="178"/>
                  </a:lnTo>
                  <a:lnTo>
                    <a:pt x="24" y="183"/>
                  </a:lnTo>
                  <a:lnTo>
                    <a:pt x="23" y="184"/>
                  </a:lnTo>
                  <a:lnTo>
                    <a:pt x="22" y="187"/>
                  </a:lnTo>
                  <a:lnTo>
                    <a:pt x="19" y="187"/>
                  </a:lnTo>
                  <a:lnTo>
                    <a:pt x="15" y="188"/>
                  </a:lnTo>
                  <a:lnTo>
                    <a:pt x="14" y="192"/>
                  </a:lnTo>
                  <a:lnTo>
                    <a:pt x="14" y="195"/>
                  </a:lnTo>
                  <a:lnTo>
                    <a:pt x="14" y="197"/>
                  </a:lnTo>
                  <a:lnTo>
                    <a:pt x="14" y="201"/>
                  </a:lnTo>
                  <a:lnTo>
                    <a:pt x="11" y="204"/>
                  </a:lnTo>
                  <a:lnTo>
                    <a:pt x="11" y="208"/>
                  </a:lnTo>
                  <a:lnTo>
                    <a:pt x="11" y="211"/>
                  </a:lnTo>
                  <a:lnTo>
                    <a:pt x="11" y="213"/>
                  </a:lnTo>
                  <a:lnTo>
                    <a:pt x="11" y="215"/>
                  </a:lnTo>
                  <a:lnTo>
                    <a:pt x="6" y="217"/>
                  </a:lnTo>
                  <a:lnTo>
                    <a:pt x="4" y="219"/>
                  </a:lnTo>
                  <a:lnTo>
                    <a:pt x="2" y="223"/>
                  </a:lnTo>
                  <a:lnTo>
                    <a:pt x="4" y="227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0" y="231"/>
                  </a:lnTo>
                  <a:lnTo>
                    <a:pt x="0" y="232"/>
                  </a:lnTo>
                  <a:lnTo>
                    <a:pt x="2" y="236"/>
                  </a:lnTo>
                  <a:lnTo>
                    <a:pt x="4" y="237"/>
                  </a:lnTo>
                  <a:lnTo>
                    <a:pt x="4" y="240"/>
                  </a:lnTo>
                  <a:lnTo>
                    <a:pt x="6" y="244"/>
                  </a:lnTo>
                  <a:lnTo>
                    <a:pt x="8" y="248"/>
                  </a:lnTo>
                  <a:lnTo>
                    <a:pt x="10" y="252"/>
                  </a:lnTo>
                  <a:lnTo>
                    <a:pt x="11" y="253"/>
                  </a:lnTo>
                  <a:lnTo>
                    <a:pt x="18" y="259"/>
                  </a:lnTo>
                  <a:lnTo>
                    <a:pt x="15" y="263"/>
                  </a:lnTo>
                  <a:lnTo>
                    <a:pt x="14" y="267"/>
                  </a:lnTo>
                  <a:lnTo>
                    <a:pt x="22" y="267"/>
                  </a:lnTo>
                  <a:lnTo>
                    <a:pt x="24" y="268"/>
                  </a:lnTo>
                  <a:lnTo>
                    <a:pt x="27" y="268"/>
                  </a:lnTo>
                  <a:lnTo>
                    <a:pt x="31" y="272"/>
                  </a:lnTo>
                  <a:lnTo>
                    <a:pt x="31" y="278"/>
                  </a:lnTo>
                  <a:lnTo>
                    <a:pt x="38" y="278"/>
                  </a:lnTo>
                  <a:lnTo>
                    <a:pt x="42" y="278"/>
                  </a:lnTo>
                  <a:lnTo>
                    <a:pt x="46" y="276"/>
                  </a:lnTo>
                  <a:lnTo>
                    <a:pt x="51" y="271"/>
                  </a:lnTo>
                  <a:lnTo>
                    <a:pt x="54" y="268"/>
                  </a:lnTo>
                  <a:lnTo>
                    <a:pt x="58" y="267"/>
                  </a:lnTo>
                  <a:lnTo>
                    <a:pt x="55" y="268"/>
                  </a:lnTo>
                  <a:lnTo>
                    <a:pt x="55" y="271"/>
                  </a:lnTo>
                  <a:lnTo>
                    <a:pt x="58" y="272"/>
                  </a:lnTo>
                  <a:lnTo>
                    <a:pt x="55" y="278"/>
                  </a:lnTo>
                  <a:lnTo>
                    <a:pt x="58" y="294"/>
                  </a:lnTo>
                  <a:lnTo>
                    <a:pt x="59" y="294"/>
                  </a:lnTo>
                  <a:lnTo>
                    <a:pt x="62" y="297"/>
                  </a:lnTo>
                  <a:lnTo>
                    <a:pt x="65" y="294"/>
                  </a:lnTo>
                  <a:lnTo>
                    <a:pt x="68" y="294"/>
                  </a:lnTo>
                  <a:lnTo>
                    <a:pt x="72" y="294"/>
                  </a:lnTo>
                  <a:lnTo>
                    <a:pt x="76" y="294"/>
                  </a:lnTo>
                  <a:lnTo>
                    <a:pt x="77" y="294"/>
                  </a:lnTo>
                  <a:lnTo>
                    <a:pt x="81" y="294"/>
                  </a:lnTo>
                  <a:lnTo>
                    <a:pt x="85" y="294"/>
                  </a:lnTo>
                  <a:lnTo>
                    <a:pt x="85" y="297"/>
                  </a:lnTo>
                  <a:lnTo>
                    <a:pt x="88" y="297"/>
                  </a:lnTo>
                  <a:lnTo>
                    <a:pt x="89" y="297"/>
                  </a:lnTo>
                  <a:lnTo>
                    <a:pt x="93" y="294"/>
                  </a:lnTo>
                  <a:lnTo>
                    <a:pt x="95" y="293"/>
                  </a:lnTo>
                  <a:lnTo>
                    <a:pt x="97" y="292"/>
                  </a:lnTo>
                  <a:lnTo>
                    <a:pt x="99" y="289"/>
                  </a:lnTo>
                  <a:lnTo>
                    <a:pt x="101" y="289"/>
                  </a:lnTo>
                  <a:lnTo>
                    <a:pt x="101" y="289"/>
                  </a:lnTo>
                  <a:lnTo>
                    <a:pt x="103" y="288"/>
                  </a:lnTo>
                  <a:lnTo>
                    <a:pt x="105" y="285"/>
                  </a:lnTo>
                  <a:lnTo>
                    <a:pt x="108" y="284"/>
                  </a:lnTo>
                  <a:lnTo>
                    <a:pt x="111" y="284"/>
                  </a:lnTo>
                  <a:lnTo>
                    <a:pt x="112" y="281"/>
                  </a:lnTo>
                  <a:lnTo>
                    <a:pt x="116" y="278"/>
                  </a:lnTo>
                  <a:lnTo>
                    <a:pt x="123" y="276"/>
                  </a:lnTo>
                  <a:lnTo>
                    <a:pt x="128" y="274"/>
                  </a:lnTo>
                  <a:lnTo>
                    <a:pt x="136" y="274"/>
                  </a:lnTo>
                  <a:lnTo>
                    <a:pt x="137" y="272"/>
                  </a:lnTo>
                  <a:lnTo>
                    <a:pt x="139" y="274"/>
                  </a:lnTo>
                  <a:lnTo>
                    <a:pt x="141" y="276"/>
                  </a:lnTo>
                  <a:lnTo>
                    <a:pt x="139" y="281"/>
                  </a:lnTo>
                  <a:lnTo>
                    <a:pt x="139" y="288"/>
                  </a:lnTo>
                  <a:lnTo>
                    <a:pt x="139" y="292"/>
                  </a:lnTo>
                  <a:lnTo>
                    <a:pt x="141" y="293"/>
                  </a:lnTo>
                  <a:lnTo>
                    <a:pt x="141" y="294"/>
                  </a:lnTo>
                  <a:lnTo>
                    <a:pt x="139" y="298"/>
                  </a:lnTo>
                  <a:lnTo>
                    <a:pt x="141" y="305"/>
                  </a:lnTo>
                  <a:lnTo>
                    <a:pt x="143" y="309"/>
                  </a:lnTo>
                  <a:lnTo>
                    <a:pt x="145" y="309"/>
                  </a:lnTo>
                  <a:lnTo>
                    <a:pt x="147" y="310"/>
                  </a:lnTo>
                  <a:lnTo>
                    <a:pt x="147" y="312"/>
                  </a:lnTo>
                  <a:lnTo>
                    <a:pt x="149" y="314"/>
                  </a:lnTo>
                  <a:lnTo>
                    <a:pt x="152" y="316"/>
                  </a:lnTo>
                  <a:lnTo>
                    <a:pt x="156" y="318"/>
                  </a:lnTo>
                  <a:lnTo>
                    <a:pt x="158" y="322"/>
                  </a:lnTo>
                  <a:lnTo>
                    <a:pt x="162" y="324"/>
                  </a:lnTo>
                  <a:lnTo>
                    <a:pt x="168" y="324"/>
                  </a:lnTo>
                  <a:lnTo>
                    <a:pt x="169" y="322"/>
                  </a:lnTo>
                  <a:lnTo>
                    <a:pt x="172" y="324"/>
                  </a:lnTo>
                  <a:lnTo>
                    <a:pt x="173" y="325"/>
                  </a:lnTo>
                  <a:lnTo>
                    <a:pt x="176" y="325"/>
                  </a:lnTo>
                  <a:lnTo>
                    <a:pt x="177" y="325"/>
                  </a:lnTo>
                  <a:lnTo>
                    <a:pt x="180" y="328"/>
                  </a:lnTo>
                  <a:lnTo>
                    <a:pt x="181" y="329"/>
                  </a:lnTo>
                  <a:lnTo>
                    <a:pt x="182" y="332"/>
                  </a:lnTo>
                  <a:lnTo>
                    <a:pt x="186" y="332"/>
                  </a:lnTo>
                  <a:lnTo>
                    <a:pt x="190" y="336"/>
                  </a:lnTo>
                  <a:lnTo>
                    <a:pt x="193" y="336"/>
                  </a:lnTo>
                  <a:lnTo>
                    <a:pt x="194" y="336"/>
                  </a:lnTo>
                  <a:lnTo>
                    <a:pt x="196" y="338"/>
                  </a:lnTo>
                  <a:lnTo>
                    <a:pt x="200" y="341"/>
                  </a:lnTo>
                  <a:lnTo>
                    <a:pt x="209" y="341"/>
                  </a:lnTo>
                  <a:lnTo>
                    <a:pt x="213" y="342"/>
                  </a:lnTo>
                  <a:lnTo>
                    <a:pt x="221" y="346"/>
                  </a:lnTo>
                  <a:lnTo>
                    <a:pt x="224" y="349"/>
                  </a:lnTo>
                  <a:lnTo>
                    <a:pt x="224" y="351"/>
                  </a:lnTo>
                  <a:lnTo>
                    <a:pt x="224" y="355"/>
                  </a:lnTo>
                  <a:lnTo>
                    <a:pt x="226" y="369"/>
                  </a:lnTo>
                  <a:lnTo>
                    <a:pt x="224" y="369"/>
                  </a:lnTo>
                  <a:lnTo>
                    <a:pt x="225" y="373"/>
                  </a:lnTo>
                  <a:lnTo>
                    <a:pt x="225" y="375"/>
                  </a:lnTo>
                  <a:lnTo>
                    <a:pt x="229" y="381"/>
                  </a:lnTo>
                  <a:lnTo>
                    <a:pt x="229" y="385"/>
                  </a:lnTo>
                  <a:lnTo>
                    <a:pt x="230" y="390"/>
                  </a:lnTo>
                  <a:lnTo>
                    <a:pt x="234" y="393"/>
                  </a:lnTo>
                  <a:lnTo>
                    <a:pt x="237" y="393"/>
                  </a:lnTo>
                  <a:lnTo>
                    <a:pt x="243" y="393"/>
                  </a:lnTo>
                  <a:lnTo>
                    <a:pt x="251" y="393"/>
                  </a:lnTo>
                  <a:lnTo>
                    <a:pt x="259" y="393"/>
                  </a:lnTo>
                  <a:lnTo>
                    <a:pt x="257" y="399"/>
                  </a:lnTo>
                  <a:lnTo>
                    <a:pt x="259" y="407"/>
                  </a:lnTo>
                  <a:lnTo>
                    <a:pt x="263" y="413"/>
                  </a:lnTo>
                  <a:lnTo>
                    <a:pt x="266" y="413"/>
                  </a:lnTo>
                  <a:lnTo>
                    <a:pt x="269" y="413"/>
                  </a:lnTo>
                  <a:lnTo>
                    <a:pt x="270" y="413"/>
                  </a:lnTo>
                  <a:lnTo>
                    <a:pt x="270" y="415"/>
                  </a:lnTo>
                  <a:lnTo>
                    <a:pt x="273" y="420"/>
                  </a:lnTo>
                  <a:lnTo>
                    <a:pt x="274" y="426"/>
                  </a:lnTo>
                  <a:lnTo>
                    <a:pt x="274" y="434"/>
                  </a:lnTo>
                  <a:lnTo>
                    <a:pt x="273" y="436"/>
                  </a:lnTo>
                  <a:lnTo>
                    <a:pt x="274" y="439"/>
                  </a:lnTo>
                  <a:lnTo>
                    <a:pt x="273" y="442"/>
                  </a:lnTo>
                  <a:lnTo>
                    <a:pt x="273" y="446"/>
                  </a:lnTo>
                  <a:lnTo>
                    <a:pt x="269" y="451"/>
                  </a:lnTo>
                  <a:lnTo>
                    <a:pt x="270" y="455"/>
                  </a:lnTo>
                  <a:lnTo>
                    <a:pt x="273" y="456"/>
                  </a:lnTo>
                  <a:lnTo>
                    <a:pt x="273" y="459"/>
                  </a:lnTo>
                  <a:lnTo>
                    <a:pt x="270" y="460"/>
                  </a:lnTo>
                  <a:lnTo>
                    <a:pt x="269" y="460"/>
                  </a:lnTo>
                  <a:lnTo>
                    <a:pt x="269" y="460"/>
                  </a:lnTo>
                  <a:lnTo>
                    <a:pt x="270" y="464"/>
                  </a:lnTo>
                  <a:lnTo>
                    <a:pt x="273" y="468"/>
                  </a:lnTo>
                  <a:lnTo>
                    <a:pt x="274" y="472"/>
                  </a:lnTo>
                  <a:lnTo>
                    <a:pt x="274" y="474"/>
                  </a:lnTo>
                  <a:lnTo>
                    <a:pt x="277" y="478"/>
                  </a:lnTo>
                  <a:lnTo>
                    <a:pt x="277" y="482"/>
                  </a:lnTo>
                  <a:lnTo>
                    <a:pt x="274" y="486"/>
                  </a:lnTo>
                  <a:lnTo>
                    <a:pt x="277" y="487"/>
                  </a:lnTo>
                  <a:lnTo>
                    <a:pt x="277" y="487"/>
                  </a:lnTo>
                  <a:lnTo>
                    <a:pt x="277" y="491"/>
                  </a:lnTo>
                  <a:lnTo>
                    <a:pt x="274" y="493"/>
                  </a:lnTo>
                  <a:lnTo>
                    <a:pt x="274" y="496"/>
                  </a:lnTo>
                  <a:lnTo>
                    <a:pt x="278" y="499"/>
                  </a:lnTo>
                  <a:lnTo>
                    <a:pt x="282" y="499"/>
                  </a:lnTo>
                  <a:lnTo>
                    <a:pt x="286" y="500"/>
                  </a:lnTo>
                  <a:lnTo>
                    <a:pt x="290" y="500"/>
                  </a:lnTo>
                  <a:lnTo>
                    <a:pt x="294" y="504"/>
                  </a:lnTo>
                  <a:lnTo>
                    <a:pt x="295" y="500"/>
                  </a:lnTo>
                  <a:lnTo>
                    <a:pt x="297" y="499"/>
                  </a:lnTo>
                  <a:lnTo>
                    <a:pt x="301" y="499"/>
                  </a:lnTo>
                  <a:lnTo>
                    <a:pt x="303" y="500"/>
                  </a:lnTo>
                  <a:lnTo>
                    <a:pt x="307" y="500"/>
                  </a:lnTo>
                  <a:lnTo>
                    <a:pt x="310" y="507"/>
                  </a:lnTo>
                  <a:lnTo>
                    <a:pt x="314" y="513"/>
                  </a:lnTo>
                  <a:lnTo>
                    <a:pt x="316" y="521"/>
                  </a:lnTo>
                  <a:lnTo>
                    <a:pt x="320" y="529"/>
                  </a:lnTo>
                  <a:lnTo>
                    <a:pt x="322" y="531"/>
                  </a:lnTo>
                  <a:lnTo>
                    <a:pt x="326" y="531"/>
                  </a:lnTo>
                  <a:lnTo>
                    <a:pt x="330" y="529"/>
                  </a:lnTo>
                  <a:lnTo>
                    <a:pt x="331" y="529"/>
                  </a:lnTo>
                  <a:lnTo>
                    <a:pt x="335" y="529"/>
                  </a:lnTo>
                  <a:lnTo>
                    <a:pt x="338" y="533"/>
                  </a:lnTo>
                  <a:lnTo>
                    <a:pt x="338" y="535"/>
                  </a:lnTo>
                  <a:lnTo>
                    <a:pt x="338" y="539"/>
                  </a:lnTo>
                  <a:lnTo>
                    <a:pt x="338" y="543"/>
                  </a:lnTo>
                  <a:lnTo>
                    <a:pt x="338" y="547"/>
                  </a:lnTo>
                  <a:lnTo>
                    <a:pt x="335" y="557"/>
                  </a:lnTo>
                  <a:lnTo>
                    <a:pt x="335" y="560"/>
                  </a:lnTo>
                  <a:lnTo>
                    <a:pt x="339" y="561"/>
                  </a:lnTo>
                  <a:lnTo>
                    <a:pt x="339" y="560"/>
                  </a:lnTo>
                  <a:lnTo>
                    <a:pt x="340" y="560"/>
                  </a:lnTo>
                  <a:lnTo>
                    <a:pt x="344" y="560"/>
                  </a:lnTo>
                  <a:lnTo>
                    <a:pt x="348" y="564"/>
                  </a:lnTo>
                  <a:lnTo>
                    <a:pt x="351" y="566"/>
                  </a:lnTo>
                  <a:lnTo>
                    <a:pt x="352" y="578"/>
                  </a:lnTo>
                  <a:lnTo>
                    <a:pt x="352" y="586"/>
                  </a:lnTo>
                  <a:lnTo>
                    <a:pt x="352" y="588"/>
                  </a:lnTo>
                  <a:lnTo>
                    <a:pt x="352" y="588"/>
                  </a:lnTo>
                  <a:lnTo>
                    <a:pt x="348" y="590"/>
                  </a:lnTo>
                  <a:lnTo>
                    <a:pt x="343" y="594"/>
                  </a:lnTo>
                  <a:lnTo>
                    <a:pt x="339" y="596"/>
                  </a:lnTo>
                  <a:lnTo>
                    <a:pt x="338" y="597"/>
                  </a:lnTo>
                  <a:lnTo>
                    <a:pt x="335" y="600"/>
                  </a:lnTo>
                  <a:lnTo>
                    <a:pt x="331" y="601"/>
                  </a:lnTo>
                  <a:lnTo>
                    <a:pt x="330" y="605"/>
                  </a:lnTo>
                  <a:lnTo>
                    <a:pt x="323" y="609"/>
                  </a:lnTo>
                  <a:lnTo>
                    <a:pt x="326" y="609"/>
                  </a:lnTo>
                  <a:lnTo>
                    <a:pt x="326" y="610"/>
                  </a:lnTo>
                  <a:lnTo>
                    <a:pt x="323" y="610"/>
                  </a:lnTo>
                  <a:lnTo>
                    <a:pt x="320" y="614"/>
                  </a:lnTo>
                  <a:lnTo>
                    <a:pt x="316" y="622"/>
                  </a:lnTo>
                  <a:lnTo>
                    <a:pt x="313" y="630"/>
                  </a:lnTo>
                  <a:lnTo>
                    <a:pt x="310" y="634"/>
                  </a:lnTo>
                  <a:lnTo>
                    <a:pt x="309" y="636"/>
                  </a:lnTo>
                  <a:lnTo>
                    <a:pt x="305" y="638"/>
                  </a:lnTo>
                  <a:lnTo>
                    <a:pt x="305" y="641"/>
                  </a:lnTo>
                  <a:lnTo>
                    <a:pt x="301" y="643"/>
                  </a:lnTo>
                  <a:lnTo>
                    <a:pt x="301" y="645"/>
                  </a:lnTo>
                  <a:lnTo>
                    <a:pt x="301" y="649"/>
                  </a:lnTo>
                  <a:lnTo>
                    <a:pt x="299" y="651"/>
                  </a:lnTo>
                  <a:lnTo>
                    <a:pt x="301" y="654"/>
                  </a:lnTo>
                  <a:lnTo>
                    <a:pt x="301" y="657"/>
                  </a:lnTo>
                  <a:lnTo>
                    <a:pt x="322" y="665"/>
                  </a:lnTo>
                  <a:lnTo>
                    <a:pt x="339" y="659"/>
                  </a:lnTo>
                  <a:lnTo>
                    <a:pt x="340" y="662"/>
                  </a:lnTo>
                  <a:lnTo>
                    <a:pt x="343" y="665"/>
                  </a:lnTo>
                  <a:lnTo>
                    <a:pt x="347" y="665"/>
                  </a:lnTo>
                  <a:lnTo>
                    <a:pt x="348" y="666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4" y="675"/>
                  </a:lnTo>
                  <a:lnTo>
                    <a:pt x="366" y="678"/>
                  </a:lnTo>
                  <a:lnTo>
                    <a:pt x="370" y="681"/>
                  </a:lnTo>
                  <a:lnTo>
                    <a:pt x="371" y="683"/>
                  </a:lnTo>
                  <a:lnTo>
                    <a:pt x="375" y="685"/>
                  </a:lnTo>
                  <a:lnTo>
                    <a:pt x="378" y="687"/>
                  </a:lnTo>
                  <a:lnTo>
                    <a:pt x="379" y="689"/>
                  </a:lnTo>
                  <a:lnTo>
                    <a:pt x="379" y="691"/>
                  </a:lnTo>
                  <a:lnTo>
                    <a:pt x="378" y="695"/>
                  </a:lnTo>
                  <a:lnTo>
                    <a:pt x="375" y="698"/>
                  </a:lnTo>
                  <a:lnTo>
                    <a:pt x="375" y="705"/>
                  </a:lnTo>
                  <a:lnTo>
                    <a:pt x="379" y="709"/>
                  </a:lnTo>
                  <a:lnTo>
                    <a:pt x="380" y="706"/>
                  </a:lnTo>
                  <a:lnTo>
                    <a:pt x="383" y="705"/>
                  </a:lnTo>
                  <a:lnTo>
                    <a:pt x="387" y="698"/>
                  </a:lnTo>
                  <a:lnTo>
                    <a:pt x="391" y="691"/>
                  </a:lnTo>
                  <a:lnTo>
                    <a:pt x="391" y="687"/>
                  </a:lnTo>
                  <a:lnTo>
                    <a:pt x="391" y="683"/>
                  </a:lnTo>
                  <a:lnTo>
                    <a:pt x="392" y="679"/>
                  </a:lnTo>
                  <a:lnTo>
                    <a:pt x="392" y="678"/>
                  </a:lnTo>
                  <a:lnTo>
                    <a:pt x="391" y="678"/>
                  </a:lnTo>
                  <a:lnTo>
                    <a:pt x="392" y="675"/>
                  </a:lnTo>
                  <a:lnTo>
                    <a:pt x="391" y="674"/>
                  </a:lnTo>
                  <a:lnTo>
                    <a:pt x="391" y="671"/>
                  </a:lnTo>
                  <a:lnTo>
                    <a:pt x="392" y="670"/>
                  </a:lnTo>
                  <a:lnTo>
                    <a:pt x="392" y="666"/>
                  </a:lnTo>
                  <a:lnTo>
                    <a:pt x="395" y="665"/>
                  </a:lnTo>
                  <a:lnTo>
                    <a:pt x="398" y="662"/>
                  </a:lnTo>
                  <a:lnTo>
                    <a:pt x="398" y="661"/>
                  </a:lnTo>
                  <a:lnTo>
                    <a:pt x="398" y="657"/>
                  </a:lnTo>
                  <a:lnTo>
                    <a:pt x="400" y="657"/>
                  </a:lnTo>
                  <a:lnTo>
                    <a:pt x="400" y="651"/>
                  </a:lnTo>
                  <a:lnTo>
                    <a:pt x="400" y="649"/>
                  </a:lnTo>
                  <a:lnTo>
                    <a:pt x="401" y="647"/>
                  </a:lnTo>
                  <a:lnTo>
                    <a:pt x="400" y="645"/>
                  </a:lnTo>
                  <a:lnTo>
                    <a:pt x="398" y="641"/>
                  </a:lnTo>
                  <a:lnTo>
                    <a:pt x="400" y="643"/>
                  </a:lnTo>
                  <a:lnTo>
                    <a:pt x="401" y="645"/>
                  </a:lnTo>
                  <a:lnTo>
                    <a:pt x="405" y="647"/>
                  </a:lnTo>
                  <a:lnTo>
                    <a:pt x="409" y="643"/>
                  </a:lnTo>
                  <a:lnTo>
                    <a:pt x="411" y="645"/>
                  </a:lnTo>
                  <a:lnTo>
                    <a:pt x="411" y="649"/>
                  </a:lnTo>
                  <a:lnTo>
                    <a:pt x="409" y="647"/>
                  </a:lnTo>
                  <a:lnTo>
                    <a:pt x="409" y="649"/>
                  </a:lnTo>
                  <a:lnTo>
                    <a:pt x="409" y="651"/>
                  </a:lnTo>
                  <a:lnTo>
                    <a:pt x="409" y="653"/>
                  </a:lnTo>
                  <a:lnTo>
                    <a:pt x="409" y="657"/>
                  </a:lnTo>
                  <a:lnTo>
                    <a:pt x="408" y="658"/>
                  </a:lnTo>
                  <a:lnTo>
                    <a:pt x="408" y="661"/>
                  </a:lnTo>
                  <a:lnTo>
                    <a:pt x="405" y="661"/>
                  </a:lnTo>
                  <a:lnTo>
                    <a:pt x="404" y="662"/>
                  </a:lnTo>
                  <a:lnTo>
                    <a:pt x="404" y="666"/>
                  </a:lnTo>
                  <a:lnTo>
                    <a:pt x="401" y="667"/>
                  </a:lnTo>
                  <a:lnTo>
                    <a:pt x="398" y="671"/>
                  </a:lnTo>
                  <a:lnTo>
                    <a:pt x="396" y="674"/>
                  </a:lnTo>
                  <a:lnTo>
                    <a:pt x="392" y="674"/>
                  </a:lnTo>
                  <a:lnTo>
                    <a:pt x="395" y="675"/>
                  </a:lnTo>
                  <a:lnTo>
                    <a:pt x="395" y="679"/>
                  </a:lnTo>
                  <a:lnTo>
                    <a:pt x="400" y="671"/>
                  </a:lnTo>
                  <a:lnTo>
                    <a:pt x="408" y="665"/>
                  </a:lnTo>
                  <a:lnTo>
                    <a:pt x="411" y="657"/>
                  </a:lnTo>
                  <a:lnTo>
                    <a:pt x="415" y="647"/>
                  </a:lnTo>
                  <a:lnTo>
                    <a:pt x="417" y="636"/>
                  </a:lnTo>
                  <a:lnTo>
                    <a:pt x="421" y="626"/>
                  </a:lnTo>
                  <a:lnTo>
                    <a:pt x="427" y="618"/>
                  </a:lnTo>
                  <a:lnTo>
                    <a:pt x="435" y="613"/>
                  </a:lnTo>
                  <a:lnTo>
                    <a:pt x="435" y="608"/>
                  </a:lnTo>
                  <a:lnTo>
                    <a:pt x="435" y="601"/>
                  </a:lnTo>
                  <a:lnTo>
                    <a:pt x="435" y="596"/>
                  </a:lnTo>
                  <a:lnTo>
                    <a:pt x="435" y="592"/>
                  </a:lnTo>
                  <a:lnTo>
                    <a:pt x="432" y="590"/>
                  </a:lnTo>
                  <a:lnTo>
                    <a:pt x="435" y="588"/>
                  </a:lnTo>
                  <a:lnTo>
                    <a:pt x="432" y="588"/>
                  </a:lnTo>
                  <a:lnTo>
                    <a:pt x="432" y="586"/>
                  </a:lnTo>
                  <a:lnTo>
                    <a:pt x="432" y="584"/>
                  </a:lnTo>
                  <a:lnTo>
                    <a:pt x="431" y="578"/>
                  </a:lnTo>
                  <a:lnTo>
                    <a:pt x="431" y="577"/>
                  </a:lnTo>
                  <a:lnTo>
                    <a:pt x="428" y="573"/>
                  </a:lnTo>
                  <a:lnTo>
                    <a:pt x="427" y="569"/>
                  </a:lnTo>
                  <a:lnTo>
                    <a:pt x="428" y="570"/>
                  </a:lnTo>
                  <a:lnTo>
                    <a:pt x="431" y="569"/>
                  </a:lnTo>
                  <a:lnTo>
                    <a:pt x="431" y="565"/>
                  </a:lnTo>
                  <a:lnTo>
                    <a:pt x="428" y="565"/>
                  </a:lnTo>
                  <a:lnTo>
                    <a:pt x="431" y="564"/>
                  </a:lnTo>
                  <a:lnTo>
                    <a:pt x="432" y="560"/>
                  </a:lnTo>
                  <a:lnTo>
                    <a:pt x="428" y="560"/>
                  </a:lnTo>
                  <a:lnTo>
                    <a:pt x="427" y="557"/>
                  </a:lnTo>
                  <a:lnTo>
                    <a:pt x="428" y="557"/>
                  </a:lnTo>
                  <a:lnTo>
                    <a:pt x="431" y="557"/>
                  </a:lnTo>
                  <a:lnTo>
                    <a:pt x="431" y="553"/>
                  </a:lnTo>
                  <a:lnTo>
                    <a:pt x="432" y="556"/>
                  </a:lnTo>
                  <a:lnTo>
                    <a:pt x="436" y="553"/>
                  </a:lnTo>
                  <a:lnTo>
                    <a:pt x="435" y="557"/>
                  </a:lnTo>
                  <a:lnTo>
                    <a:pt x="437" y="552"/>
                  </a:lnTo>
                  <a:lnTo>
                    <a:pt x="437" y="551"/>
                  </a:lnTo>
                  <a:lnTo>
                    <a:pt x="441" y="544"/>
                  </a:lnTo>
                  <a:lnTo>
                    <a:pt x="449" y="540"/>
                  </a:lnTo>
                  <a:lnTo>
                    <a:pt x="455" y="535"/>
                  </a:lnTo>
                  <a:lnTo>
                    <a:pt x="459" y="533"/>
                  </a:lnTo>
                  <a:lnTo>
                    <a:pt x="461" y="531"/>
                  </a:lnTo>
                  <a:lnTo>
                    <a:pt x="463" y="531"/>
                  </a:lnTo>
                  <a:lnTo>
                    <a:pt x="465" y="531"/>
                  </a:lnTo>
                  <a:lnTo>
                    <a:pt x="465" y="529"/>
                  </a:lnTo>
                  <a:lnTo>
                    <a:pt x="468" y="527"/>
                  </a:lnTo>
                  <a:lnTo>
                    <a:pt x="471" y="527"/>
                  </a:lnTo>
                  <a:lnTo>
                    <a:pt x="472" y="529"/>
                  </a:lnTo>
                  <a:lnTo>
                    <a:pt x="475" y="529"/>
                  </a:lnTo>
                  <a:lnTo>
                    <a:pt x="476" y="525"/>
                  </a:lnTo>
                  <a:lnTo>
                    <a:pt x="476" y="524"/>
                  </a:lnTo>
                  <a:lnTo>
                    <a:pt x="479" y="524"/>
                  </a:lnTo>
                  <a:lnTo>
                    <a:pt x="481" y="521"/>
                  </a:lnTo>
                  <a:lnTo>
                    <a:pt x="484" y="520"/>
                  </a:lnTo>
                  <a:lnTo>
                    <a:pt x="489" y="517"/>
                  </a:lnTo>
                  <a:lnTo>
                    <a:pt x="485" y="517"/>
                  </a:lnTo>
                  <a:lnTo>
                    <a:pt x="485" y="516"/>
                  </a:lnTo>
                  <a:lnTo>
                    <a:pt x="488" y="513"/>
                  </a:lnTo>
                  <a:lnTo>
                    <a:pt x="489" y="512"/>
                  </a:lnTo>
                  <a:lnTo>
                    <a:pt x="493" y="513"/>
                  </a:lnTo>
                  <a:lnTo>
                    <a:pt x="496" y="512"/>
                  </a:lnTo>
                  <a:lnTo>
                    <a:pt x="498" y="512"/>
                  </a:lnTo>
                  <a:lnTo>
                    <a:pt x="502" y="513"/>
                  </a:lnTo>
                  <a:lnTo>
                    <a:pt x="506" y="513"/>
                  </a:lnTo>
                  <a:lnTo>
                    <a:pt x="509" y="512"/>
                  </a:lnTo>
                  <a:lnTo>
                    <a:pt x="509" y="509"/>
                  </a:lnTo>
                  <a:lnTo>
                    <a:pt x="509" y="508"/>
                  </a:lnTo>
                  <a:lnTo>
                    <a:pt x="510" y="508"/>
                  </a:lnTo>
                  <a:lnTo>
                    <a:pt x="510" y="509"/>
                  </a:lnTo>
                  <a:lnTo>
                    <a:pt x="510" y="512"/>
                  </a:lnTo>
                  <a:lnTo>
                    <a:pt x="514" y="513"/>
                  </a:lnTo>
                  <a:lnTo>
                    <a:pt x="516" y="512"/>
                  </a:lnTo>
                  <a:lnTo>
                    <a:pt x="522" y="512"/>
                  </a:lnTo>
                  <a:lnTo>
                    <a:pt x="525" y="512"/>
                  </a:lnTo>
                  <a:lnTo>
                    <a:pt x="528" y="513"/>
                  </a:lnTo>
                  <a:lnTo>
                    <a:pt x="528" y="512"/>
                  </a:lnTo>
                  <a:lnTo>
                    <a:pt x="528" y="509"/>
                  </a:lnTo>
                  <a:lnTo>
                    <a:pt x="528" y="507"/>
                  </a:lnTo>
                  <a:lnTo>
                    <a:pt x="532" y="500"/>
                  </a:lnTo>
                  <a:lnTo>
                    <a:pt x="537" y="499"/>
                  </a:lnTo>
                  <a:lnTo>
                    <a:pt x="541" y="495"/>
                  </a:lnTo>
                  <a:lnTo>
                    <a:pt x="541" y="493"/>
                  </a:lnTo>
                  <a:lnTo>
                    <a:pt x="541" y="490"/>
                  </a:lnTo>
                  <a:lnTo>
                    <a:pt x="541" y="483"/>
                  </a:lnTo>
                  <a:lnTo>
                    <a:pt x="542" y="480"/>
                  </a:lnTo>
                  <a:lnTo>
                    <a:pt x="542" y="476"/>
                  </a:lnTo>
                  <a:lnTo>
                    <a:pt x="545" y="474"/>
                  </a:lnTo>
                  <a:lnTo>
                    <a:pt x="549" y="470"/>
                  </a:lnTo>
                  <a:lnTo>
                    <a:pt x="550" y="466"/>
                  </a:lnTo>
                  <a:lnTo>
                    <a:pt x="549" y="464"/>
                  </a:lnTo>
                  <a:lnTo>
                    <a:pt x="553" y="463"/>
                  </a:lnTo>
                  <a:lnTo>
                    <a:pt x="553" y="459"/>
                  </a:lnTo>
                  <a:lnTo>
                    <a:pt x="553" y="455"/>
                  </a:lnTo>
                  <a:lnTo>
                    <a:pt x="556" y="452"/>
                  </a:lnTo>
                  <a:lnTo>
                    <a:pt x="558" y="451"/>
                  </a:lnTo>
                  <a:lnTo>
                    <a:pt x="558" y="447"/>
                  </a:lnTo>
                  <a:lnTo>
                    <a:pt x="558" y="439"/>
                  </a:lnTo>
                  <a:lnTo>
                    <a:pt x="556" y="432"/>
                  </a:lnTo>
                  <a:lnTo>
                    <a:pt x="560" y="423"/>
                  </a:lnTo>
                  <a:lnTo>
                    <a:pt x="564" y="419"/>
                  </a:lnTo>
                  <a:lnTo>
                    <a:pt x="564" y="417"/>
                  </a:lnTo>
                  <a:lnTo>
                    <a:pt x="564" y="413"/>
                  </a:lnTo>
                  <a:lnTo>
                    <a:pt x="564" y="406"/>
                  </a:lnTo>
                  <a:lnTo>
                    <a:pt x="564" y="398"/>
                  </a:lnTo>
                  <a:lnTo>
                    <a:pt x="566" y="390"/>
                  </a:lnTo>
                  <a:lnTo>
                    <a:pt x="567" y="385"/>
                  </a:lnTo>
                  <a:lnTo>
                    <a:pt x="566" y="375"/>
                  </a:lnTo>
                  <a:lnTo>
                    <a:pt x="564" y="367"/>
                  </a:lnTo>
                  <a:lnTo>
                    <a:pt x="564" y="358"/>
                  </a:lnTo>
                  <a:lnTo>
                    <a:pt x="564" y="351"/>
                  </a:lnTo>
                  <a:lnTo>
                    <a:pt x="564" y="349"/>
                  </a:lnTo>
                  <a:lnTo>
                    <a:pt x="562" y="345"/>
                  </a:lnTo>
                  <a:lnTo>
                    <a:pt x="564" y="346"/>
                  </a:lnTo>
                  <a:lnTo>
                    <a:pt x="562" y="341"/>
                  </a:lnTo>
                  <a:lnTo>
                    <a:pt x="562" y="338"/>
                  </a:lnTo>
                  <a:lnTo>
                    <a:pt x="564" y="338"/>
                  </a:lnTo>
                  <a:lnTo>
                    <a:pt x="564" y="337"/>
                  </a:lnTo>
                  <a:lnTo>
                    <a:pt x="564" y="336"/>
                  </a:lnTo>
                  <a:lnTo>
                    <a:pt x="566" y="332"/>
                  </a:lnTo>
                  <a:lnTo>
                    <a:pt x="566" y="329"/>
                  </a:lnTo>
                  <a:lnTo>
                    <a:pt x="565" y="329"/>
                  </a:lnTo>
                  <a:lnTo>
                    <a:pt x="566" y="328"/>
                  </a:lnTo>
                  <a:lnTo>
                    <a:pt x="567" y="324"/>
                  </a:lnTo>
                  <a:lnTo>
                    <a:pt x="569" y="328"/>
                  </a:lnTo>
                  <a:lnTo>
                    <a:pt x="569" y="329"/>
                  </a:lnTo>
                  <a:lnTo>
                    <a:pt x="569" y="332"/>
                  </a:lnTo>
                  <a:lnTo>
                    <a:pt x="573" y="332"/>
                  </a:lnTo>
                  <a:lnTo>
                    <a:pt x="575" y="329"/>
                  </a:lnTo>
                  <a:lnTo>
                    <a:pt x="581" y="320"/>
                  </a:lnTo>
                  <a:lnTo>
                    <a:pt x="586" y="305"/>
                  </a:lnTo>
                  <a:lnTo>
                    <a:pt x="585" y="305"/>
                  </a:lnTo>
                  <a:lnTo>
                    <a:pt x="586" y="301"/>
                  </a:lnTo>
                  <a:lnTo>
                    <a:pt x="586" y="302"/>
                  </a:lnTo>
                  <a:lnTo>
                    <a:pt x="589" y="301"/>
                  </a:lnTo>
                  <a:lnTo>
                    <a:pt x="590" y="298"/>
                  </a:lnTo>
                  <a:lnTo>
                    <a:pt x="590" y="297"/>
                  </a:lnTo>
                  <a:lnTo>
                    <a:pt x="593" y="294"/>
                  </a:lnTo>
                  <a:lnTo>
                    <a:pt x="590" y="292"/>
                  </a:lnTo>
                  <a:lnTo>
                    <a:pt x="593" y="292"/>
                  </a:lnTo>
                  <a:lnTo>
                    <a:pt x="593" y="293"/>
                  </a:lnTo>
                  <a:lnTo>
                    <a:pt x="595" y="289"/>
                  </a:lnTo>
                  <a:lnTo>
                    <a:pt x="602" y="285"/>
                  </a:lnTo>
                  <a:lnTo>
                    <a:pt x="607" y="280"/>
                  </a:lnTo>
                  <a:lnTo>
                    <a:pt x="611" y="272"/>
                  </a:lnTo>
                  <a:lnTo>
                    <a:pt x="615" y="267"/>
                  </a:lnTo>
                  <a:lnTo>
                    <a:pt x="619" y="263"/>
                  </a:lnTo>
                  <a:lnTo>
                    <a:pt x="623" y="252"/>
                  </a:lnTo>
                  <a:lnTo>
                    <a:pt x="623" y="248"/>
                  </a:lnTo>
                  <a:lnTo>
                    <a:pt x="625" y="241"/>
                  </a:lnTo>
                  <a:lnTo>
                    <a:pt x="625" y="237"/>
                  </a:lnTo>
                  <a:lnTo>
                    <a:pt x="625" y="235"/>
                  </a:lnTo>
                  <a:lnTo>
                    <a:pt x="623" y="232"/>
                  </a:lnTo>
                  <a:lnTo>
                    <a:pt x="625" y="231"/>
                  </a:lnTo>
                  <a:lnTo>
                    <a:pt x="625" y="228"/>
                  </a:lnTo>
                  <a:lnTo>
                    <a:pt x="625" y="223"/>
                  </a:lnTo>
                  <a:lnTo>
                    <a:pt x="625" y="219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5" name="Freeform 264"/>
            <p:cNvSpPr>
              <a:spLocks noEditPoints="1"/>
            </p:cNvSpPr>
            <p:nvPr/>
          </p:nvSpPr>
          <p:spPr bwMode="auto">
            <a:xfrm>
              <a:off x="6934802" y="4801381"/>
              <a:ext cx="430093" cy="1496661"/>
            </a:xfrm>
            <a:custGeom>
              <a:avLst/>
              <a:gdLst>
                <a:gd name="T0" fmla="*/ 135 w 179"/>
                <a:gd name="T1" fmla="*/ 489 h 515"/>
                <a:gd name="T2" fmla="*/ 52 w 179"/>
                <a:gd name="T3" fmla="*/ 372 h 515"/>
                <a:gd name="T4" fmla="*/ 105 w 179"/>
                <a:gd name="T5" fmla="*/ 488 h 515"/>
                <a:gd name="T6" fmla="*/ 114 w 179"/>
                <a:gd name="T7" fmla="*/ 495 h 515"/>
                <a:gd name="T8" fmla="*/ 60 w 179"/>
                <a:gd name="T9" fmla="*/ 422 h 515"/>
                <a:gd name="T10" fmla="*/ 60 w 179"/>
                <a:gd name="T11" fmla="*/ 432 h 515"/>
                <a:gd name="T12" fmla="*/ 65 w 179"/>
                <a:gd name="T13" fmla="*/ 438 h 515"/>
                <a:gd name="T14" fmla="*/ 63 w 179"/>
                <a:gd name="T15" fmla="*/ 426 h 515"/>
                <a:gd name="T16" fmla="*/ 152 w 179"/>
                <a:gd name="T17" fmla="*/ 511 h 515"/>
                <a:gd name="T18" fmla="*/ 174 w 179"/>
                <a:gd name="T19" fmla="*/ 515 h 515"/>
                <a:gd name="T20" fmla="*/ 178 w 179"/>
                <a:gd name="T21" fmla="*/ 508 h 515"/>
                <a:gd name="T22" fmla="*/ 145 w 179"/>
                <a:gd name="T23" fmla="*/ 476 h 515"/>
                <a:gd name="T24" fmla="*/ 132 w 179"/>
                <a:gd name="T25" fmla="*/ 481 h 515"/>
                <a:gd name="T26" fmla="*/ 144 w 179"/>
                <a:gd name="T27" fmla="*/ 496 h 515"/>
                <a:gd name="T28" fmla="*/ 145 w 179"/>
                <a:gd name="T29" fmla="*/ 498 h 515"/>
                <a:gd name="T30" fmla="*/ 138 w 179"/>
                <a:gd name="T31" fmla="*/ 505 h 515"/>
                <a:gd name="T32" fmla="*/ 118 w 179"/>
                <a:gd name="T33" fmla="*/ 468 h 515"/>
                <a:gd name="T34" fmla="*/ 91 w 179"/>
                <a:gd name="T35" fmla="*/ 452 h 515"/>
                <a:gd name="T36" fmla="*/ 78 w 179"/>
                <a:gd name="T37" fmla="*/ 433 h 515"/>
                <a:gd name="T38" fmla="*/ 81 w 179"/>
                <a:gd name="T39" fmla="*/ 407 h 515"/>
                <a:gd name="T40" fmla="*/ 76 w 179"/>
                <a:gd name="T41" fmla="*/ 382 h 515"/>
                <a:gd name="T42" fmla="*/ 68 w 179"/>
                <a:gd name="T43" fmla="*/ 366 h 515"/>
                <a:gd name="T44" fmla="*/ 55 w 179"/>
                <a:gd name="T45" fmla="*/ 342 h 515"/>
                <a:gd name="T46" fmla="*/ 46 w 179"/>
                <a:gd name="T47" fmla="*/ 309 h 515"/>
                <a:gd name="T48" fmla="*/ 45 w 179"/>
                <a:gd name="T49" fmla="*/ 280 h 515"/>
                <a:gd name="T50" fmla="*/ 42 w 179"/>
                <a:gd name="T51" fmla="*/ 243 h 515"/>
                <a:gd name="T52" fmla="*/ 39 w 179"/>
                <a:gd name="T53" fmla="*/ 211 h 515"/>
                <a:gd name="T54" fmla="*/ 29 w 179"/>
                <a:gd name="T55" fmla="*/ 180 h 515"/>
                <a:gd name="T56" fmla="*/ 36 w 179"/>
                <a:gd name="T57" fmla="*/ 132 h 515"/>
                <a:gd name="T58" fmla="*/ 35 w 179"/>
                <a:gd name="T59" fmla="*/ 102 h 515"/>
                <a:gd name="T60" fmla="*/ 36 w 179"/>
                <a:gd name="T61" fmla="*/ 66 h 515"/>
                <a:gd name="T62" fmla="*/ 5 w 179"/>
                <a:gd name="T63" fmla="*/ 12 h 515"/>
                <a:gd name="T64" fmla="*/ 9 w 179"/>
                <a:gd name="T65" fmla="*/ 75 h 515"/>
                <a:gd name="T66" fmla="*/ 12 w 179"/>
                <a:gd name="T67" fmla="*/ 122 h 515"/>
                <a:gd name="T68" fmla="*/ 13 w 179"/>
                <a:gd name="T69" fmla="*/ 172 h 515"/>
                <a:gd name="T70" fmla="*/ 22 w 179"/>
                <a:gd name="T71" fmla="*/ 221 h 515"/>
                <a:gd name="T72" fmla="*/ 17 w 179"/>
                <a:gd name="T73" fmla="*/ 266 h 515"/>
                <a:gd name="T74" fmla="*/ 27 w 179"/>
                <a:gd name="T75" fmla="*/ 300 h 515"/>
                <a:gd name="T76" fmla="*/ 39 w 179"/>
                <a:gd name="T77" fmla="*/ 330 h 515"/>
                <a:gd name="T78" fmla="*/ 50 w 179"/>
                <a:gd name="T79" fmla="*/ 347 h 515"/>
                <a:gd name="T80" fmla="*/ 50 w 179"/>
                <a:gd name="T81" fmla="*/ 363 h 515"/>
                <a:gd name="T82" fmla="*/ 55 w 179"/>
                <a:gd name="T83" fmla="*/ 382 h 515"/>
                <a:gd name="T84" fmla="*/ 49 w 179"/>
                <a:gd name="T85" fmla="*/ 386 h 515"/>
                <a:gd name="T86" fmla="*/ 39 w 179"/>
                <a:gd name="T87" fmla="*/ 396 h 515"/>
                <a:gd name="T88" fmla="*/ 58 w 179"/>
                <a:gd name="T89" fmla="*/ 405 h 515"/>
                <a:gd name="T90" fmla="*/ 63 w 179"/>
                <a:gd name="T91" fmla="*/ 413 h 515"/>
                <a:gd name="T92" fmla="*/ 58 w 179"/>
                <a:gd name="T93" fmla="*/ 416 h 515"/>
                <a:gd name="T94" fmla="*/ 68 w 179"/>
                <a:gd name="T95" fmla="*/ 425 h 515"/>
                <a:gd name="T96" fmla="*/ 71 w 179"/>
                <a:gd name="T97" fmla="*/ 438 h 515"/>
                <a:gd name="T98" fmla="*/ 79 w 179"/>
                <a:gd name="T99" fmla="*/ 450 h 515"/>
                <a:gd name="T100" fmla="*/ 92 w 179"/>
                <a:gd name="T101" fmla="*/ 465 h 515"/>
                <a:gd name="T102" fmla="*/ 103 w 179"/>
                <a:gd name="T103" fmla="*/ 481 h 515"/>
                <a:gd name="T104" fmla="*/ 93 w 179"/>
                <a:gd name="T105" fmla="*/ 481 h 515"/>
                <a:gd name="T106" fmla="*/ 112 w 179"/>
                <a:gd name="T107" fmla="*/ 483 h 515"/>
                <a:gd name="T108" fmla="*/ 121 w 179"/>
                <a:gd name="T109" fmla="*/ 483 h 515"/>
                <a:gd name="T110" fmla="*/ 128 w 179"/>
                <a:gd name="T111" fmla="*/ 483 h 515"/>
                <a:gd name="T112" fmla="*/ 132 w 179"/>
                <a:gd name="T113" fmla="*/ 499 h 515"/>
                <a:gd name="T114" fmla="*/ 40 w 179"/>
                <a:gd name="T115" fmla="*/ 353 h 515"/>
                <a:gd name="T116" fmla="*/ 33 w 179"/>
                <a:gd name="T117" fmla="*/ 333 h 515"/>
                <a:gd name="T118" fmla="*/ 43 w 179"/>
                <a:gd name="T119" fmla="*/ 370 h 515"/>
                <a:gd name="T120" fmla="*/ 126 w 179"/>
                <a:gd name="T121" fmla="*/ 49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" h="515">
                  <a:moveTo>
                    <a:pt x="131" y="501"/>
                  </a:moveTo>
                  <a:cubicBezTo>
                    <a:pt x="129" y="501"/>
                    <a:pt x="129" y="501"/>
                    <a:pt x="129" y="501"/>
                  </a:cubicBezTo>
                  <a:cubicBezTo>
                    <a:pt x="129" y="502"/>
                    <a:pt x="129" y="502"/>
                    <a:pt x="129" y="502"/>
                  </a:cubicBezTo>
                  <a:cubicBezTo>
                    <a:pt x="131" y="502"/>
                    <a:pt x="131" y="502"/>
                    <a:pt x="131" y="502"/>
                  </a:cubicBezTo>
                  <a:cubicBezTo>
                    <a:pt x="132" y="502"/>
                    <a:pt x="132" y="502"/>
                    <a:pt x="132" y="502"/>
                  </a:cubicBezTo>
                  <a:cubicBezTo>
                    <a:pt x="134" y="502"/>
                    <a:pt x="134" y="502"/>
                    <a:pt x="134" y="502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2" y="501"/>
                    <a:pt x="132" y="501"/>
                    <a:pt x="132" y="501"/>
                  </a:cubicBezTo>
                  <a:lnTo>
                    <a:pt x="131" y="501"/>
                  </a:lnTo>
                  <a:close/>
                  <a:moveTo>
                    <a:pt x="138" y="495"/>
                  </a:moveTo>
                  <a:cubicBezTo>
                    <a:pt x="139" y="493"/>
                    <a:pt x="139" y="493"/>
                    <a:pt x="139" y="493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6" y="489"/>
                    <a:pt x="136" y="489"/>
                    <a:pt x="136" y="489"/>
                  </a:cubicBezTo>
                  <a:cubicBezTo>
                    <a:pt x="135" y="489"/>
                    <a:pt x="135" y="489"/>
                    <a:pt x="135" y="489"/>
                  </a:cubicBezTo>
                  <a:cubicBezTo>
                    <a:pt x="134" y="491"/>
                    <a:pt x="134" y="491"/>
                    <a:pt x="134" y="491"/>
                  </a:cubicBezTo>
                  <a:cubicBezTo>
                    <a:pt x="135" y="492"/>
                    <a:pt x="135" y="492"/>
                    <a:pt x="135" y="492"/>
                  </a:cubicBezTo>
                  <a:cubicBezTo>
                    <a:pt x="134" y="492"/>
                    <a:pt x="134" y="492"/>
                    <a:pt x="134" y="492"/>
                  </a:cubicBezTo>
                  <a:cubicBezTo>
                    <a:pt x="135" y="496"/>
                    <a:pt x="135" y="496"/>
                    <a:pt x="135" y="496"/>
                  </a:cubicBezTo>
                  <a:cubicBezTo>
                    <a:pt x="136" y="498"/>
                    <a:pt x="136" y="498"/>
                    <a:pt x="136" y="498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36" y="493"/>
                    <a:pt x="136" y="493"/>
                    <a:pt x="136" y="493"/>
                  </a:cubicBezTo>
                  <a:lnTo>
                    <a:pt x="138" y="495"/>
                  </a:lnTo>
                  <a:close/>
                  <a:moveTo>
                    <a:pt x="56" y="367"/>
                  </a:moveTo>
                  <a:cubicBezTo>
                    <a:pt x="55" y="367"/>
                    <a:pt x="55" y="367"/>
                    <a:pt x="55" y="367"/>
                  </a:cubicBezTo>
                  <a:cubicBezTo>
                    <a:pt x="53" y="367"/>
                    <a:pt x="53" y="367"/>
                    <a:pt x="53" y="367"/>
                  </a:cubicBezTo>
                  <a:cubicBezTo>
                    <a:pt x="53" y="369"/>
                    <a:pt x="53" y="369"/>
                    <a:pt x="53" y="369"/>
                  </a:cubicBezTo>
                  <a:cubicBezTo>
                    <a:pt x="52" y="370"/>
                    <a:pt x="52" y="370"/>
                    <a:pt x="52" y="370"/>
                  </a:cubicBezTo>
                  <a:cubicBezTo>
                    <a:pt x="52" y="372"/>
                    <a:pt x="52" y="372"/>
                    <a:pt x="52" y="372"/>
                  </a:cubicBezTo>
                  <a:cubicBezTo>
                    <a:pt x="53" y="373"/>
                    <a:pt x="53" y="373"/>
                    <a:pt x="53" y="373"/>
                  </a:cubicBezTo>
                  <a:cubicBezTo>
                    <a:pt x="55" y="375"/>
                    <a:pt x="55" y="375"/>
                    <a:pt x="55" y="375"/>
                  </a:cubicBezTo>
                  <a:cubicBezTo>
                    <a:pt x="56" y="373"/>
                    <a:pt x="56" y="373"/>
                    <a:pt x="56" y="373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58" y="370"/>
                    <a:pt x="58" y="370"/>
                    <a:pt x="58" y="370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8" y="369"/>
                    <a:pt x="58" y="369"/>
                    <a:pt x="58" y="369"/>
                  </a:cubicBezTo>
                  <a:lnTo>
                    <a:pt x="56" y="367"/>
                  </a:lnTo>
                  <a:close/>
                  <a:moveTo>
                    <a:pt x="111" y="489"/>
                  </a:moveTo>
                  <a:cubicBezTo>
                    <a:pt x="109" y="488"/>
                    <a:pt x="109" y="488"/>
                    <a:pt x="109" y="488"/>
                  </a:cubicBezTo>
                  <a:cubicBezTo>
                    <a:pt x="108" y="486"/>
                    <a:pt x="108" y="486"/>
                    <a:pt x="108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8" y="488"/>
                    <a:pt x="108" y="488"/>
                    <a:pt x="108" y="488"/>
                  </a:cubicBezTo>
                  <a:cubicBezTo>
                    <a:pt x="105" y="488"/>
                    <a:pt x="105" y="488"/>
                    <a:pt x="105" y="488"/>
                  </a:cubicBezTo>
                  <a:cubicBezTo>
                    <a:pt x="109" y="491"/>
                    <a:pt x="109" y="491"/>
                    <a:pt x="109" y="491"/>
                  </a:cubicBezTo>
                  <a:cubicBezTo>
                    <a:pt x="106" y="489"/>
                    <a:pt x="106" y="489"/>
                    <a:pt x="106" y="489"/>
                  </a:cubicBezTo>
                  <a:cubicBezTo>
                    <a:pt x="105" y="489"/>
                    <a:pt x="105" y="489"/>
                    <a:pt x="105" y="489"/>
                  </a:cubicBezTo>
                  <a:cubicBezTo>
                    <a:pt x="103" y="491"/>
                    <a:pt x="103" y="491"/>
                    <a:pt x="103" y="491"/>
                  </a:cubicBezTo>
                  <a:cubicBezTo>
                    <a:pt x="105" y="491"/>
                    <a:pt x="105" y="491"/>
                    <a:pt x="105" y="491"/>
                  </a:cubicBezTo>
                  <a:cubicBezTo>
                    <a:pt x="108" y="491"/>
                    <a:pt x="108" y="491"/>
                    <a:pt x="108" y="491"/>
                  </a:cubicBezTo>
                  <a:cubicBezTo>
                    <a:pt x="109" y="493"/>
                    <a:pt x="109" y="493"/>
                    <a:pt x="109" y="493"/>
                  </a:cubicBezTo>
                  <a:cubicBezTo>
                    <a:pt x="111" y="495"/>
                    <a:pt x="111" y="495"/>
                    <a:pt x="111" y="495"/>
                  </a:cubicBezTo>
                  <a:cubicBezTo>
                    <a:pt x="111" y="493"/>
                    <a:pt x="111" y="493"/>
                    <a:pt x="111" y="493"/>
                  </a:cubicBezTo>
                  <a:cubicBezTo>
                    <a:pt x="114" y="492"/>
                    <a:pt x="114" y="492"/>
                    <a:pt x="114" y="492"/>
                  </a:cubicBezTo>
                  <a:cubicBezTo>
                    <a:pt x="115" y="492"/>
                    <a:pt x="115" y="492"/>
                    <a:pt x="115" y="492"/>
                  </a:cubicBezTo>
                  <a:cubicBezTo>
                    <a:pt x="114" y="493"/>
                    <a:pt x="114" y="493"/>
                    <a:pt x="114" y="493"/>
                  </a:cubicBezTo>
                  <a:cubicBezTo>
                    <a:pt x="115" y="495"/>
                    <a:pt x="115" y="495"/>
                    <a:pt x="115" y="495"/>
                  </a:cubicBezTo>
                  <a:cubicBezTo>
                    <a:pt x="114" y="495"/>
                    <a:pt x="114" y="495"/>
                    <a:pt x="114" y="495"/>
                  </a:cubicBezTo>
                  <a:cubicBezTo>
                    <a:pt x="115" y="496"/>
                    <a:pt x="115" y="496"/>
                    <a:pt x="115" y="496"/>
                  </a:cubicBezTo>
                  <a:cubicBezTo>
                    <a:pt x="119" y="495"/>
                    <a:pt x="119" y="495"/>
                    <a:pt x="119" y="495"/>
                  </a:cubicBezTo>
                  <a:cubicBezTo>
                    <a:pt x="118" y="493"/>
                    <a:pt x="118" y="493"/>
                    <a:pt x="118" y="493"/>
                  </a:cubicBezTo>
                  <a:cubicBezTo>
                    <a:pt x="119" y="492"/>
                    <a:pt x="119" y="492"/>
                    <a:pt x="119" y="492"/>
                  </a:cubicBezTo>
                  <a:cubicBezTo>
                    <a:pt x="118" y="491"/>
                    <a:pt x="118" y="491"/>
                    <a:pt x="118" y="491"/>
                  </a:cubicBezTo>
                  <a:cubicBezTo>
                    <a:pt x="116" y="491"/>
                    <a:pt x="116" y="491"/>
                    <a:pt x="116" y="491"/>
                  </a:cubicBezTo>
                  <a:cubicBezTo>
                    <a:pt x="115" y="489"/>
                    <a:pt x="115" y="489"/>
                    <a:pt x="115" y="489"/>
                  </a:cubicBezTo>
                  <a:cubicBezTo>
                    <a:pt x="114" y="489"/>
                    <a:pt x="114" y="489"/>
                    <a:pt x="114" y="489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1" y="488"/>
                    <a:pt x="111" y="488"/>
                    <a:pt x="111" y="488"/>
                  </a:cubicBezTo>
                  <a:lnTo>
                    <a:pt x="111" y="489"/>
                  </a:lnTo>
                  <a:close/>
                  <a:moveTo>
                    <a:pt x="62" y="425"/>
                  </a:moveTo>
                  <a:cubicBezTo>
                    <a:pt x="62" y="423"/>
                    <a:pt x="62" y="423"/>
                    <a:pt x="62" y="423"/>
                  </a:cubicBezTo>
                  <a:cubicBezTo>
                    <a:pt x="60" y="422"/>
                    <a:pt x="60" y="422"/>
                    <a:pt x="60" y="422"/>
                  </a:cubicBezTo>
                  <a:cubicBezTo>
                    <a:pt x="58" y="418"/>
                    <a:pt x="58" y="418"/>
                    <a:pt x="58" y="418"/>
                  </a:cubicBezTo>
                  <a:cubicBezTo>
                    <a:pt x="58" y="419"/>
                    <a:pt x="58" y="419"/>
                    <a:pt x="58" y="419"/>
                  </a:cubicBezTo>
                  <a:cubicBezTo>
                    <a:pt x="56" y="418"/>
                    <a:pt x="56" y="418"/>
                    <a:pt x="56" y="418"/>
                  </a:cubicBezTo>
                  <a:cubicBezTo>
                    <a:pt x="52" y="418"/>
                    <a:pt x="52" y="418"/>
                    <a:pt x="52" y="418"/>
                  </a:cubicBezTo>
                  <a:cubicBezTo>
                    <a:pt x="56" y="422"/>
                    <a:pt x="56" y="422"/>
                    <a:pt x="56" y="422"/>
                  </a:cubicBezTo>
                  <a:cubicBezTo>
                    <a:pt x="58" y="423"/>
                    <a:pt x="58" y="423"/>
                    <a:pt x="58" y="423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6"/>
                    <a:pt x="59" y="426"/>
                    <a:pt x="59" y="426"/>
                  </a:cubicBezTo>
                  <a:cubicBezTo>
                    <a:pt x="60" y="426"/>
                    <a:pt x="60" y="426"/>
                    <a:pt x="60" y="426"/>
                  </a:cubicBezTo>
                  <a:cubicBezTo>
                    <a:pt x="59" y="428"/>
                    <a:pt x="59" y="428"/>
                    <a:pt x="59" y="428"/>
                  </a:cubicBezTo>
                  <a:cubicBezTo>
                    <a:pt x="60" y="428"/>
                    <a:pt x="60" y="428"/>
                    <a:pt x="60" y="428"/>
                  </a:cubicBezTo>
                  <a:cubicBezTo>
                    <a:pt x="62" y="430"/>
                    <a:pt x="62" y="430"/>
                    <a:pt x="62" y="430"/>
                  </a:cubicBezTo>
                  <a:cubicBezTo>
                    <a:pt x="62" y="433"/>
                    <a:pt x="62" y="433"/>
                    <a:pt x="62" y="433"/>
                  </a:cubicBezTo>
                  <a:cubicBezTo>
                    <a:pt x="60" y="432"/>
                    <a:pt x="60" y="432"/>
                    <a:pt x="60" y="432"/>
                  </a:cubicBezTo>
                  <a:cubicBezTo>
                    <a:pt x="60" y="433"/>
                    <a:pt x="60" y="433"/>
                    <a:pt x="60" y="433"/>
                  </a:cubicBezTo>
                  <a:cubicBezTo>
                    <a:pt x="58" y="433"/>
                    <a:pt x="58" y="433"/>
                    <a:pt x="58" y="433"/>
                  </a:cubicBezTo>
                  <a:cubicBezTo>
                    <a:pt x="56" y="432"/>
                    <a:pt x="56" y="432"/>
                    <a:pt x="56" y="432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60" y="436"/>
                    <a:pt x="60" y="436"/>
                    <a:pt x="60" y="436"/>
                  </a:cubicBezTo>
                  <a:cubicBezTo>
                    <a:pt x="62" y="439"/>
                    <a:pt x="62" y="439"/>
                    <a:pt x="62" y="439"/>
                  </a:cubicBezTo>
                  <a:cubicBezTo>
                    <a:pt x="65" y="440"/>
                    <a:pt x="65" y="440"/>
                    <a:pt x="65" y="440"/>
                  </a:cubicBezTo>
                  <a:cubicBezTo>
                    <a:pt x="63" y="439"/>
                    <a:pt x="63" y="439"/>
                    <a:pt x="63" y="439"/>
                  </a:cubicBezTo>
                  <a:cubicBezTo>
                    <a:pt x="63" y="438"/>
                    <a:pt x="63" y="438"/>
                    <a:pt x="63" y="438"/>
                  </a:cubicBezTo>
                  <a:cubicBezTo>
                    <a:pt x="63" y="435"/>
                    <a:pt x="63" y="435"/>
                    <a:pt x="63" y="435"/>
                  </a:cubicBezTo>
                  <a:cubicBezTo>
                    <a:pt x="65" y="435"/>
                    <a:pt x="65" y="435"/>
                    <a:pt x="65" y="435"/>
                  </a:cubicBezTo>
                  <a:cubicBezTo>
                    <a:pt x="65" y="436"/>
                    <a:pt x="65" y="436"/>
                    <a:pt x="65" y="436"/>
                  </a:cubicBezTo>
                  <a:cubicBezTo>
                    <a:pt x="66" y="438"/>
                    <a:pt x="66" y="438"/>
                    <a:pt x="66" y="438"/>
                  </a:cubicBezTo>
                  <a:cubicBezTo>
                    <a:pt x="65" y="438"/>
                    <a:pt x="65" y="438"/>
                    <a:pt x="65" y="438"/>
                  </a:cubicBezTo>
                  <a:cubicBezTo>
                    <a:pt x="66" y="439"/>
                    <a:pt x="66" y="439"/>
                    <a:pt x="66" y="439"/>
                  </a:cubicBezTo>
                  <a:cubicBezTo>
                    <a:pt x="68" y="440"/>
                    <a:pt x="68" y="440"/>
                    <a:pt x="68" y="440"/>
                  </a:cubicBezTo>
                  <a:cubicBezTo>
                    <a:pt x="68" y="442"/>
                    <a:pt x="68" y="442"/>
                    <a:pt x="68" y="442"/>
                  </a:cubicBezTo>
                  <a:cubicBezTo>
                    <a:pt x="71" y="442"/>
                    <a:pt x="71" y="442"/>
                    <a:pt x="71" y="442"/>
                  </a:cubicBezTo>
                  <a:cubicBezTo>
                    <a:pt x="71" y="440"/>
                    <a:pt x="71" y="440"/>
                    <a:pt x="71" y="440"/>
                  </a:cubicBezTo>
                  <a:cubicBezTo>
                    <a:pt x="69" y="439"/>
                    <a:pt x="69" y="439"/>
                    <a:pt x="69" y="439"/>
                  </a:cubicBezTo>
                  <a:cubicBezTo>
                    <a:pt x="71" y="439"/>
                    <a:pt x="71" y="439"/>
                    <a:pt x="71" y="439"/>
                  </a:cubicBezTo>
                  <a:cubicBezTo>
                    <a:pt x="69" y="438"/>
                    <a:pt x="69" y="438"/>
                    <a:pt x="69" y="438"/>
                  </a:cubicBezTo>
                  <a:cubicBezTo>
                    <a:pt x="68" y="439"/>
                    <a:pt x="68" y="439"/>
                    <a:pt x="68" y="439"/>
                  </a:cubicBezTo>
                  <a:cubicBezTo>
                    <a:pt x="68" y="433"/>
                    <a:pt x="68" y="433"/>
                    <a:pt x="68" y="433"/>
                  </a:cubicBezTo>
                  <a:cubicBezTo>
                    <a:pt x="66" y="430"/>
                    <a:pt x="66" y="430"/>
                    <a:pt x="66" y="430"/>
                  </a:cubicBezTo>
                  <a:cubicBezTo>
                    <a:pt x="65" y="429"/>
                    <a:pt x="65" y="429"/>
                    <a:pt x="65" y="429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3" y="426"/>
                    <a:pt x="63" y="426"/>
                    <a:pt x="63" y="426"/>
                  </a:cubicBezTo>
                  <a:lnTo>
                    <a:pt x="62" y="425"/>
                  </a:lnTo>
                  <a:close/>
                  <a:moveTo>
                    <a:pt x="178" y="508"/>
                  </a:moveTo>
                  <a:cubicBezTo>
                    <a:pt x="174" y="506"/>
                    <a:pt x="174" y="506"/>
                    <a:pt x="174" y="506"/>
                  </a:cubicBezTo>
                  <a:cubicBezTo>
                    <a:pt x="171" y="506"/>
                    <a:pt x="171" y="506"/>
                    <a:pt x="171" y="506"/>
                  </a:cubicBezTo>
                  <a:cubicBezTo>
                    <a:pt x="169" y="506"/>
                    <a:pt x="169" y="506"/>
                    <a:pt x="169" y="506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165" y="506"/>
                    <a:pt x="165" y="506"/>
                    <a:pt x="165" y="506"/>
                  </a:cubicBezTo>
                  <a:cubicBezTo>
                    <a:pt x="159" y="508"/>
                    <a:pt x="159" y="508"/>
                    <a:pt x="159" y="508"/>
                  </a:cubicBezTo>
                  <a:cubicBezTo>
                    <a:pt x="157" y="508"/>
                    <a:pt x="157" y="508"/>
                    <a:pt x="157" y="508"/>
                  </a:cubicBezTo>
                  <a:cubicBezTo>
                    <a:pt x="155" y="508"/>
                    <a:pt x="155" y="508"/>
                    <a:pt x="155" y="508"/>
                  </a:cubicBezTo>
                  <a:cubicBezTo>
                    <a:pt x="155" y="509"/>
                    <a:pt x="155" y="509"/>
                    <a:pt x="155" y="509"/>
                  </a:cubicBezTo>
                  <a:cubicBezTo>
                    <a:pt x="154" y="508"/>
                    <a:pt x="154" y="508"/>
                    <a:pt x="154" y="508"/>
                  </a:cubicBezTo>
                  <a:cubicBezTo>
                    <a:pt x="151" y="509"/>
                    <a:pt x="151" y="509"/>
                    <a:pt x="151" y="509"/>
                  </a:cubicBezTo>
                  <a:cubicBezTo>
                    <a:pt x="152" y="511"/>
                    <a:pt x="152" y="511"/>
                    <a:pt x="152" y="511"/>
                  </a:cubicBezTo>
                  <a:cubicBezTo>
                    <a:pt x="155" y="511"/>
                    <a:pt x="155" y="511"/>
                    <a:pt x="155" y="511"/>
                  </a:cubicBezTo>
                  <a:cubicBezTo>
                    <a:pt x="155" y="512"/>
                    <a:pt x="155" y="512"/>
                    <a:pt x="155" y="512"/>
                  </a:cubicBezTo>
                  <a:cubicBezTo>
                    <a:pt x="157" y="512"/>
                    <a:pt x="157" y="512"/>
                    <a:pt x="157" y="512"/>
                  </a:cubicBezTo>
                  <a:cubicBezTo>
                    <a:pt x="161" y="514"/>
                    <a:pt x="161" y="514"/>
                    <a:pt x="161" y="514"/>
                  </a:cubicBezTo>
                  <a:cubicBezTo>
                    <a:pt x="158" y="511"/>
                    <a:pt x="158" y="511"/>
                    <a:pt x="158" y="511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59" y="509"/>
                    <a:pt x="159" y="509"/>
                    <a:pt x="159" y="509"/>
                  </a:cubicBezTo>
                  <a:cubicBezTo>
                    <a:pt x="162" y="511"/>
                    <a:pt x="162" y="511"/>
                    <a:pt x="162" y="511"/>
                  </a:cubicBezTo>
                  <a:cubicBezTo>
                    <a:pt x="164" y="512"/>
                    <a:pt x="164" y="512"/>
                    <a:pt x="164" y="512"/>
                  </a:cubicBezTo>
                  <a:cubicBezTo>
                    <a:pt x="164" y="514"/>
                    <a:pt x="164" y="514"/>
                    <a:pt x="164" y="514"/>
                  </a:cubicBezTo>
                  <a:cubicBezTo>
                    <a:pt x="167" y="514"/>
                    <a:pt x="167" y="514"/>
                    <a:pt x="167" y="514"/>
                  </a:cubicBezTo>
                  <a:cubicBezTo>
                    <a:pt x="169" y="514"/>
                    <a:pt x="169" y="514"/>
                    <a:pt x="169" y="514"/>
                  </a:cubicBezTo>
                  <a:cubicBezTo>
                    <a:pt x="172" y="515"/>
                    <a:pt x="172" y="515"/>
                    <a:pt x="172" y="515"/>
                  </a:cubicBezTo>
                  <a:cubicBezTo>
                    <a:pt x="174" y="515"/>
                    <a:pt x="174" y="515"/>
                    <a:pt x="174" y="515"/>
                  </a:cubicBezTo>
                  <a:cubicBezTo>
                    <a:pt x="172" y="514"/>
                    <a:pt x="172" y="514"/>
                    <a:pt x="172" y="514"/>
                  </a:cubicBezTo>
                  <a:cubicBezTo>
                    <a:pt x="169" y="512"/>
                    <a:pt x="169" y="512"/>
                    <a:pt x="169" y="512"/>
                  </a:cubicBezTo>
                  <a:cubicBezTo>
                    <a:pt x="167" y="512"/>
                    <a:pt x="167" y="512"/>
                    <a:pt x="167" y="512"/>
                  </a:cubicBezTo>
                  <a:cubicBezTo>
                    <a:pt x="165" y="511"/>
                    <a:pt x="165" y="511"/>
                    <a:pt x="165" y="511"/>
                  </a:cubicBezTo>
                  <a:cubicBezTo>
                    <a:pt x="167" y="511"/>
                    <a:pt x="167" y="511"/>
                    <a:pt x="167" y="511"/>
                  </a:cubicBezTo>
                  <a:cubicBezTo>
                    <a:pt x="169" y="511"/>
                    <a:pt x="169" y="511"/>
                    <a:pt x="169" y="511"/>
                  </a:cubicBezTo>
                  <a:cubicBezTo>
                    <a:pt x="172" y="511"/>
                    <a:pt x="172" y="511"/>
                    <a:pt x="172" y="511"/>
                  </a:cubicBezTo>
                  <a:cubicBezTo>
                    <a:pt x="174" y="511"/>
                    <a:pt x="174" y="511"/>
                    <a:pt x="174" y="511"/>
                  </a:cubicBezTo>
                  <a:cubicBezTo>
                    <a:pt x="175" y="511"/>
                    <a:pt x="175" y="511"/>
                    <a:pt x="175" y="511"/>
                  </a:cubicBezTo>
                  <a:cubicBezTo>
                    <a:pt x="177" y="511"/>
                    <a:pt x="177" y="511"/>
                    <a:pt x="177" y="511"/>
                  </a:cubicBezTo>
                  <a:cubicBezTo>
                    <a:pt x="178" y="512"/>
                    <a:pt x="178" y="512"/>
                    <a:pt x="178" y="512"/>
                  </a:cubicBezTo>
                  <a:cubicBezTo>
                    <a:pt x="179" y="511"/>
                    <a:pt x="179" y="511"/>
                    <a:pt x="179" y="511"/>
                  </a:cubicBezTo>
                  <a:cubicBezTo>
                    <a:pt x="179" y="509"/>
                    <a:pt x="179" y="509"/>
                    <a:pt x="179" y="509"/>
                  </a:cubicBezTo>
                  <a:lnTo>
                    <a:pt x="178" y="508"/>
                  </a:lnTo>
                  <a:close/>
                  <a:moveTo>
                    <a:pt x="152" y="505"/>
                  </a:moveTo>
                  <a:cubicBezTo>
                    <a:pt x="154" y="506"/>
                    <a:pt x="154" y="506"/>
                    <a:pt x="154" y="506"/>
                  </a:cubicBezTo>
                  <a:cubicBezTo>
                    <a:pt x="158" y="506"/>
                    <a:pt x="158" y="506"/>
                    <a:pt x="158" y="506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61" y="506"/>
                    <a:pt x="161" y="506"/>
                    <a:pt x="161" y="506"/>
                  </a:cubicBezTo>
                  <a:cubicBezTo>
                    <a:pt x="159" y="505"/>
                    <a:pt x="159" y="505"/>
                    <a:pt x="159" y="505"/>
                  </a:cubicBezTo>
                  <a:cubicBezTo>
                    <a:pt x="162" y="506"/>
                    <a:pt x="162" y="506"/>
                    <a:pt x="162" y="506"/>
                  </a:cubicBezTo>
                  <a:cubicBezTo>
                    <a:pt x="162" y="504"/>
                    <a:pt x="162" y="504"/>
                    <a:pt x="162" y="504"/>
                  </a:cubicBezTo>
                  <a:cubicBezTo>
                    <a:pt x="161" y="504"/>
                    <a:pt x="161" y="504"/>
                    <a:pt x="161" y="504"/>
                  </a:cubicBezTo>
                  <a:cubicBezTo>
                    <a:pt x="158" y="496"/>
                    <a:pt x="158" y="496"/>
                    <a:pt x="158" y="496"/>
                  </a:cubicBezTo>
                  <a:cubicBezTo>
                    <a:pt x="151" y="482"/>
                    <a:pt x="151" y="482"/>
                    <a:pt x="151" y="482"/>
                  </a:cubicBezTo>
                  <a:cubicBezTo>
                    <a:pt x="149" y="479"/>
                    <a:pt x="149" y="479"/>
                    <a:pt x="149" y="479"/>
                  </a:cubicBezTo>
                  <a:cubicBezTo>
                    <a:pt x="148" y="476"/>
                    <a:pt x="148" y="476"/>
                    <a:pt x="148" y="476"/>
                  </a:cubicBezTo>
                  <a:cubicBezTo>
                    <a:pt x="145" y="476"/>
                    <a:pt x="145" y="476"/>
                    <a:pt x="145" y="476"/>
                  </a:cubicBezTo>
                  <a:cubicBezTo>
                    <a:pt x="142" y="476"/>
                    <a:pt x="142" y="476"/>
                    <a:pt x="142" y="476"/>
                  </a:cubicBezTo>
                  <a:cubicBezTo>
                    <a:pt x="141" y="475"/>
                    <a:pt x="141" y="475"/>
                    <a:pt x="141" y="475"/>
                  </a:cubicBezTo>
                  <a:cubicBezTo>
                    <a:pt x="139" y="475"/>
                    <a:pt x="139" y="475"/>
                    <a:pt x="139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8"/>
                    <a:pt x="138" y="478"/>
                    <a:pt x="138" y="478"/>
                  </a:cubicBezTo>
                  <a:cubicBezTo>
                    <a:pt x="138" y="479"/>
                    <a:pt x="138" y="479"/>
                    <a:pt x="138" y="479"/>
                  </a:cubicBezTo>
                  <a:cubicBezTo>
                    <a:pt x="136" y="479"/>
                    <a:pt x="136" y="479"/>
                    <a:pt x="136" y="479"/>
                  </a:cubicBezTo>
                  <a:cubicBezTo>
                    <a:pt x="134" y="478"/>
                    <a:pt x="134" y="478"/>
                    <a:pt x="134" y="478"/>
                  </a:cubicBezTo>
                  <a:cubicBezTo>
                    <a:pt x="131" y="478"/>
                    <a:pt x="131" y="478"/>
                    <a:pt x="131" y="478"/>
                  </a:cubicBezTo>
                  <a:cubicBezTo>
                    <a:pt x="134" y="479"/>
                    <a:pt x="134" y="479"/>
                    <a:pt x="134" y="479"/>
                  </a:cubicBezTo>
                  <a:cubicBezTo>
                    <a:pt x="135" y="481"/>
                    <a:pt x="135" y="481"/>
                    <a:pt x="135" y="481"/>
                  </a:cubicBezTo>
                  <a:cubicBezTo>
                    <a:pt x="135" y="482"/>
                    <a:pt x="135" y="482"/>
                    <a:pt x="135" y="482"/>
                  </a:cubicBezTo>
                  <a:cubicBezTo>
                    <a:pt x="134" y="482"/>
                    <a:pt x="134" y="482"/>
                    <a:pt x="134" y="482"/>
                  </a:cubicBezTo>
                  <a:cubicBezTo>
                    <a:pt x="132" y="481"/>
                    <a:pt x="132" y="481"/>
                    <a:pt x="132" y="481"/>
                  </a:cubicBezTo>
                  <a:cubicBezTo>
                    <a:pt x="132" y="483"/>
                    <a:pt x="132" y="483"/>
                    <a:pt x="132" y="483"/>
                  </a:cubicBezTo>
                  <a:cubicBezTo>
                    <a:pt x="134" y="485"/>
                    <a:pt x="134" y="485"/>
                    <a:pt x="134" y="485"/>
                  </a:cubicBezTo>
                  <a:cubicBezTo>
                    <a:pt x="135" y="486"/>
                    <a:pt x="135" y="486"/>
                    <a:pt x="135" y="486"/>
                  </a:cubicBezTo>
                  <a:cubicBezTo>
                    <a:pt x="136" y="486"/>
                    <a:pt x="136" y="486"/>
                    <a:pt x="136" y="486"/>
                  </a:cubicBezTo>
                  <a:cubicBezTo>
                    <a:pt x="141" y="486"/>
                    <a:pt x="141" y="486"/>
                    <a:pt x="141" y="486"/>
                  </a:cubicBezTo>
                  <a:cubicBezTo>
                    <a:pt x="144" y="485"/>
                    <a:pt x="144" y="485"/>
                    <a:pt x="144" y="485"/>
                  </a:cubicBezTo>
                  <a:cubicBezTo>
                    <a:pt x="145" y="486"/>
                    <a:pt x="145" y="486"/>
                    <a:pt x="145" y="486"/>
                  </a:cubicBezTo>
                  <a:cubicBezTo>
                    <a:pt x="146" y="486"/>
                    <a:pt x="146" y="486"/>
                    <a:pt x="146" y="486"/>
                  </a:cubicBezTo>
                  <a:cubicBezTo>
                    <a:pt x="145" y="489"/>
                    <a:pt x="145" y="489"/>
                    <a:pt x="145" y="489"/>
                  </a:cubicBezTo>
                  <a:cubicBezTo>
                    <a:pt x="142" y="489"/>
                    <a:pt x="142" y="489"/>
                    <a:pt x="142" y="489"/>
                  </a:cubicBezTo>
                  <a:cubicBezTo>
                    <a:pt x="141" y="491"/>
                    <a:pt x="141" y="491"/>
                    <a:pt x="141" y="491"/>
                  </a:cubicBezTo>
                  <a:cubicBezTo>
                    <a:pt x="141" y="492"/>
                    <a:pt x="141" y="492"/>
                    <a:pt x="141" y="492"/>
                  </a:cubicBezTo>
                  <a:cubicBezTo>
                    <a:pt x="141" y="493"/>
                    <a:pt x="141" y="493"/>
                    <a:pt x="141" y="493"/>
                  </a:cubicBezTo>
                  <a:cubicBezTo>
                    <a:pt x="144" y="496"/>
                    <a:pt x="144" y="496"/>
                    <a:pt x="144" y="496"/>
                  </a:cubicBezTo>
                  <a:cubicBezTo>
                    <a:pt x="148" y="498"/>
                    <a:pt x="148" y="498"/>
                    <a:pt x="148" y="498"/>
                  </a:cubicBezTo>
                  <a:cubicBezTo>
                    <a:pt x="152" y="498"/>
                    <a:pt x="152" y="498"/>
                    <a:pt x="152" y="498"/>
                  </a:cubicBezTo>
                  <a:cubicBezTo>
                    <a:pt x="157" y="501"/>
                    <a:pt x="157" y="501"/>
                    <a:pt x="157" y="501"/>
                  </a:cubicBezTo>
                  <a:cubicBezTo>
                    <a:pt x="155" y="501"/>
                    <a:pt x="155" y="501"/>
                    <a:pt x="155" y="501"/>
                  </a:cubicBezTo>
                  <a:cubicBezTo>
                    <a:pt x="155" y="502"/>
                    <a:pt x="155" y="502"/>
                    <a:pt x="155" y="502"/>
                  </a:cubicBezTo>
                  <a:cubicBezTo>
                    <a:pt x="154" y="502"/>
                    <a:pt x="154" y="502"/>
                    <a:pt x="154" y="502"/>
                  </a:cubicBezTo>
                  <a:cubicBezTo>
                    <a:pt x="154" y="501"/>
                    <a:pt x="154" y="501"/>
                    <a:pt x="154" y="501"/>
                  </a:cubicBezTo>
                  <a:cubicBezTo>
                    <a:pt x="152" y="499"/>
                    <a:pt x="152" y="499"/>
                    <a:pt x="152" y="499"/>
                  </a:cubicBezTo>
                  <a:cubicBezTo>
                    <a:pt x="151" y="499"/>
                    <a:pt x="151" y="499"/>
                    <a:pt x="151" y="499"/>
                  </a:cubicBezTo>
                  <a:cubicBezTo>
                    <a:pt x="149" y="499"/>
                    <a:pt x="149" y="499"/>
                    <a:pt x="149" y="499"/>
                  </a:cubicBezTo>
                  <a:cubicBezTo>
                    <a:pt x="146" y="498"/>
                    <a:pt x="146" y="498"/>
                    <a:pt x="146" y="498"/>
                  </a:cubicBezTo>
                  <a:cubicBezTo>
                    <a:pt x="148" y="501"/>
                    <a:pt x="148" y="501"/>
                    <a:pt x="148" y="501"/>
                  </a:cubicBezTo>
                  <a:cubicBezTo>
                    <a:pt x="146" y="499"/>
                    <a:pt x="146" y="499"/>
                    <a:pt x="146" y="499"/>
                  </a:cubicBezTo>
                  <a:cubicBezTo>
                    <a:pt x="145" y="498"/>
                    <a:pt x="145" y="498"/>
                    <a:pt x="145" y="498"/>
                  </a:cubicBezTo>
                  <a:cubicBezTo>
                    <a:pt x="144" y="499"/>
                    <a:pt x="144" y="499"/>
                    <a:pt x="144" y="499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45" y="502"/>
                    <a:pt x="145" y="502"/>
                    <a:pt x="145" y="502"/>
                  </a:cubicBezTo>
                  <a:cubicBezTo>
                    <a:pt x="144" y="502"/>
                    <a:pt x="144" y="502"/>
                    <a:pt x="144" y="502"/>
                  </a:cubicBezTo>
                  <a:cubicBezTo>
                    <a:pt x="142" y="501"/>
                    <a:pt x="142" y="501"/>
                    <a:pt x="142" y="501"/>
                  </a:cubicBezTo>
                  <a:cubicBezTo>
                    <a:pt x="139" y="499"/>
                    <a:pt x="139" y="499"/>
                    <a:pt x="139" y="499"/>
                  </a:cubicBezTo>
                  <a:cubicBezTo>
                    <a:pt x="138" y="499"/>
                    <a:pt x="138" y="499"/>
                    <a:pt x="138" y="499"/>
                  </a:cubicBezTo>
                  <a:cubicBezTo>
                    <a:pt x="136" y="499"/>
                    <a:pt x="136" y="499"/>
                    <a:pt x="136" y="499"/>
                  </a:cubicBezTo>
                  <a:cubicBezTo>
                    <a:pt x="136" y="501"/>
                    <a:pt x="136" y="501"/>
                    <a:pt x="136" y="501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5" y="504"/>
                    <a:pt x="135" y="504"/>
                    <a:pt x="135" y="504"/>
                  </a:cubicBezTo>
                  <a:cubicBezTo>
                    <a:pt x="136" y="504"/>
                    <a:pt x="136" y="504"/>
                    <a:pt x="136" y="504"/>
                  </a:cubicBezTo>
                  <a:cubicBezTo>
                    <a:pt x="136" y="502"/>
                    <a:pt x="136" y="502"/>
                    <a:pt x="136" y="502"/>
                  </a:cubicBezTo>
                  <a:cubicBezTo>
                    <a:pt x="138" y="505"/>
                    <a:pt x="138" y="505"/>
                    <a:pt x="138" y="505"/>
                  </a:cubicBezTo>
                  <a:cubicBezTo>
                    <a:pt x="141" y="504"/>
                    <a:pt x="141" y="504"/>
                    <a:pt x="141" y="504"/>
                  </a:cubicBezTo>
                  <a:cubicBezTo>
                    <a:pt x="142" y="504"/>
                    <a:pt x="142" y="504"/>
                    <a:pt x="142" y="504"/>
                  </a:cubicBezTo>
                  <a:cubicBezTo>
                    <a:pt x="141" y="505"/>
                    <a:pt x="141" y="505"/>
                    <a:pt x="141" y="505"/>
                  </a:cubicBezTo>
                  <a:cubicBezTo>
                    <a:pt x="144" y="505"/>
                    <a:pt x="144" y="505"/>
                    <a:pt x="144" y="505"/>
                  </a:cubicBezTo>
                  <a:cubicBezTo>
                    <a:pt x="145" y="504"/>
                    <a:pt x="145" y="504"/>
                    <a:pt x="145" y="504"/>
                  </a:cubicBezTo>
                  <a:cubicBezTo>
                    <a:pt x="145" y="505"/>
                    <a:pt x="145" y="505"/>
                    <a:pt x="145" y="505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49" y="505"/>
                    <a:pt x="149" y="505"/>
                    <a:pt x="149" y="505"/>
                  </a:cubicBezTo>
                  <a:cubicBezTo>
                    <a:pt x="151" y="504"/>
                    <a:pt x="151" y="504"/>
                    <a:pt x="151" y="504"/>
                  </a:cubicBezTo>
                  <a:lnTo>
                    <a:pt x="152" y="505"/>
                  </a:lnTo>
                  <a:close/>
                  <a:moveTo>
                    <a:pt x="139" y="471"/>
                  </a:moveTo>
                  <a:cubicBezTo>
                    <a:pt x="132" y="469"/>
                    <a:pt x="132" y="469"/>
                    <a:pt x="132" y="469"/>
                  </a:cubicBezTo>
                  <a:cubicBezTo>
                    <a:pt x="125" y="468"/>
                    <a:pt x="125" y="468"/>
                    <a:pt x="125" y="468"/>
                  </a:cubicBezTo>
                  <a:cubicBezTo>
                    <a:pt x="118" y="468"/>
                    <a:pt x="118" y="468"/>
                    <a:pt x="118" y="468"/>
                  </a:cubicBezTo>
                  <a:cubicBezTo>
                    <a:pt x="114" y="469"/>
                    <a:pt x="114" y="469"/>
                    <a:pt x="114" y="469"/>
                  </a:cubicBezTo>
                  <a:cubicBezTo>
                    <a:pt x="111" y="468"/>
                    <a:pt x="111" y="468"/>
                    <a:pt x="111" y="468"/>
                  </a:cubicBezTo>
                  <a:cubicBezTo>
                    <a:pt x="109" y="468"/>
                    <a:pt x="109" y="468"/>
                    <a:pt x="109" y="468"/>
                  </a:cubicBezTo>
                  <a:cubicBezTo>
                    <a:pt x="106" y="465"/>
                    <a:pt x="106" y="465"/>
                    <a:pt x="106" y="465"/>
                  </a:cubicBezTo>
                  <a:cubicBezTo>
                    <a:pt x="102" y="462"/>
                    <a:pt x="102" y="462"/>
                    <a:pt x="102" y="462"/>
                  </a:cubicBezTo>
                  <a:cubicBezTo>
                    <a:pt x="102" y="459"/>
                    <a:pt x="102" y="459"/>
                    <a:pt x="102" y="459"/>
                  </a:cubicBezTo>
                  <a:cubicBezTo>
                    <a:pt x="101" y="458"/>
                    <a:pt x="101" y="458"/>
                    <a:pt x="101" y="458"/>
                  </a:cubicBezTo>
                  <a:cubicBezTo>
                    <a:pt x="101" y="455"/>
                    <a:pt x="101" y="455"/>
                    <a:pt x="101" y="455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8" y="450"/>
                    <a:pt x="98" y="450"/>
                    <a:pt x="98" y="450"/>
                  </a:cubicBezTo>
                  <a:cubicBezTo>
                    <a:pt x="96" y="450"/>
                    <a:pt x="96" y="450"/>
                    <a:pt x="96" y="450"/>
                  </a:cubicBezTo>
                  <a:cubicBezTo>
                    <a:pt x="92" y="450"/>
                    <a:pt x="92" y="450"/>
                    <a:pt x="92" y="450"/>
                  </a:cubicBezTo>
                  <a:cubicBezTo>
                    <a:pt x="91" y="452"/>
                    <a:pt x="91" y="452"/>
                    <a:pt x="91" y="452"/>
                  </a:cubicBezTo>
                  <a:cubicBezTo>
                    <a:pt x="89" y="452"/>
                    <a:pt x="89" y="452"/>
                    <a:pt x="89" y="452"/>
                  </a:cubicBezTo>
                  <a:cubicBezTo>
                    <a:pt x="88" y="450"/>
                    <a:pt x="88" y="450"/>
                    <a:pt x="88" y="450"/>
                  </a:cubicBezTo>
                  <a:cubicBezTo>
                    <a:pt x="86" y="448"/>
                    <a:pt x="86" y="448"/>
                    <a:pt x="86" y="448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2" y="443"/>
                    <a:pt x="82" y="443"/>
                    <a:pt x="82" y="443"/>
                  </a:cubicBezTo>
                  <a:cubicBezTo>
                    <a:pt x="81" y="440"/>
                    <a:pt x="81" y="440"/>
                    <a:pt x="81" y="440"/>
                  </a:cubicBezTo>
                  <a:cubicBezTo>
                    <a:pt x="81" y="439"/>
                    <a:pt x="81" y="439"/>
                    <a:pt x="81" y="439"/>
                  </a:cubicBezTo>
                  <a:cubicBezTo>
                    <a:pt x="78" y="436"/>
                    <a:pt x="78" y="436"/>
                    <a:pt x="78" y="436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9" y="432"/>
                    <a:pt x="79" y="432"/>
                    <a:pt x="79" y="432"/>
                  </a:cubicBezTo>
                  <a:cubicBezTo>
                    <a:pt x="81" y="430"/>
                    <a:pt x="81" y="430"/>
                    <a:pt x="81" y="430"/>
                  </a:cubicBezTo>
                  <a:cubicBezTo>
                    <a:pt x="81" y="428"/>
                    <a:pt x="81" y="428"/>
                    <a:pt x="81" y="428"/>
                  </a:cubicBezTo>
                  <a:cubicBezTo>
                    <a:pt x="83" y="428"/>
                    <a:pt x="83" y="428"/>
                    <a:pt x="83" y="428"/>
                  </a:cubicBezTo>
                  <a:cubicBezTo>
                    <a:pt x="83" y="425"/>
                    <a:pt x="83" y="425"/>
                    <a:pt x="83" y="425"/>
                  </a:cubicBezTo>
                  <a:cubicBezTo>
                    <a:pt x="82" y="422"/>
                    <a:pt x="82" y="422"/>
                    <a:pt x="82" y="422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5" y="419"/>
                    <a:pt x="85" y="419"/>
                    <a:pt x="85" y="419"/>
                  </a:cubicBezTo>
                  <a:cubicBezTo>
                    <a:pt x="83" y="418"/>
                    <a:pt x="83" y="418"/>
                    <a:pt x="83" y="418"/>
                  </a:cubicBezTo>
                  <a:cubicBezTo>
                    <a:pt x="82" y="416"/>
                    <a:pt x="82" y="416"/>
                    <a:pt x="82" y="416"/>
                  </a:cubicBezTo>
                  <a:cubicBezTo>
                    <a:pt x="79" y="415"/>
                    <a:pt x="79" y="415"/>
                    <a:pt x="79" y="415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1" y="407"/>
                    <a:pt x="81" y="407"/>
                    <a:pt x="81" y="407"/>
                  </a:cubicBezTo>
                  <a:cubicBezTo>
                    <a:pt x="81" y="406"/>
                    <a:pt x="81" y="406"/>
                    <a:pt x="81" y="406"/>
                  </a:cubicBezTo>
                  <a:cubicBezTo>
                    <a:pt x="82" y="405"/>
                    <a:pt x="82" y="405"/>
                    <a:pt x="82" y="405"/>
                  </a:cubicBezTo>
                  <a:cubicBezTo>
                    <a:pt x="82" y="403"/>
                    <a:pt x="82" y="403"/>
                    <a:pt x="82" y="403"/>
                  </a:cubicBezTo>
                  <a:cubicBezTo>
                    <a:pt x="81" y="402"/>
                    <a:pt x="81" y="402"/>
                    <a:pt x="81" y="402"/>
                  </a:cubicBezTo>
                  <a:cubicBezTo>
                    <a:pt x="81" y="400"/>
                    <a:pt x="81" y="400"/>
                    <a:pt x="81" y="400"/>
                  </a:cubicBezTo>
                  <a:cubicBezTo>
                    <a:pt x="82" y="399"/>
                    <a:pt x="82" y="399"/>
                    <a:pt x="82" y="399"/>
                  </a:cubicBezTo>
                  <a:cubicBezTo>
                    <a:pt x="82" y="396"/>
                    <a:pt x="82" y="396"/>
                    <a:pt x="82" y="396"/>
                  </a:cubicBezTo>
                  <a:cubicBezTo>
                    <a:pt x="81" y="395"/>
                    <a:pt x="81" y="395"/>
                    <a:pt x="81" y="395"/>
                  </a:cubicBezTo>
                  <a:cubicBezTo>
                    <a:pt x="76" y="390"/>
                    <a:pt x="76" y="390"/>
                    <a:pt x="76" y="390"/>
                  </a:cubicBezTo>
                  <a:cubicBezTo>
                    <a:pt x="78" y="389"/>
                    <a:pt x="78" y="389"/>
                    <a:pt x="78" y="389"/>
                  </a:cubicBezTo>
                  <a:cubicBezTo>
                    <a:pt x="78" y="387"/>
                    <a:pt x="78" y="387"/>
                    <a:pt x="78" y="38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3"/>
                    <a:pt x="75" y="383"/>
                    <a:pt x="75" y="383"/>
                  </a:cubicBezTo>
                  <a:cubicBezTo>
                    <a:pt x="76" y="382"/>
                    <a:pt x="76" y="382"/>
                    <a:pt x="76" y="382"/>
                  </a:cubicBezTo>
                  <a:cubicBezTo>
                    <a:pt x="78" y="380"/>
                    <a:pt x="78" y="380"/>
                    <a:pt x="78" y="380"/>
                  </a:cubicBezTo>
                  <a:cubicBezTo>
                    <a:pt x="78" y="379"/>
                    <a:pt x="78" y="379"/>
                    <a:pt x="78" y="379"/>
                  </a:cubicBezTo>
                  <a:cubicBezTo>
                    <a:pt x="78" y="377"/>
                    <a:pt x="78" y="377"/>
                    <a:pt x="78" y="377"/>
                  </a:cubicBezTo>
                  <a:cubicBezTo>
                    <a:pt x="73" y="375"/>
                    <a:pt x="73" y="375"/>
                    <a:pt x="73" y="375"/>
                  </a:cubicBezTo>
                  <a:cubicBezTo>
                    <a:pt x="71" y="375"/>
                    <a:pt x="71" y="375"/>
                    <a:pt x="71" y="375"/>
                  </a:cubicBezTo>
                  <a:cubicBezTo>
                    <a:pt x="68" y="373"/>
                    <a:pt x="68" y="373"/>
                    <a:pt x="68" y="373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6" y="372"/>
                    <a:pt x="76" y="372"/>
                    <a:pt x="76" y="372"/>
                  </a:cubicBezTo>
                  <a:cubicBezTo>
                    <a:pt x="76" y="369"/>
                    <a:pt x="76" y="369"/>
                    <a:pt x="76" y="369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2" y="367"/>
                    <a:pt x="72" y="367"/>
                    <a:pt x="72" y="367"/>
                  </a:cubicBezTo>
                  <a:cubicBezTo>
                    <a:pt x="69" y="367"/>
                    <a:pt x="69" y="367"/>
                    <a:pt x="69" y="367"/>
                  </a:cubicBezTo>
                  <a:cubicBezTo>
                    <a:pt x="68" y="366"/>
                    <a:pt x="68" y="366"/>
                    <a:pt x="68" y="366"/>
                  </a:cubicBezTo>
                  <a:cubicBezTo>
                    <a:pt x="66" y="364"/>
                    <a:pt x="66" y="364"/>
                    <a:pt x="66" y="364"/>
                  </a:cubicBezTo>
                  <a:cubicBezTo>
                    <a:pt x="66" y="363"/>
                    <a:pt x="66" y="363"/>
                    <a:pt x="66" y="363"/>
                  </a:cubicBezTo>
                  <a:cubicBezTo>
                    <a:pt x="68" y="362"/>
                    <a:pt x="68" y="362"/>
                    <a:pt x="68" y="362"/>
                  </a:cubicBezTo>
                  <a:cubicBezTo>
                    <a:pt x="65" y="360"/>
                    <a:pt x="65" y="360"/>
                    <a:pt x="65" y="360"/>
                  </a:cubicBezTo>
                  <a:cubicBezTo>
                    <a:pt x="65" y="359"/>
                    <a:pt x="65" y="359"/>
                    <a:pt x="65" y="359"/>
                  </a:cubicBezTo>
                  <a:cubicBezTo>
                    <a:pt x="65" y="357"/>
                    <a:pt x="65" y="357"/>
                    <a:pt x="65" y="357"/>
                  </a:cubicBezTo>
                  <a:cubicBezTo>
                    <a:pt x="63" y="356"/>
                    <a:pt x="63" y="356"/>
                    <a:pt x="63" y="356"/>
                  </a:cubicBezTo>
                  <a:cubicBezTo>
                    <a:pt x="62" y="354"/>
                    <a:pt x="62" y="354"/>
                    <a:pt x="62" y="354"/>
                  </a:cubicBezTo>
                  <a:cubicBezTo>
                    <a:pt x="62" y="353"/>
                    <a:pt x="62" y="353"/>
                    <a:pt x="62" y="353"/>
                  </a:cubicBezTo>
                  <a:cubicBezTo>
                    <a:pt x="62" y="352"/>
                    <a:pt x="62" y="352"/>
                    <a:pt x="62" y="352"/>
                  </a:cubicBezTo>
                  <a:cubicBezTo>
                    <a:pt x="60" y="350"/>
                    <a:pt x="60" y="350"/>
                    <a:pt x="60" y="350"/>
                  </a:cubicBezTo>
                  <a:cubicBezTo>
                    <a:pt x="58" y="349"/>
                    <a:pt x="58" y="349"/>
                    <a:pt x="58" y="349"/>
                  </a:cubicBezTo>
                  <a:cubicBezTo>
                    <a:pt x="56" y="346"/>
                    <a:pt x="56" y="346"/>
                    <a:pt x="56" y="346"/>
                  </a:cubicBezTo>
                  <a:cubicBezTo>
                    <a:pt x="55" y="342"/>
                    <a:pt x="55" y="342"/>
                    <a:pt x="55" y="342"/>
                  </a:cubicBezTo>
                  <a:cubicBezTo>
                    <a:pt x="53" y="339"/>
                    <a:pt x="53" y="339"/>
                    <a:pt x="53" y="339"/>
                  </a:cubicBezTo>
                  <a:cubicBezTo>
                    <a:pt x="55" y="337"/>
                    <a:pt x="55" y="337"/>
                    <a:pt x="55" y="337"/>
                  </a:cubicBezTo>
                  <a:cubicBezTo>
                    <a:pt x="56" y="337"/>
                    <a:pt x="56" y="337"/>
                    <a:pt x="56" y="337"/>
                  </a:cubicBezTo>
                  <a:cubicBezTo>
                    <a:pt x="56" y="336"/>
                    <a:pt x="56" y="336"/>
                    <a:pt x="56" y="336"/>
                  </a:cubicBezTo>
                  <a:cubicBezTo>
                    <a:pt x="56" y="334"/>
                    <a:pt x="56" y="334"/>
                    <a:pt x="56" y="334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2" y="329"/>
                    <a:pt x="52" y="329"/>
                    <a:pt x="52" y="329"/>
                  </a:cubicBezTo>
                  <a:cubicBezTo>
                    <a:pt x="52" y="326"/>
                    <a:pt x="52" y="326"/>
                    <a:pt x="52" y="326"/>
                  </a:cubicBezTo>
                  <a:cubicBezTo>
                    <a:pt x="50" y="323"/>
                    <a:pt x="50" y="323"/>
                    <a:pt x="50" y="323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3"/>
                    <a:pt x="49" y="313"/>
                    <a:pt x="49" y="313"/>
                  </a:cubicBezTo>
                  <a:cubicBezTo>
                    <a:pt x="49" y="311"/>
                    <a:pt x="49" y="311"/>
                    <a:pt x="49" y="311"/>
                  </a:cubicBezTo>
                  <a:cubicBezTo>
                    <a:pt x="48" y="311"/>
                    <a:pt x="48" y="311"/>
                    <a:pt x="48" y="311"/>
                  </a:cubicBezTo>
                  <a:cubicBezTo>
                    <a:pt x="46" y="309"/>
                    <a:pt x="46" y="309"/>
                    <a:pt x="46" y="309"/>
                  </a:cubicBezTo>
                  <a:cubicBezTo>
                    <a:pt x="48" y="309"/>
                    <a:pt x="48" y="309"/>
                    <a:pt x="48" y="309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46" y="296"/>
                    <a:pt x="46" y="296"/>
                    <a:pt x="46" y="296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8" y="293"/>
                    <a:pt x="48" y="293"/>
                    <a:pt x="48" y="293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7"/>
                    <a:pt x="49" y="287"/>
                    <a:pt x="49" y="287"/>
                  </a:cubicBezTo>
                  <a:cubicBezTo>
                    <a:pt x="48" y="284"/>
                    <a:pt x="48" y="284"/>
                    <a:pt x="48" y="284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3" y="277"/>
                    <a:pt x="43" y="277"/>
                    <a:pt x="43" y="277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2" y="271"/>
                    <a:pt x="42" y="271"/>
                    <a:pt x="42" y="271"/>
                  </a:cubicBezTo>
                  <a:cubicBezTo>
                    <a:pt x="40" y="267"/>
                    <a:pt x="40" y="267"/>
                    <a:pt x="40" y="267"/>
                  </a:cubicBezTo>
                  <a:cubicBezTo>
                    <a:pt x="39" y="263"/>
                    <a:pt x="39" y="263"/>
                    <a:pt x="39" y="263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8"/>
                    <a:pt x="43" y="258"/>
                    <a:pt x="43" y="258"/>
                  </a:cubicBezTo>
                  <a:cubicBezTo>
                    <a:pt x="43" y="256"/>
                    <a:pt x="43" y="256"/>
                    <a:pt x="43" y="256"/>
                  </a:cubicBezTo>
                  <a:cubicBezTo>
                    <a:pt x="45" y="254"/>
                    <a:pt x="45" y="254"/>
                    <a:pt x="45" y="254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2" y="245"/>
                    <a:pt x="42" y="245"/>
                    <a:pt x="42" y="245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2" y="243"/>
                    <a:pt x="42" y="243"/>
                    <a:pt x="42" y="243"/>
                  </a:cubicBezTo>
                  <a:cubicBezTo>
                    <a:pt x="42" y="241"/>
                    <a:pt x="42" y="241"/>
                    <a:pt x="42" y="241"/>
                  </a:cubicBezTo>
                  <a:cubicBezTo>
                    <a:pt x="42" y="237"/>
                    <a:pt x="42" y="237"/>
                    <a:pt x="42" y="237"/>
                  </a:cubicBezTo>
                  <a:cubicBezTo>
                    <a:pt x="42" y="233"/>
                    <a:pt x="42" y="233"/>
                    <a:pt x="42" y="233"/>
                  </a:cubicBezTo>
                  <a:cubicBezTo>
                    <a:pt x="43" y="231"/>
                    <a:pt x="43" y="231"/>
                    <a:pt x="43" y="231"/>
                  </a:cubicBezTo>
                  <a:cubicBezTo>
                    <a:pt x="45" y="230"/>
                    <a:pt x="45" y="230"/>
                    <a:pt x="45" y="230"/>
                  </a:cubicBezTo>
                  <a:cubicBezTo>
                    <a:pt x="45" y="228"/>
                    <a:pt x="45" y="228"/>
                    <a:pt x="45" y="228"/>
                  </a:cubicBezTo>
                  <a:cubicBezTo>
                    <a:pt x="43" y="225"/>
                    <a:pt x="43" y="225"/>
                    <a:pt x="43" y="225"/>
                  </a:cubicBezTo>
                  <a:cubicBezTo>
                    <a:pt x="43" y="220"/>
                    <a:pt x="43" y="220"/>
                    <a:pt x="43" y="220"/>
                  </a:cubicBezTo>
                  <a:cubicBezTo>
                    <a:pt x="42" y="217"/>
                    <a:pt x="42" y="217"/>
                    <a:pt x="42" y="217"/>
                  </a:cubicBezTo>
                  <a:cubicBezTo>
                    <a:pt x="40" y="215"/>
                    <a:pt x="40" y="215"/>
                    <a:pt x="40" y="215"/>
                  </a:cubicBezTo>
                  <a:cubicBezTo>
                    <a:pt x="40" y="217"/>
                    <a:pt x="40" y="217"/>
                    <a:pt x="40" y="217"/>
                  </a:cubicBezTo>
                  <a:cubicBezTo>
                    <a:pt x="39" y="215"/>
                    <a:pt x="39" y="215"/>
                    <a:pt x="39" y="215"/>
                  </a:cubicBezTo>
                  <a:cubicBezTo>
                    <a:pt x="38" y="214"/>
                    <a:pt x="38" y="214"/>
                    <a:pt x="38" y="214"/>
                  </a:cubicBezTo>
                  <a:cubicBezTo>
                    <a:pt x="39" y="211"/>
                    <a:pt x="39" y="211"/>
                    <a:pt x="39" y="211"/>
                  </a:cubicBezTo>
                  <a:cubicBezTo>
                    <a:pt x="38" y="210"/>
                    <a:pt x="38" y="210"/>
                    <a:pt x="38" y="210"/>
                  </a:cubicBezTo>
                  <a:cubicBezTo>
                    <a:pt x="36" y="210"/>
                    <a:pt x="36" y="210"/>
                    <a:pt x="36" y="210"/>
                  </a:cubicBezTo>
                  <a:cubicBezTo>
                    <a:pt x="36" y="208"/>
                    <a:pt x="36" y="208"/>
                    <a:pt x="36" y="208"/>
                  </a:cubicBezTo>
                  <a:cubicBezTo>
                    <a:pt x="36" y="207"/>
                    <a:pt x="36" y="207"/>
                    <a:pt x="36" y="207"/>
                  </a:cubicBezTo>
                  <a:cubicBezTo>
                    <a:pt x="33" y="202"/>
                    <a:pt x="33" y="202"/>
                    <a:pt x="33" y="202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32" y="198"/>
                    <a:pt x="32" y="198"/>
                    <a:pt x="32" y="198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26" y="190"/>
                    <a:pt x="26" y="190"/>
                    <a:pt x="26" y="190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5"/>
                    <a:pt x="27" y="185"/>
                    <a:pt x="27" y="185"/>
                  </a:cubicBezTo>
                  <a:cubicBezTo>
                    <a:pt x="27" y="184"/>
                    <a:pt x="27" y="184"/>
                    <a:pt x="27" y="184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30" y="177"/>
                    <a:pt x="30" y="177"/>
                    <a:pt x="30" y="177"/>
                  </a:cubicBezTo>
                  <a:cubicBezTo>
                    <a:pt x="30" y="175"/>
                    <a:pt x="30" y="175"/>
                    <a:pt x="30" y="175"/>
                  </a:cubicBezTo>
                  <a:cubicBezTo>
                    <a:pt x="30" y="171"/>
                    <a:pt x="30" y="171"/>
                    <a:pt x="30" y="171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7" y="164"/>
                    <a:pt x="27" y="164"/>
                    <a:pt x="27" y="164"/>
                  </a:cubicBezTo>
                  <a:cubicBezTo>
                    <a:pt x="27" y="161"/>
                    <a:pt x="27" y="161"/>
                    <a:pt x="27" y="161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5" y="111"/>
                    <a:pt x="35" y="111"/>
                    <a:pt x="35" y="111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35" y="105"/>
                    <a:pt x="35" y="105"/>
                    <a:pt x="35" y="105"/>
                  </a:cubicBezTo>
                  <a:cubicBezTo>
                    <a:pt x="36" y="105"/>
                    <a:pt x="36" y="105"/>
                    <a:pt x="36" y="105"/>
                  </a:cubicBezTo>
                  <a:cubicBezTo>
                    <a:pt x="35" y="102"/>
                    <a:pt x="35" y="102"/>
                    <a:pt x="35" y="102"/>
                  </a:cubicBezTo>
                  <a:cubicBezTo>
                    <a:pt x="33" y="99"/>
                    <a:pt x="33" y="99"/>
                    <a:pt x="33" y="99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39" y="94"/>
                    <a:pt x="39" y="94"/>
                    <a:pt x="39" y="94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2" y="75"/>
                    <a:pt x="42" y="75"/>
                    <a:pt x="42" y="75"/>
                  </a:cubicBezTo>
                  <a:cubicBezTo>
                    <a:pt x="38" y="73"/>
                    <a:pt x="38" y="73"/>
                    <a:pt x="38" y="7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25" y="58"/>
                    <a:pt x="17" y="54"/>
                    <a:pt x="17" y="53"/>
                  </a:cubicBezTo>
                  <a:cubicBezTo>
                    <a:pt x="16" y="51"/>
                    <a:pt x="9" y="7"/>
                    <a:pt x="9" y="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9" y="76"/>
                    <a:pt x="9" y="76"/>
                    <a:pt x="9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82"/>
                    <a:pt x="6" y="82"/>
                    <a:pt x="6" y="82"/>
                  </a:cubicBezTo>
                  <a:cubicBezTo>
                    <a:pt x="7" y="82"/>
                    <a:pt x="7" y="82"/>
                    <a:pt x="7" y="82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9" y="91"/>
                    <a:pt x="9" y="91"/>
                    <a:pt x="9" y="91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0" y="116"/>
                    <a:pt x="10" y="116"/>
                    <a:pt x="10" y="116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2" y="129"/>
                    <a:pt x="12" y="129"/>
                    <a:pt x="12" y="129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0" y="144"/>
                    <a:pt x="10" y="144"/>
                    <a:pt x="10" y="144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9" y="157"/>
                    <a:pt x="9" y="157"/>
                    <a:pt x="9" y="157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10" y="161"/>
                    <a:pt x="10" y="161"/>
                    <a:pt x="10" y="16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3" y="170"/>
                    <a:pt x="13" y="170"/>
                    <a:pt x="13" y="170"/>
                  </a:cubicBezTo>
                  <a:cubicBezTo>
                    <a:pt x="13" y="172"/>
                    <a:pt x="13" y="172"/>
                    <a:pt x="13" y="172"/>
                  </a:cubicBezTo>
                  <a:cubicBezTo>
                    <a:pt x="13" y="175"/>
                    <a:pt x="13" y="175"/>
                    <a:pt x="13" y="175"/>
                  </a:cubicBezTo>
                  <a:cubicBezTo>
                    <a:pt x="10" y="177"/>
                    <a:pt x="10" y="177"/>
                    <a:pt x="10" y="177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13" y="185"/>
                    <a:pt x="13" y="185"/>
                    <a:pt x="13" y="185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7" y="201"/>
                    <a:pt x="17" y="201"/>
                    <a:pt x="17" y="201"/>
                  </a:cubicBezTo>
                  <a:cubicBezTo>
                    <a:pt x="20" y="204"/>
                    <a:pt x="20" y="204"/>
                    <a:pt x="20" y="204"/>
                  </a:cubicBezTo>
                  <a:cubicBezTo>
                    <a:pt x="20" y="205"/>
                    <a:pt x="20" y="205"/>
                    <a:pt x="20" y="205"/>
                  </a:cubicBezTo>
                  <a:cubicBezTo>
                    <a:pt x="20" y="207"/>
                    <a:pt x="20" y="207"/>
                    <a:pt x="20" y="207"/>
                  </a:cubicBezTo>
                  <a:cubicBezTo>
                    <a:pt x="20" y="208"/>
                    <a:pt x="20" y="208"/>
                    <a:pt x="20" y="208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0" y="215"/>
                    <a:pt x="20" y="215"/>
                    <a:pt x="20" y="215"/>
                  </a:cubicBezTo>
                  <a:cubicBezTo>
                    <a:pt x="22" y="221"/>
                    <a:pt x="22" y="221"/>
                    <a:pt x="22" y="221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0" y="227"/>
                    <a:pt x="20" y="227"/>
                    <a:pt x="20" y="227"/>
                  </a:cubicBezTo>
                  <a:cubicBezTo>
                    <a:pt x="20" y="234"/>
                    <a:pt x="20" y="234"/>
                    <a:pt x="20" y="234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9" y="247"/>
                    <a:pt x="19" y="247"/>
                    <a:pt x="19" y="247"/>
                  </a:cubicBezTo>
                  <a:cubicBezTo>
                    <a:pt x="19" y="248"/>
                    <a:pt x="19" y="248"/>
                    <a:pt x="19" y="248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4"/>
                    <a:pt x="19" y="254"/>
                    <a:pt x="19" y="254"/>
                  </a:cubicBezTo>
                  <a:cubicBezTo>
                    <a:pt x="19" y="257"/>
                    <a:pt x="19" y="257"/>
                    <a:pt x="19" y="257"/>
                  </a:cubicBezTo>
                  <a:cubicBezTo>
                    <a:pt x="17" y="261"/>
                    <a:pt x="17" y="261"/>
                    <a:pt x="17" y="261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3"/>
                    <a:pt x="17" y="263"/>
                    <a:pt x="17" y="263"/>
                  </a:cubicBezTo>
                  <a:cubicBezTo>
                    <a:pt x="17" y="264"/>
                    <a:pt x="17" y="264"/>
                    <a:pt x="17" y="264"/>
                  </a:cubicBezTo>
                  <a:cubicBezTo>
                    <a:pt x="17" y="266"/>
                    <a:pt x="17" y="266"/>
                    <a:pt x="17" y="266"/>
                  </a:cubicBezTo>
                  <a:cubicBezTo>
                    <a:pt x="17" y="267"/>
                    <a:pt x="17" y="267"/>
                    <a:pt x="17" y="267"/>
                  </a:cubicBezTo>
                  <a:cubicBezTo>
                    <a:pt x="17" y="268"/>
                    <a:pt x="17" y="268"/>
                    <a:pt x="17" y="268"/>
                  </a:cubicBezTo>
                  <a:cubicBezTo>
                    <a:pt x="17" y="270"/>
                    <a:pt x="17" y="270"/>
                    <a:pt x="17" y="270"/>
                  </a:cubicBezTo>
                  <a:cubicBezTo>
                    <a:pt x="16" y="270"/>
                    <a:pt x="16" y="270"/>
                    <a:pt x="16" y="270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5" y="274"/>
                    <a:pt x="15" y="274"/>
                    <a:pt x="15" y="274"/>
                  </a:cubicBezTo>
                  <a:cubicBezTo>
                    <a:pt x="15" y="276"/>
                    <a:pt x="15" y="276"/>
                    <a:pt x="15" y="276"/>
                  </a:cubicBezTo>
                  <a:cubicBezTo>
                    <a:pt x="17" y="280"/>
                    <a:pt x="17" y="280"/>
                    <a:pt x="17" y="280"/>
                  </a:cubicBezTo>
                  <a:cubicBezTo>
                    <a:pt x="19" y="281"/>
                    <a:pt x="19" y="281"/>
                    <a:pt x="19" y="281"/>
                  </a:cubicBezTo>
                  <a:cubicBezTo>
                    <a:pt x="19" y="284"/>
                    <a:pt x="19" y="284"/>
                    <a:pt x="19" y="284"/>
                  </a:cubicBezTo>
                  <a:cubicBezTo>
                    <a:pt x="22" y="288"/>
                    <a:pt x="22" y="288"/>
                    <a:pt x="22" y="288"/>
                  </a:cubicBezTo>
                  <a:cubicBezTo>
                    <a:pt x="25" y="293"/>
                    <a:pt x="25" y="293"/>
                    <a:pt x="25" y="293"/>
                  </a:cubicBezTo>
                  <a:cubicBezTo>
                    <a:pt x="27" y="300"/>
                    <a:pt x="27" y="300"/>
                    <a:pt x="27" y="300"/>
                  </a:cubicBezTo>
                  <a:cubicBezTo>
                    <a:pt x="27" y="304"/>
                    <a:pt x="27" y="304"/>
                    <a:pt x="27" y="304"/>
                  </a:cubicBezTo>
                  <a:cubicBezTo>
                    <a:pt x="27" y="306"/>
                    <a:pt x="27" y="306"/>
                    <a:pt x="27" y="306"/>
                  </a:cubicBezTo>
                  <a:cubicBezTo>
                    <a:pt x="26" y="307"/>
                    <a:pt x="26" y="307"/>
                    <a:pt x="26" y="307"/>
                  </a:cubicBezTo>
                  <a:cubicBezTo>
                    <a:pt x="26" y="311"/>
                    <a:pt x="26" y="311"/>
                    <a:pt x="26" y="311"/>
                  </a:cubicBezTo>
                  <a:cubicBezTo>
                    <a:pt x="26" y="316"/>
                    <a:pt x="26" y="316"/>
                    <a:pt x="26" y="316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30" y="327"/>
                    <a:pt x="30" y="327"/>
                    <a:pt x="30" y="327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5" y="332"/>
                    <a:pt x="35" y="332"/>
                    <a:pt x="35" y="332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39" y="332"/>
                    <a:pt x="39" y="332"/>
                    <a:pt x="39" y="332"/>
                  </a:cubicBezTo>
                  <a:cubicBezTo>
                    <a:pt x="39" y="330"/>
                    <a:pt x="39" y="330"/>
                    <a:pt x="39" y="330"/>
                  </a:cubicBezTo>
                  <a:cubicBezTo>
                    <a:pt x="40" y="329"/>
                    <a:pt x="40" y="329"/>
                    <a:pt x="40" y="329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5" y="332"/>
                    <a:pt x="45" y="332"/>
                    <a:pt x="45" y="332"/>
                  </a:cubicBezTo>
                  <a:cubicBezTo>
                    <a:pt x="45" y="333"/>
                    <a:pt x="45" y="333"/>
                    <a:pt x="45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6" y="334"/>
                    <a:pt x="46" y="334"/>
                    <a:pt x="46" y="334"/>
                  </a:cubicBezTo>
                  <a:cubicBezTo>
                    <a:pt x="48" y="334"/>
                    <a:pt x="48" y="334"/>
                    <a:pt x="48" y="334"/>
                  </a:cubicBezTo>
                  <a:cubicBezTo>
                    <a:pt x="50" y="337"/>
                    <a:pt x="50" y="337"/>
                    <a:pt x="50" y="337"/>
                  </a:cubicBezTo>
                  <a:cubicBezTo>
                    <a:pt x="50" y="342"/>
                    <a:pt x="50" y="342"/>
                    <a:pt x="50" y="342"/>
                  </a:cubicBezTo>
                  <a:cubicBezTo>
                    <a:pt x="48" y="342"/>
                    <a:pt x="48" y="342"/>
                    <a:pt x="48" y="342"/>
                  </a:cubicBezTo>
                  <a:cubicBezTo>
                    <a:pt x="48" y="343"/>
                    <a:pt x="48" y="343"/>
                    <a:pt x="48" y="343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50" y="347"/>
                    <a:pt x="50" y="347"/>
                    <a:pt x="50" y="347"/>
                  </a:cubicBezTo>
                  <a:cubicBezTo>
                    <a:pt x="50" y="349"/>
                    <a:pt x="50" y="349"/>
                    <a:pt x="50" y="349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9" y="352"/>
                    <a:pt x="49" y="352"/>
                    <a:pt x="49" y="352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9" y="354"/>
                    <a:pt x="49" y="354"/>
                    <a:pt x="49" y="354"/>
                  </a:cubicBezTo>
                  <a:cubicBezTo>
                    <a:pt x="50" y="356"/>
                    <a:pt x="50" y="356"/>
                    <a:pt x="50" y="356"/>
                  </a:cubicBezTo>
                  <a:cubicBezTo>
                    <a:pt x="50" y="357"/>
                    <a:pt x="50" y="357"/>
                    <a:pt x="50" y="357"/>
                  </a:cubicBezTo>
                  <a:cubicBezTo>
                    <a:pt x="52" y="359"/>
                    <a:pt x="52" y="359"/>
                    <a:pt x="52" y="359"/>
                  </a:cubicBezTo>
                  <a:cubicBezTo>
                    <a:pt x="53" y="357"/>
                    <a:pt x="53" y="357"/>
                    <a:pt x="53" y="357"/>
                  </a:cubicBezTo>
                  <a:cubicBezTo>
                    <a:pt x="53" y="359"/>
                    <a:pt x="53" y="359"/>
                    <a:pt x="53" y="359"/>
                  </a:cubicBezTo>
                  <a:cubicBezTo>
                    <a:pt x="52" y="360"/>
                    <a:pt x="52" y="360"/>
                    <a:pt x="52" y="360"/>
                  </a:cubicBezTo>
                  <a:cubicBezTo>
                    <a:pt x="52" y="362"/>
                    <a:pt x="52" y="362"/>
                    <a:pt x="52" y="362"/>
                  </a:cubicBezTo>
                  <a:cubicBezTo>
                    <a:pt x="52" y="363"/>
                    <a:pt x="52" y="363"/>
                    <a:pt x="52" y="363"/>
                  </a:cubicBezTo>
                  <a:cubicBezTo>
                    <a:pt x="50" y="363"/>
                    <a:pt x="50" y="363"/>
                    <a:pt x="50" y="363"/>
                  </a:cubicBezTo>
                  <a:cubicBezTo>
                    <a:pt x="52" y="364"/>
                    <a:pt x="52" y="364"/>
                    <a:pt x="52" y="364"/>
                  </a:cubicBezTo>
                  <a:cubicBezTo>
                    <a:pt x="55" y="366"/>
                    <a:pt x="55" y="366"/>
                    <a:pt x="55" y="366"/>
                  </a:cubicBezTo>
                  <a:cubicBezTo>
                    <a:pt x="58" y="367"/>
                    <a:pt x="58" y="367"/>
                    <a:pt x="58" y="367"/>
                  </a:cubicBezTo>
                  <a:cubicBezTo>
                    <a:pt x="59" y="367"/>
                    <a:pt x="59" y="367"/>
                    <a:pt x="59" y="367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9" y="372"/>
                    <a:pt x="59" y="372"/>
                    <a:pt x="59" y="372"/>
                  </a:cubicBezTo>
                  <a:cubicBezTo>
                    <a:pt x="58" y="373"/>
                    <a:pt x="58" y="373"/>
                    <a:pt x="58" y="373"/>
                  </a:cubicBezTo>
                  <a:cubicBezTo>
                    <a:pt x="56" y="375"/>
                    <a:pt x="56" y="375"/>
                    <a:pt x="56" y="375"/>
                  </a:cubicBezTo>
                  <a:cubicBezTo>
                    <a:pt x="55" y="376"/>
                    <a:pt x="55" y="376"/>
                    <a:pt x="55" y="376"/>
                  </a:cubicBezTo>
                  <a:cubicBezTo>
                    <a:pt x="55" y="377"/>
                    <a:pt x="55" y="377"/>
                    <a:pt x="55" y="377"/>
                  </a:cubicBezTo>
                  <a:cubicBezTo>
                    <a:pt x="55" y="379"/>
                    <a:pt x="55" y="379"/>
                    <a:pt x="55" y="379"/>
                  </a:cubicBezTo>
                  <a:cubicBezTo>
                    <a:pt x="58" y="379"/>
                    <a:pt x="58" y="379"/>
                    <a:pt x="58" y="379"/>
                  </a:cubicBezTo>
                  <a:cubicBezTo>
                    <a:pt x="56" y="380"/>
                    <a:pt x="56" y="380"/>
                    <a:pt x="56" y="380"/>
                  </a:cubicBezTo>
                  <a:cubicBezTo>
                    <a:pt x="55" y="382"/>
                    <a:pt x="55" y="382"/>
                    <a:pt x="55" y="382"/>
                  </a:cubicBezTo>
                  <a:cubicBezTo>
                    <a:pt x="56" y="386"/>
                    <a:pt x="56" y="386"/>
                    <a:pt x="56" y="386"/>
                  </a:cubicBezTo>
                  <a:cubicBezTo>
                    <a:pt x="58" y="385"/>
                    <a:pt x="58" y="385"/>
                    <a:pt x="58" y="385"/>
                  </a:cubicBezTo>
                  <a:cubicBezTo>
                    <a:pt x="58" y="387"/>
                    <a:pt x="58" y="387"/>
                    <a:pt x="58" y="387"/>
                  </a:cubicBezTo>
                  <a:cubicBezTo>
                    <a:pt x="58" y="393"/>
                    <a:pt x="58" y="393"/>
                    <a:pt x="58" y="393"/>
                  </a:cubicBezTo>
                  <a:cubicBezTo>
                    <a:pt x="56" y="392"/>
                    <a:pt x="56" y="392"/>
                    <a:pt x="56" y="392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49" y="392"/>
                    <a:pt x="49" y="392"/>
                    <a:pt x="49" y="392"/>
                  </a:cubicBezTo>
                  <a:cubicBezTo>
                    <a:pt x="50" y="392"/>
                    <a:pt x="50" y="392"/>
                    <a:pt x="50" y="392"/>
                  </a:cubicBezTo>
                  <a:cubicBezTo>
                    <a:pt x="53" y="390"/>
                    <a:pt x="53" y="390"/>
                    <a:pt x="53" y="390"/>
                  </a:cubicBezTo>
                  <a:cubicBezTo>
                    <a:pt x="52" y="389"/>
                    <a:pt x="52" y="389"/>
                    <a:pt x="52" y="389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0" y="387"/>
                    <a:pt x="50" y="387"/>
                    <a:pt x="50" y="387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48" y="387"/>
                    <a:pt x="48" y="387"/>
                    <a:pt x="48" y="387"/>
                  </a:cubicBezTo>
                  <a:cubicBezTo>
                    <a:pt x="48" y="389"/>
                    <a:pt x="48" y="389"/>
                    <a:pt x="48" y="389"/>
                  </a:cubicBezTo>
                  <a:cubicBezTo>
                    <a:pt x="46" y="387"/>
                    <a:pt x="46" y="387"/>
                    <a:pt x="46" y="387"/>
                  </a:cubicBezTo>
                  <a:cubicBezTo>
                    <a:pt x="45" y="386"/>
                    <a:pt x="45" y="386"/>
                    <a:pt x="45" y="386"/>
                  </a:cubicBezTo>
                  <a:cubicBezTo>
                    <a:pt x="43" y="387"/>
                    <a:pt x="43" y="387"/>
                    <a:pt x="43" y="387"/>
                  </a:cubicBezTo>
                  <a:cubicBezTo>
                    <a:pt x="40" y="387"/>
                    <a:pt x="40" y="387"/>
                    <a:pt x="40" y="387"/>
                  </a:cubicBezTo>
                  <a:cubicBezTo>
                    <a:pt x="42" y="389"/>
                    <a:pt x="42" y="389"/>
                    <a:pt x="42" y="389"/>
                  </a:cubicBezTo>
                  <a:cubicBezTo>
                    <a:pt x="43" y="390"/>
                    <a:pt x="43" y="390"/>
                    <a:pt x="43" y="390"/>
                  </a:cubicBezTo>
                  <a:cubicBezTo>
                    <a:pt x="45" y="390"/>
                    <a:pt x="45" y="390"/>
                    <a:pt x="45" y="390"/>
                  </a:cubicBezTo>
                  <a:cubicBezTo>
                    <a:pt x="45" y="392"/>
                    <a:pt x="45" y="392"/>
                    <a:pt x="45" y="392"/>
                  </a:cubicBezTo>
                  <a:cubicBezTo>
                    <a:pt x="43" y="392"/>
                    <a:pt x="43" y="392"/>
                    <a:pt x="43" y="392"/>
                  </a:cubicBezTo>
                  <a:cubicBezTo>
                    <a:pt x="43" y="393"/>
                    <a:pt x="43" y="393"/>
                    <a:pt x="43" y="393"/>
                  </a:cubicBezTo>
                  <a:cubicBezTo>
                    <a:pt x="42" y="393"/>
                    <a:pt x="42" y="393"/>
                    <a:pt x="42" y="393"/>
                  </a:cubicBezTo>
                  <a:cubicBezTo>
                    <a:pt x="39" y="396"/>
                    <a:pt x="39" y="396"/>
                    <a:pt x="39" y="396"/>
                  </a:cubicBezTo>
                  <a:cubicBezTo>
                    <a:pt x="39" y="397"/>
                    <a:pt x="39" y="397"/>
                    <a:pt x="39" y="397"/>
                  </a:cubicBezTo>
                  <a:cubicBezTo>
                    <a:pt x="39" y="398"/>
                    <a:pt x="39" y="398"/>
                    <a:pt x="39" y="398"/>
                  </a:cubicBezTo>
                  <a:cubicBezTo>
                    <a:pt x="40" y="397"/>
                    <a:pt x="40" y="397"/>
                    <a:pt x="40" y="397"/>
                  </a:cubicBezTo>
                  <a:cubicBezTo>
                    <a:pt x="42" y="397"/>
                    <a:pt x="42" y="397"/>
                    <a:pt x="42" y="397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46" y="397"/>
                    <a:pt x="46" y="397"/>
                    <a:pt x="46" y="397"/>
                  </a:cubicBezTo>
                  <a:cubicBezTo>
                    <a:pt x="48" y="399"/>
                    <a:pt x="48" y="399"/>
                    <a:pt x="48" y="399"/>
                  </a:cubicBezTo>
                  <a:cubicBezTo>
                    <a:pt x="51" y="400"/>
                    <a:pt x="51" y="400"/>
                    <a:pt x="51" y="400"/>
                  </a:cubicBezTo>
                  <a:cubicBezTo>
                    <a:pt x="53" y="399"/>
                    <a:pt x="53" y="399"/>
                    <a:pt x="53" y="399"/>
                  </a:cubicBezTo>
                  <a:cubicBezTo>
                    <a:pt x="56" y="400"/>
                    <a:pt x="56" y="400"/>
                    <a:pt x="56" y="400"/>
                  </a:cubicBezTo>
                  <a:cubicBezTo>
                    <a:pt x="59" y="403"/>
                    <a:pt x="59" y="403"/>
                    <a:pt x="59" y="403"/>
                  </a:cubicBezTo>
                  <a:cubicBezTo>
                    <a:pt x="59" y="405"/>
                    <a:pt x="59" y="405"/>
                    <a:pt x="59" y="405"/>
                  </a:cubicBezTo>
                  <a:cubicBezTo>
                    <a:pt x="59" y="406"/>
                    <a:pt x="59" y="406"/>
                    <a:pt x="59" y="406"/>
                  </a:cubicBezTo>
                  <a:cubicBezTo>
                    <a:pt x="58" y="405"/>
                    <a:pt x="58" y="405"/>
                    <a:pt x="58" y="405"/>
                  </a:cubicBezTo>
                  <a:cubicBezTo>
                    <a:pt x="56" y="406"/>
                    <a:pt x="56" y="406"/>
                    <a:pt x="56" y="406"/>
                  </a:cubicBezTo>
                  <a:cubicBezTo>
                    <a:pt x="56" y="407"/>
                    <a:pt x="56" y="407"/>
                    <a:pt x="56" y="407"/>
                  </a:cubicBezTo>
                  <a:cubicBezTo>
                    <a:pt x="58" y="409"/>
                    <a:pt x="58" y="409"/>
                    <a:pt x="58" y="409"/>
                  </a:cubicBezTo>
                  <a:cubicBezTo>
                    <a:pt x="59" y="410"/>
                    <a:pt x="59" y="410"/>
                    <a:pt x="59" y="410"/>
                  </a:cubicBezTo>
                  <a:cubicBezTo>
                    <a:pt x="60" y="409"/>
                    <a:pt x="60" y="409"/>
                    <a:pt x="60" y="409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60" y="410"/>
                    <a:pt x="60" y="410"/>
                    <a:pt x="60" y="410"/>
                  </a:cubicBezTo>
                  <a:cubicBezTo>
                    <a:pt x="60" y="412"/>
                    <a:pt x="60" y="412"/>
                    <a:pt x="60" y="412"/>
                  </a:cubicBezTo>
                  <a:cubicBezTo>
                    <a:pt x="58" y="410"/>
                    <a:pt x="58" y="410"/>
                    <a:pt x="58" y="410"/>
                  </a:cubicBezTo>
                  <a:cubicBezTo>
                    <a:pt x="56" y="409"/>
                    <a:pt x="56" y="409"/>
                    <a:pt x="56" y="409"/>
                  </a:cubicBezTo>
                  <a:cubicBezTo>
                    <a:pt x="56" y="410"/>
                    <a:pt x="56" y="410"/>
                    <a:pt x="56" y="410"/>
                  </a:cubicBezTo>
                  <a:cubicBezTo>
                    <a:pt x="55" y="412"/>
                    <a:pt x="55" y="412"/>
                    <a:pt x="55" y="412"/>
                  </a:cubicBezTo>
                  <a:cubicBezTo>
                    <a:pt x="59" y="413"/>
                    <a:pt x="59" y="413"/>
                    <a:pt x="59" y="413"/>
                  </a:cubicBezTo>
                  <a:cubicBezTo>
                    <a:pt x="63" y="413"/>
                    <a:pt x="63" y="413"/>
                    <a:pt x="63" y="413"/>
                  </a:cubicBezTo>
                  <a:cubicBezTo>
                    <a:pt x="65" y="413"/>
                    <a:pt x="65" y="413"/>
                    <a:pt x="65" y="413"/>
                  </a:cubicBezTo>
                  <a:cubicBezTo>
                    <a:pt x="65" y="412"/>
                    <a:pt x="65" y="412"/>
                    <a:pt x="65" y="412"/>
                  </a:cubicBezTo>
                  <a:cubicBezTo>
                    <a:pt x="68" y="413"/>
                    <a:pt x="68" y="413"/>
                    <a:pt x="68" y="413"/>
                  </a:cubicBezTo>
                  <a:cubicBezTo>
                    <a:pt x="69" y="415"/>
                    <a:pt x="69" y="415"/>
                    <a:pt x="69" y="415"/>
                  </a:cubicBezTo>
                  <a:cubicBezTo>
                    <a:pt x="68" y="415"/>
                    <a:pt x="68" y="415"/>
                    <a:pt x="68" y="415"/>
                  </a:cubicBezTo>
                  <a:cubicBezTo>
                    <a:pt x="71" y="416"/>
                    <a:pt x="71" y="416"/>
                    <a:pt x="71" y="416"/>
                  </a:cubicBezTo>
                  <a:cubicBezTo>
                    <a:pt x="72" y="418"/>
                    <a:pt x="72" y="418"/>
                    <a:pt x="72" y="418"/>
                  </a:cubicBezTo>
                  <a:cubicBezTo>
                    <a:pt x="72" y="419"/>
                    <a:pt x="72" y="419"/>
                    <a:pt x="72" y="419"/>
                  </a:cubicBezTo>
                  <a:cubicBezTo>
                    <a:pt x="69" y="418"/>
                    <a:pt x="69" y="418"/>
                    <a:pt x="69" y="418"/>
                  </a:cubicBezTo>
                  <a:cubicBezTo>
                    <a:pt x="66" y="416"/>
                    <a:pt x="66" y="416"/>
                    <a:pt x="66" y="416"/>
                  </a:cubicBezTo>
                  <a:cubicBezTo>
                    <a:pt x="63" y="416"/>
                    <a:pt x="63" y="416"/>
                    <a:pt x="63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9" y="415"/>
                    <a:pt x="59" y="415"/>
                    <a:pt x="59" y="415"/>
                  </a:cubicBezTo>
                  <a:cubicBezTo>
                    <a:pt x="58" y="416"/>
                    <a:pt x="58" y="416"/>
                    <a:pt x="58" y="416"/>
                  </a:cubicBezTo>
                  <a:cubicBezTo>
                    <a:pt x="59" y="416"/>
                    <a:pt x="59" y="416"/>
                    <a:pt x="59" y="416"/>
                  </a:cubicBezTo>
                  <a:cubicBezTo>
                    <a:pt x="62" y="418"/>
                    <a:pt x="62" y="418"/>
                    <a:pt x="62" y="418"/>
                  </a:cubicBezTo>
                  <a:cubicBezTo>
                    <a:pt x="63" y="419"/>
                    <a:pt x="63" y="419"/>
                    <a:pt x="63" y="419"/>
                  </a:cubicBezTo>
                  <a:cubicBezTo>
                    <a:pt x="65" y="419"/>
                    <a:pt x="65" y="419"/>
                    <a:pt x="65" y="419"/>
                  </a:cubicBezTo>
                  <a:cubicBezTo>
                    <a:pt x="63" y="420"/>
                    <a:pt x="63" y="420"/>
                    <a:pt x="63" y="420"/>
                  </a:cubicBezTo>
                  <a:cubicBezTo>
                    <a:pt x="65" y="420"/>
                    <a:pt x="65" y="420"/>
                    <a:pt x="65" y="420"/>
                  </a:cubicBezTo>
                  <a:cubicBezTo>
                    <a:pt x="68" y="420"/>
                    <a:pt x="68" y="420"/>
                    <a:pt x="68" y="420"/>
                  </a:cubicBezTo>
                  <a:cubicBezTo>
                    <a:pt x="68" y="422"/>
                    <a:pt x="68" y="422"/>
                    <a:pt x="68" y="422"/>
                  </a:cubicBezTo>
                  <a:cubicBezTo>
                    <a:pt x="68" y="423"/>
                    <a:pt x="68" y="423"/>
                    <a:pt x="68" y="423"/>
                  </a:cubicBezTo>
                  <a:cubicBezTo>
                    <a:pt x="66" y="422"/>
                    <a:pt x="66" y="422"/>
                    <a:pt x="66" y="422"/>
                  </a:cubicBezTo>
                  <a:cubicBezTo>
                    <a:pt x="63" y="422"/>
                    <a:pt x="63" y="422"/>
                    <a:pt x="63" y="422"/>
                  </a:cubicBezTo>
                  <a:cubicBezTo>
                    <a:pt x="63" y="423"/>
                    <a:pt x="63" y="423"/>
                    <a:pt x="63" y="423"/>
                  </a:cubicBezTo>
                  <a:cubicBezTo>
                    <a:pt x="65" y="425"/>
                    <a:pt x="65" y="425"/>
                    <a:pt x="65" y="425"/>
                  </a:cubicBezTo>
                  <a:cubicBezTo>
                    <a:pt x="68" y="425"/>
                    <a:pt x="68" y="425"/>
                    <a:pt x="68" y="425"/>
                  </a:cubicBezTo>
                  <a:cubicBezTo>
                    <a:pt x="65" y="426"/>
                    <a:pt x="65" y="426"/>
                    <a:pt x="65" y="426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6" y="428"/>
                    <a:pt x="66" y="428"/>
                    <a:pt x="66" y="428"/>
                  </a:cubicBezTo>
                  <a:cubicBezTo>
                    <a:pt x="68" y="432"/>
                    <a:pt x="68" y="432"/>
                    <a:pt x="68" y="432"/>
                  </a:cubicBezTo>
                  <a:cubicBezTo>
                    <a:pt x="71" y="435"/>
                    <a:pt x="71" y="435"/>
                    <a:pt x="71" y="435"/>
                  </a:cubicBezTo>
                  <a:cubicBezTo>
                    <a:pt x="71" y="429"/>
                    <a:pt x="71" y="429"/>
                    <a:pt x="71" y="429"/>
                  </a:cubicBezTo>
                  <a:cubicBezTo>
                    <a:pt x="72" y="429"/>
                    <a:pt x="72" y="429"/>
                    <a:pt x="72" y="429"/>
                  </a:cubicBezTo>
                  <a:cubicBezTo>
                    <a:pt x="72" y="430"/>
                    <a:pt x="72" y="430"/>
                    <a:pt x="72" y="430"/>
                  </a:cubicBezTo>
                  <a:cubicBezTo>
                    <a:pt x="73" y="433"/>
                    <a:pt x="73" y="433"/>
                    <a:pt x="73" y="433"/>
                  </a:cubicBezTo>
                  <a:cubicBezTo>
                    <a:pt x="72" y="433"/>
                    <a:pt x="72" y="433"/>
                    <a:pt x="72" y="433"/>
                  </a:cubicBezTo>
                  <a:cubicBezTo>
                    <a:pt x="72" y="435"/>
                    <a:pt x="72" y="435"/>
                    <a:pt x="72" y="435"/>
                  </a:cubicBezTo>
                  <a:cubicBezTo>
                    <a:pt x="73" y="436"/>
                    <a:pt x="73" y="436"/>
                    <a:pt x="73" y="436"/>
                  </a:cubicBezTo>
                  <a:cubicBezTo>
                    <a:pt x="72" y="436"/>
                    <a:pt x="72" y="436"/>
                    <a:pt x="72" y="436"/>
                  </a:cubicBezTo>
                  <a:cubicBezTo>
                    <a:pt x="71" y="438"/>
                    <a:pt x="71" y="438"/>
                    <a:pt x="71" y="438"/>
                  </a:cubicBezTo>
                  <a:cubicBezTo>
                    <a:pt x="72" y="438"/>
                    <a:pt x="72" y="438"/>
                    <a:pt x="72" y="438"/>
                  </a:cubicBezTo>
                  <a:cubicBezTo>
                    <a:pt x="73" y="438"/>
                    <a:pt x="73" y="438"/>
                    <a:pt x="73" y="438"/>
                  </a:cubicBezTo>
                  <a:cubicBezTo>
                    <a:pt x="72" y="439"/>
                    <a:pt x="72" y="439"/>
                    <a:pt x="72" y="439"/>
                  </a:cubicBezTo>
                  <a:cubicBezTo>
                    <a:pt x="73" y="440"/>
                    <a:pt x="73" y="440"/>
                    <a:pt x="73" y="440"/>
                  </a:cubicBezTo>
                  <a:cubicBezTo>
                    <a:pt x="75" y="442"/>
                    <a:pt x="75" y="442"/>
                    <a:pt x="75" y="442"/>
                  </a:cubicBezTo>
                  <a:cubicBezTo>
                    <a:pt x="72" y="440"/>
                    <a:pt x="72" y="440"/>
                    <a:pt x="72" y="440"/>
                  </a:cubicBezTo>
                  <a:cubicBezTo>
                    <a:pt x="73" y="443"/>
                    <a:pt x="73" y="443"/>
                    <a:pt x="73" y="443"/>
                  </a:cubicBezTo>
                  <a:cubicBezTo>
                    <a:pt x="72" y="443"/>
                    <a:pt x="72" y="443"/>
                    <a:pt x="72" y="443"/>
                  </a:cubicBezTo>
                  <a:cubicBezTo>
                    <a:pt x="71" y="445"/>
                    <a:pt x="71" y="445"/>
                    <a:pt x="71" y="445"/>
                  </a:cubicBezTo>
                  <a:cubicBezTo>
                    <a:pt x="73" y="446"/>
                    <a:pt x="73" y="446"/>
                    <a:pt x="73" y="446"/>
                  </a:cubicBezTo>
                  <a:cubicBezTo>
                    <a:pt x="75" y="446"/>
                    <a:pt x="75" y="446"/>
                    <a:pt x="75" y="446"/>
                  </a:cubicBezTo>
                  <a:cubicBezTo>
                    <a:pt x="76" y="448"/>
                    <a:pt x="76" y="448"/>
                    <a:pt x="76" y="448"/>
                  </a:cubicBezTo>
                  <a:cubicBezTo>
                    <a:pt x="78" y="449"/>
                    <a:pt x="78" y="449"/>
                    <a:pt x="78" y="449"/>
                  </a:cubicBezTo>
                  <a:cubicBezTo>
                    <a:pt x="79" y="450"/>
                    <a:pt x="79" y="450"/>
                    <a:pt x="79" y="450"/>
                  </a:cubicBezTo>
                  <a:cubicBezTo>
                    <a:pt x="81" y="453"/>
                    <a:pt x="81" y="453"/>
                    <a:pt x="81" y="453"/>
                  </a:cubicBezTo>
                  <a:cubicBezTo>
                    <a:pt x="81" y="455"/>
                    <a:pt x="81" y="455"/>
                    <a:pt x="81" y="455"/>
                  </a:cubicBezTo>
                  <a:cubicBezTo>
                    <a:pt x="82" y="456"/>
                    <a:pt x="82" y="456"/>
                    <a:pt x="82" y="456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3" y="456"/>
                    <a:pt x="83" y="456"/>
                    <a:pt x="83" y="456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6" y="458"/>
                    <a:pt x="86" y="458"/>
                    <a:pt x="86" y="458"/>
                  </a:cubicBezTo>
                  <a:cubicBezTo>
                    <a:pt x="91" y="463"/>
                    <a:pt x="91" y="463"/>
                    <a:pt x="91" y="463"/>
                  </a:cubicBezTo>
                  <a:cubicBezTo>
                    <a:pt x="88" y="462"/>
                    <a:pt x="88" y="462"/>
                    <a:pt x="88" y="462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6" y="462"/>
                    <a:pt x="86" y="462"/>
                    <a:pt x="86" y="462"/>
                  </a:cubicBezTo>
                  <a:cubicBezTo>
                    <a:pt x="88" y="463"/>
                    <a:pt x="88" y="463"/>
                    <a:pt x="88" y="463"/>
                  </a:cubicBezTo>
                  <a:cubicBezTo>
                    <a:pt x="89" y="465"/>
                    <a:pt x="89" y="465"/>
                    <a:pt x="89" y="465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92" y="466"/>
                    <a:pt x="92" y="466"/>
                    <a:pt x="92" y="466"/>
                  </a:cubicBezTo>
                  <a:cubicBezTo>
                    <a:pt x="93" y="469"/>
                    <a:pt x="93" y="469"/>
                    <a:pt x="93" y="469"/>
                  </a:cubicBezTo>
                  <a:cubicBezTo>
                    <a:pt x="96" y="471"/>
                    <a:pt x="96" y="471"/>
                    <a:pt x="96" y="471"/>
                  </a:cubicBezTo>
                  <a:cubicBezTo>
                    <a:pt x="95" y="471"/>
                    <a:pt x="95" y="471"/>
                    <a:pt x="95" y="471"/>
                  </a:cubicBezTo>
                  <a:cubicBezTo>
                    <a:pt x="92" y="469"/>
                    <a:pt x="92" y="469"/>
                    <a:pt x="92" y="469"/>
                  </a:cubicBezTo>
                  <a:cubicBezTo>
                    <a:pt x="95" y="472"/>
                    <a:pt x="95" y="472"/>
                    <a:pt x="95" y="472"/>
                  </a:cubicBezTo>
                  <a:cubicBezTo>
                    <a:pt x="96" y="475"/>
                    <a:pt x="96" y="475"/>
                    <a:pt x="96" y="475"/>
                  </a:cubicBezTo>
                  <a:cubicBezTo>
                    <a:pt x="96" y="476"/>
                    <a:pt x="96" y="476"/>
                    <a:pt x="96" y="476"/>
                  </a:cubicBezTo>
                  <a:cubicBezTo>
                    <a:pt x="98" y="476"/>
                    <a:pt x="98" y="476"/>
                    <a:pt x="98" y="476"/>
                  </a:cubicBezTo>
                  <a:cubicBezTo>
                    <a:pt x="98" y="478"/>
                    <a:pt x="98" y="478"/>
                    <a:pt x="98" y="478"/>
                  </a:cubicBezTo>
                  <a:cubicBezTo>
                    <a:pt x="99" y="476"/>
                    <a:pt x="99" y="476"/>
                    <a:pt x="99" y="476"/>
                  </a:cubicBezTo>
                  <a:cubicBezTo>
                    <a:pt x="101" y="478"/>
                    <a:pt x="101" y="478"/>
                    <a:pt x="101" y="478"/>
                  </a:cubicBezTo>
                  <a:cubicBezTo>
                    <a:pt x="102" y="479"/>
                    <a:pt x="102" y="479"/>
                    <a:pt x="102" y="479"/>
                  </a:cubicBezTo>
                  <a:cubicBezTo>
                    <a:pt x="103" y="481"/>
                    <a:pt x="103" y="481"/>
                    <a:pt x="103" y="481"/>
                  </a:cubicBezTo>
                  <a:cubicBezTo>
                    <a:pt x="102" y="481"/>
                    <a:pt x="102" y="481"/>
                    <a:pt x="102" y="481"/>
                  </a:cubicBezTo>
                  <a:cubicBezTo>
                    <a:pt x="102" y="482"/>
                    <a:pt x="102" y="482"/>
                    <a:pt x="102" y="482"/>
                  </a:cubicBezTo>
                  <a:cubicBezTo>
                    <a:pt x="105" y="482"/>
                    <a:pt x="105" y="482"/>
                    <a:pt x="105" y="482"/>
                  </a:cubicBezTo>
                  <a:cubicBezTo>
                    <a:pt x="106" y="482"/>
                    <a:pt x="106" y="482"/>
                    <a:pt x="106" y="482"/>
                  </a:cubicBezTo>
                  <a:cubicBezTo>
                    <a:pt x="106" y="481"/>
                    <a:pt x="106" y="481"/>
                    <a:pt x="106" y="481"/>
                  </a:cubicBezTo>
                  <a:cubicBezTo>
                    <a:pt x="108" y="482"/>
                    <a:pt x="108" y="482"/>
                    <a:pt x="108" y="482"/>
                  </a:cubicBezTo>
                  <a:cubicBezTo>
                    <a:pt x="109" y="483"/>
                    <a:pt x="109" y="483"/>
                    <a:pt x="109" y="483"/>
                  </a:cubicBezTo>
                  <a:cubicBezTo>
                    <a:pt x="106" y="483"/>
                    <a:pt x="106" y="483"/>
                    <a:pt x="106" y="483"/>
                  </a:cubicBezTo>
                  <a:cubicBezTo>
                    <a:pt x="103" y="483"/>
                    <a:pt x="103" y="483"/>
                    <a:pt x="103" y="483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2" y="483"/>
                    <a:pt x="102" y="483"/>
                    <a:pt x="102" y="483"/>
                  </a:cubicBezTo>
                  <a:cubicBezTo>
                    <a:pt x="101" y="483"/>
                    <a:pt x="101" y="483"/>
                    <a:pt x="101" y="483"/>
                  </a:cubicBezTo>
                  <a:cubicBezTo>
                    <a:pt x="96" y="482"/>
                    <a:pt x="96" y="482"/>
                    <a:pt x="96" y="482"/>
                  </a:cubicBezTo>
                  <a:cubicBezTo>
                    <a:pt x="93" y="481"/>
                    <a:pt x="93" y="481"/>
                    <a:pt x="93" y="481"/>
                  </a:cubicBezTo>
                  <a:cubicBezTo>
                    <a:pt x="89" y="479"/>
                    <a:pt x="89" y="479"/>
                    <a:pt x="89" y="479"/>
                  </a:cubicBezTo>
                  <a:cubicBezTo>
                    <a:pt x="86" y="478"/>
                    <a:pt x="86" y="478"/>
                    <a:pt x="86" y="478"/>
                  </a:cubicBezTo>
                  <a:cubicBezTo>
                    <a:pt x="91" y="481"/>
                    <a:pt x="91" y="481"/>
                    <a:pt x="91" y="481"/>
                  </a:cubicBezTo>
                  <a:cubicBezTo>
                    <a:pt x="95" y="482"/>
                    <a:pt x="95" y="482"/>
                    <a:pt x="95" y="482"/>
                  </a:cubicBezTo>
                  <a:cubicBezTo>
                    <a:pt x="99" y="483"/>
                    <a:pt x="99" y="483"/>
                    <a:pt x="99" y="483"/>
                  </a:cubicBezTo>
                  <a:cubicBezTo>
                    <a:pt x="101" y="485"/>
                    <a:pt x="101" y="485"/>
                    <a:pt x="101" y="485"/>
                  </a:cubicBezTo>
                  <a:cubicBezTo>
                    <a:pt x="103" y="485"/>
                    <a:pt x="103" y="485"/>
                    <a:pt x="103" y="485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9" y="486"/>
                    <a:pt x="109" y="486"/>
                    <a:pt x="109" y="486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5" y="488"/>
                    <a:pt x="115" y="488"/>
                    <a:pt x="115" y="488"/>
                  </a:cubicBezTo>
                  <a:cubicBezTo>
                    <a:pt x="114" y="486"/>
                    <a:pt x="114" y="486"/>
                    <a:pt x="114" y="486"/>
                  </a:cubicBezTo>
                  <a:cubicBezTo>
                    <a:pt x="112" y="486"/>
                    <a:pt x="112" y="486"/>
                    <a:pt x="112" y="486"/>
                  </a:cubicBezTo>
                  <a:cubicBezTo>
                    <a:pt x="112" y="483"/>
                    <a:pt x="112" y="483"/>
                    <a:pt x="112" y="483"/>
                  </a:cubicBezTo>
                  <a:cubicBezTo>
                    <a:pt x="114" y="483"/>
                    <a:pt x="114" y="483"/>
                    <a:pt x="114" y="483"/>
                  </a:cubicBezTo>
                  <a:cubicBezTo>
                    <a:pt x="111" y="482"/>
                    <a:pt x="111" y="482"/>
                    <a:pt x="111" y="482"/>
                  </a:cubicBezTo>
                  <a:cubicBezTo>
                    <a:pt x="112" y="482"/>
                    <a:pt x="112" y="482"/>
                    <a:pt x="112" y="482"/>
                  </a:cubicBezTo>
                  <a:cubicBezTo>
                    <a:pt x="114" y="482"/>
                    <a:pt x="114" y="482"/>
                    <a:pt x="114" y="482"/>
                  </a:cubicBezTo>
                  <a:cubicBezTo>
                    <a:pt x="115" y="482"/>
                    <a:pt x="115" y="482"/>
                    <a:pt x="115" y="482"/>
                  </a:cubicBezTo>
                  <a:cubicBezTo>
                    <a:pt x="116" y="482"/>
                    <a:pt x="116" y="482"/>
                    <a:pt x="116" y="482"/>
                  </a:cubicBezTo>
                  <a:cubicBezTo>
                    <a:pt x="119" y="481"/>
                    <a:pt x="119" y="481"/>
                    <a:pt x="119" y="481"/>
                  </a:cubicBezTo>
                  <a:cubicBezTo>
                    <a:pt x="121" y="478"/>
                    <a:pt x="121" y="478"/>
                    <a:pt x="121" y="478"/>
                  </a:cubicBezTo>
                  <a:cubicBezTo>
                    <a:pt x="122" y="479"/>
                    <a:pt x="122" y="479"/>
                    <a:pt x="122" y="479"/>
                  </a:cubicBezTo>
                  <a:cubicBezTo>
                    <a:pt x="124" y="479"/>
                    <a:pt x="124" y="479"/>
                    <a:pt x="124" y="479"/>
                  </a:cubicBezTo>
                  <a:cubicBezTo>
                    <a:pt x="124" y="481"/>
                    <a:pt x="124" y="481"/>
                    <a:pt x="124" y="481"/>
                  </a:cubicBezTo>
                  <a:cubicBezTo>
                    <a:pt x="124" y="482"/>
                    <a:pt x="124" y="482"/>
                    <a:pt x="124" y="482"/>
                  </a:cubicBezTo>
                  <a:cubicBezTo>
                    <a:pt x="124" y="483"/>
                    <a:pt x="124" y="483"/>
                    <a:pt x="124" y="483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121" y="486"/>
                    <a:pt x="121" y="486"/>
                    <a:pt x="121" y="486"/>
                  </a:cubicBezTo>
                  <a:cubicBezTo>
                    <a:pt x="118" y="485"/>
                    <a:pt x="118" y="485"/>
                    <a:pt x="118" y="485"/>
                  </a:cubicBezTo>
                  <a:cubicBezTo>
                    <a:pt x="118" y="486"/>
                    <a:pt x="118" y="486"/>
                    <a:pt x="118" y="486"/>
                  </a:cubicBezTo>
                  <a:cubicBezTo>
                    <a:pt x="116" y="485"/>
                    <a:pt x="116" y="485"/>
                    <a:pt x="116" y="485"/>
                  </a:cubicBezTo>
                  <a:cubicBezTo>
                    <a:pt x="115" y="485"/>
                    <a:pt x="115" y="485"/>
                    <a:pt x="115" y="485"/>
                  </a:cubicBezTo>
                  <a:cubicBezTo>
                    <a:pt x="115" y="486"/>
                    <a:pt x="115" y="486"/>
                    <a:pt x="115" y="486"/>
                  </a:cubicBezTo>
                  <a:cubicBezTo>
                    <a:pt x="116" y="489"/>
                    <a:pt x="116" y="489"/>
                    <a:pt x="116" y="489"/>
                  </a:cubicBezTo>
                  <a:cubicBezTo>
                    <a:pt x="119" y="491"/>
                    <a:pt x="119" y="491"/>
                    <a:pt x="119" y="491"/>
                  </a:cubicBezTo>
                  <a:cubicBezTo>
                    <a:pt x="125" y="492"/>
                    <a:pt x="125" y="492"/>
                    <a:pt x="125" y="492"/>
                  </a:cubicBezTo>
                  <a:cubicBezTo>
                    <a:pt x="129" y="492"/>
                    <a:pt x="129" y="492"/>
                    <a:pt x="129" y="492"/>
                  </a:cubicBezTo>
                  <a:cubicBezTo>
                    <a:pt x="131" y="492"/>
                    <a:pt x="131" y="492"/>
                    <a:pt x="131" y="492"/>
                  </a:cubicBezTo>
                  <a:cubicBezTo>
                    <a:pt x="131" y="489"/>
                    <a:pt x="131" y="489"/>
                    <a:pt x="131" y="489"/>
                  </a:cubicBezTo>
                  <a:cubicBezTo>
                    <a:pt x="129" y="486"/>
                    <a:pt x="129" y="486"/>
                    <a:pt x="129" y="486"/>
                  </a:cubicBezTo>
                  <a:cubicBezTo>
                    <a:pt x="128" y="483"/>
                    <a:pt x="128" y="483"/>
                    <a:pt x="128" y="483"/>
                  </a:cubicBezTo>
                  <a:cubicBezTo>
                    <a:pt x="128" y="481"/>
                    <a:pt x="128" y="481"/>
                    <a:pt x="128" y="481"/>
                  </a:cubicBezTo>
                  <a:cubicBezTo>
                    <a:pt x="126" y="478"/>
                    <a:pt x="126" y="478"/>
                    <a:pt x="126" y="478"/>
                  </a:cubicBezTo>
                  <a:cubicBezTo>
                    <a:pt x="129" y="478"/>
                    <a:pt x="129" y="478"/>
                    <a:pt x="129" y="478"/>
                  </a:cubicBezTo>
                  <a:cubicBezTo>
                    <a:pt x="132" y="476"/>
                    <a:pt x="132" y="476"/>
                    <a:pt x="132" y="476"/>
                  </a:cubicBezTo>
                  <a:cubicBezTo>
                    <a:pt x="135" y="475"/>
                    <a:pt x="135" y="475"/>
                    <a:pt x="135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2"/>
                    <a:pt x="138" y="472"/>
                    <a:pt x="138" y="472"/>
                  </a:cubicBezTo>
                  <a:lnTo>
                    <a:pt x="139" y="471"/>
                  </a:lnTo>
                  <a:close/>
                  <a:moveTo>
                    <a:pt x="129" y="498"/>
                  </a:moveTo>
                  <a:cubicBezTo>
                    <a:pt x="129" y="496"/>
                    <a:pt x="129" y="496"/>
                    <a:pt x="129" y="496"/>
                  </a:cubicBezTo>
                  <a:cubicBezTo>
                    <a:pt x="131" y="496"/>
                    <a:pt x="131" y="496"/>
                    <a:pt x="131" y="496"/>
                  </a:cubicBezTo>
                  <a:cubicBezTo>
                    <a:pt x="131" y="498"/>
                    <a:pt x="131" y="498"/>
                    <a:pt x="131" y="498"/>
                  </a:cubicBezTo>
                  <a:cubicBezTo>
                    <a:pt x="132" y="498"/>
                    <a:pt x="132" y="498"/>
                    <a:pt x="132" y="498"/>
                  </a:cubicBezTo>
                  <a:cubicBezTo>
                    <a:pt x="132" y="499"/>
                    <a:pt x="132" y="499"/>
                    <a:pt x="132" y="499"/>
                  </a:cubicBezTo>
                  <a:cubicBezTo>
                    <a:pt x="135" y="498"/>
                    <a:pt x="135" y="498"/>
                    <a:pt x="135" y="498"/>
                  </a:cubicBezTo>
                  <a:cubicBezTo>
                    <a:pt x="132" y="496"/>
                    <a:pt x="132" y="496"/>
                    <a:pt x="132" y="496"/>
                  </a:cubicBezTo>
                  <a:cubicBezTo>
                    <a:pt x="131" y="495"/>
                    <a:pt x="131" y="495"/>
                    <a:pt x="131" y="495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8" y="496"/>
                    <a:pt x="128" y="496"/>
                    <a:pt x="128" y="496"/>
                  </a:cubicBezTo>
                  <a:lnTo>
                    <a:pt x="129" y="498"/>
                  </a:lnTo>
                  <a:close/>
                  <a:moveTo>
                    <a:pt x="46" y="377"/>
                  </a:moveTo>
                  <a:cubicBezTo>
                    <a:pt x="48" y="379"/>
                    <a:pt x="48" y="379"/>
                    <a:pt x="48" y="379"/>
                  </a:cubicBezTo>
                  <a:cubicBezTo>
                    <a:pt x="52" y="379"/>
                    <a:pt x="52" y="379"/>
                    <a:pt x="52" y="379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5" y="376"/>
                    <a:pt x="45" y="376"/>
                    <a:pt x="45" y="376"/>
                  </a:cubicBezTo>
                  <a:lnTo>
                    <a:pt x="46" y="377"/>
                  </a:lnTo>
                  <a:close/>
                  <a:moveTo>
                    <a:pt x="40" y="353"/>
                  </a:moveTo>
                  <a:cubicBezTo>
                    <a:pt x="40" y="350"/>
                    <a:pt x="40" y="350"/>
                    <a:pt x="40" y="350"/>
                  </a:cubicBezTo>
                  <a:cubicBezTo>
                    <a:pt x="42" y="350"/>
                    <a:pt x="42" y="350"/>
                    <a:pt x="42" y="350"/>
                  </a:cubicBezTo>
                  <a:cubicBezTo>
                    <a:pt x="42" y="349"/>
                    <a:pt x="42" y="349"/>
                    <a:pt x="42" y="349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42" y="347"/>
                    <a:pt x="42" y="347"/>
                    <a:pt x="42" y="347"/>
                  </a:cubicBezTo>
                  <a:cubicBezTo>
                    <a:pt x="39" y="344"/>
                    <a:pt x="39" y="344"/>
                    <a:pt x="39" y="344"/>
                  </a:cubicBezTo>
                  <a:cubicBezTo>
                    <a:pt x="38" y="343"/>
                    <a:pt x="38" y="343"/>
                    <a:pt x="38" y="343"/>
                  </a:cubicBezTo>
                  <a:cubicBezTo>
                    <a:pt x="39" y="342"/>
                    <a:pt x="39" y="342"/>
                    <a:pt x="39" y="342"/>
                  </a:cubicBezTo>
                  <a:cubicBezTo>
                    <a:pt x="38" y="340"/>
                    <a:pt x="38" y="340"/>
                    <a:pt x="38" y="340"/>
                  </a:cubicBezTo>
                  <a:cubicBezTo>
                    <a:pt x="40" y="339"/>
                    <a:pt x="40" y="339"/>
                    <a:pt x="40" y="339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5" y="333"/>
                    <a:pt x="35" y="333"/>
                    <a:pt x="35" y="333"/>
                  </a:cubicBezTo>
                  <a:cubicBezTo>
                    <a:pt x="33" y="333"/>
                    <a:pt x="33" y="333"/>
                    <a:pt x="33" y="333"/>
                  </a:cubicBezTo>
                  <a:cubicBezTo>
                    <a:pt x="32" y="333"/>
                    <a:pt x="32" y="333"/>
                    <a:pt x="32" y="333"/>
                  </a:cubicBezTo>
                  <a:cubicBezTo>
                    <a:pt x="30" y="332"/>
                    <a:pt x="30" y="332"/>
                    <a:pt x="30" y="332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9"/>
                    <a:pt x="32" y="339"/>
                    <a:pt x="32" y="339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3" y="347"/>
                    <a:pt x="33" y="347"/>
                    <a:pt x="33" y="347"/>
                  </a:cubicBezTo>
                  <a:cubicBezTo>
                    <a:pt x="33" y="350"/>
                    <a:pt x="33" y="350"/>
                    <a:pt x="33" y="350"/>
                  </a:cubicBezTo>
                  <a:cubicBezTo>
                    <a:pt x="33" y="352"/>
                    <a:pt x="33" y="352"/>
                    <a:pt x="33" y="352"/>
                  </a:cubicBezTo>
                  <a:cubicBezTo>
                    <a:pt x="35" y="353"/>
                    <a:pt x="35" y="353"/>
                    <a:pt x="35" y="353"/>
                  </a:cubicBezTo>
                  <a:cubicBezTo>
                    <a:pt x="38" y="353"/>
                    <a:pt x="38" y="353"/>
                    <a:pt x="38" y="353"/>
                  </a:cubicBezTo>
                  <a:cubicBezTo>
                    <a:pt x="40" y="354"/>
                    <a:pt x="40" y="354"/>
                    <a:pt x="40" y="354"/>
                  </a:cubicBezTo>
                  <a:lnTo>
                    <a:pt x="40" y="353"/>
                  </a:lnTo>
                  <a:close/>
                  <a:moveTo>
                    <a:pt x="43" y="370"/>
                  </a:moveTo>
                  <a:cubicBezTo>
                    <a:pt x="42" y="370"/>
                    <a:pt x="42" y="370"/>
                    <a:pt x="42" y="370"/>
                  </a:cubicBezTo>
                  <a:cubicBezTo>
                    <a:pt x="42" y="372"/>
                    <a:pt x="42" y="372"/>
                    <a:pt x="42" y="372"/>
                  </a:cubicBezTo>
                  <a:cubicBezTo>
                    <a:pt x="43" y="373"/>
                    <a:pt x="43" y="373"/>
                    <a:pt x="43" y="373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8" y="372"/>
                    <a:pt x="48" y="372"/>
                    <a:pt x="48" y="372"/>
                  </a:cubicBezTo>
                  <a:cubicBezTo>
                    <a:pt x="45" y="370"/>
                    <a:pt x="45" y="370"/>
                    <a:pt x="45" y="370"/>
                  </a:cubicBezTo>
                  <a:lnTo>
                    <a:pt x="43" y="370"/>
                  </a:lnTo>
                  <a:close/>
                  <a:moveTo>
                    <a:pt x="128" y="502"/>
                  </a:moveTo>
                  <a:cubicBezTo>
                    <a:pt x="129" y="502"/>
                    <a:pt x="129" y="502"/>
                    <a:pt x="129" y="502"/>
                  </a:cubicBezTo>
                  <a:cubicBezTo>
                    <a:pt x="126" y="501"/>
                    <a:pt x="126" y="501"/>
                    <a:pt x="126" y="501"/>
                  </a:cubicBezTo>
                  <a:lnTo>
                    <a:pt x="128" y="502"/>
                  </a:lnTo>
                  <a:close/>
                  <a:moveTo>
                    <a:pt x="126" y="498"/>
                  </a:moveTo>
                  <a:cubicBezTo>
                    <a:pt x="125" y="495"/>
                    <a:pt x="125" y="495"/>
                    <a:pt x="125" y="495"/>
                  </a:cubicBezTo>
                  <a:cubicBezTo>
                    <a:pt x="126" y="496"/>
                    <a:pt x="126" y="496"/>
                    <a:pt x="126" y="496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5" y="493"/>
                    <a:pt x="125" y="493"/>
                    <a:pt x="125" y="493"/>
                  </a:cubicBezTo>
                  <a:cubicBezTo>
                    <a:pt x="124" y="493"/>
                    <a:pt x="124" y="493"/>
                    <a:pt x="124" y="493"/>
                  </a:cubicBezTo>
                  <a:cubicBezTo>
                    <a:pt x="122" y="493"/>
                    <a:pt x="122" y="493"/>
                    <a:pt x="122" y="493"/>
                  </a:cubicBezTo>
                  <a:cubicBezTo>
                    <a:pt x="121" y="493"/>
                    <a:pt x="121" y="493"/>
                    <a:pt x="121" y="493"/>
                  </a:cubicBezTo>
                  <a:cubicBezTo>
                    <a:pt x="122" y="495"/>
                    <a:pt x="122" y="495"/>
                    <a:pt x="122" y="495"/>
                  </a:cubicBezTo>
                  <a:cubicBezTo>
                    <a:pt x="124" y="496"/>
                    <a:pt x="124" y="496"/>
                    <a:pt x="124" y="496"/>
                  </a:cubicBezTo>
                  <a:cubicBezTo>
                    <a:pt x="125" y="498"/>
                    <a:pt x="125" y="498"/>
                    <a:pt x="125" y="498"/>
                  </a:cubicBezTo>
                  <a:cubicBezTo>
                    <a:pt x="125" y="499"/>
                    <a:pt x="125" y="499"/>
                    <a:pt x="125" y="499"/>
                  </a:cubicBezTo>
                  <a:lnTo>
                    <a:pt x="126" y="49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7176956" y="3429624"/>
              <a:ext cx="25300" cy="116140"/>
            </a:xfrm>
            <a:custGeom>
              <a:avLst/>
              <a:gdLst>
                <a:gd name="T0" fmla="*/ 0 w 14"/>
                <a:gd name="T1" fmla="*/ 0 h 53"/>
                <a:gd name="T2" fmla="*/ 0 w 14"/>
                <a:gd name="T3" fmla="*/ 3 h 53"/>
                <a:gd name="T4" fmla="*/ 2 w 14"/>
                <a:gd name="T5" fmla="*/ 0 h 53"/>
                <a:gd name="T6" fmla="*/ 2 w 14"/>
                <a:gd name="T7" fmla="*/ 0 h 53"/>
                <a:gd name="T8" fmla="*/ 2 w 14"/>
                <a:gd name="T9" fmla="*/ 0 h 53"/>
                <a:gd name="T10" fmla="*/ 2 w 14"/>
                <a:gd name="T11" fmla="*/ 0 h 53"/>
                <a:gd name="T12" fmla="*/ 12 w 14"/>
                <a:gd name="T13" fmla="*/ 36 h 53"/>
                <a:gd name="T14" fmla="*/ 10 w 14"/>
                <a:gd name="T15" fmla="*/ 35 h 53"/>
                <a:gd name="T16" fmla="*/ 14 w 14"/>
                <a:gd name="T17" fmla="*/ 40 h 53"/>
                <a:gd name="T18" fmla="*/ 14 w 14"/>
                <a:gd name="T19" fmla="*/ 40 h 53"/>
                <a:gd name="T20" fmla="*/ 14 w 14"/>
                <a:gd name="T21" fmla="*/ 40 h 53"/>
                <a:gd name="T22" fmla="*/ 14 w 14"/>
                <a:gd name="T23" fmla="*/ 40 h 53"/>
                <a:gd name="T24" fmla="*/ 10 w 14"/>
                <a:gd name="T25" fmla="*/ 24 h 53"/>
                <a:gd name="T26" fmla="*/ 8 w 14"/>
                <a:gd name="T27" fmla="*/ 27 h 53"/>
                <a:gd name="T28" fmla="*/ 10 w 14"/>
                <a:gd name="T29" fmla="*/ 28 h 53"/>
                <a:gd name="T30" fmla="*/ 10 w 14"/>
                <a:gd name="T31" fmla="*/ 27 h 53"/>
                <a:gd name="T32" fmla="*/ 10 w 14"/>
                <a:gd name="T33" fmla="*/ 27 h 53"/>
                <a:gd name="T34" fmla="*/ 10 w 14"/>
                <a:gd name="T35" fmla="*/ 27 h 53"/>
                <a:gd name="T36" fmla="*/ 8 w 14"/>
                <a:gd name="T37" fmla="*/ 11 h 53"/>
                <a:gd name="T38" fmla="*/ 6 w 14"/>
                <a:gd name="T39" fmla="*/ 8 h 53"/>
                <a:gd name="T40" fmla="*/ 2 w 14"/>
                <a:gd name="T41" fmla="*/ 11 h 53"/>
                <a:gd name="T42" fmla="*/ 0 w 14"/>
                <a:gd name="T43" fmla="*/ 16 h 53"/>
                <a:gd name="T44" fmla="*/ 3 w 14"/>
                <a:gd name="T45" fmla="*/ 14 h 53"/>
                <a:gd name="T46" fmla="*/ 8 w 14"/>
                <a:gd name="T47" fmla="*/ 12 h 53"/>
                <a:gd name="T48" fmla="*/ 8 w 14"/>
                <a:gd name="T49" fmla="*/ 11 h 53"/>
                <a:gd name="T50" fmla="*/ 8 w 14"/>
                <a:gd name="T51" fmla="*/ 11 h 53"/>
                <a:gd name="T52" fmla="*/ 8 w 14"/>
                <a:gd name="T53" fmla="*/ 11 h 53"/>
                <a:gd name="T54" fmla="*/ 14 w 14"/>
                <a:gd name="T55" fmla="*/ 53 h 53"/>
                <a:gd name="T56" fmla="*/ 14 w 14"/>
                <a:gd name="T57" fmla="*/ 49 h 53"/>
                <a:gd name="T58" fmla="*/ 12 w 14"/>
                <a:gd name="T59" fmla="*/ 52 h 53"/>
                <a:gd name="T60" fmla="*/ 14 w 14"/>
                <a:gd name="T61" fmla="*/ 53 h 53"/>
                <a:gd name="T62" fmla="*/ 14 w 14"/>
                <a:gd name="T63" fmla="*/ 53 h 53"/>
                <a:gd name="T64" fmla="*/ 14 w 14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" h="5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4" y="40"/>
                  </a:moveTo>
                  <a:lnTo>
                    <a:pt x="12" y="36"/>
                  </a:lnTo>
                  <a:lnTo>
                    <a:pt x="11" y="35"/>
                  </a:lnTo>
                  <a:lnTo>
                    <a:pt x="10" y="35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close/>
                  <a:moveTo>
                    <a:pt x="10" y="27"/>
                  </a:moveTo>
                  <a:lnTo>
                    <a:pt x="10" y="24"/>
                  </a:lnTo>
                  <a:lnTo>
                    <a:pt x="8" y="23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close/>
                  <a:moveTo>
                    <a:pt x="8" y="11"/>
                  </a:moveTo>
                  <a:lnTo>
                    <a:pt x="7" y="11"/>
                  </a:lnTo>
                  <a:lnTo>
                    <a:pt x="6" y="8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close/>
                  <a:moveTo>
                    <a:pt x="14" y="53"/>
                  </a:moveTo>
                  <a:lnTo>
                    <a:pt x="14" y="52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7176956" y="3646564"/>
              <a:ext cx="34336" cy="41635"/>
            </a:xfrm>
            <a:custGeom>
              <a:avLst/>
              <a:gdLst>
                <a:gd name="T0" fmla="*/ 18 w 19"/>
                <a:gd name="T1" fmla="*/ 0 h 19"/>
                <a:gd name="T2" fmla="*/ 15 w 19"/>
                <a:gd name="T3" fmla="*/ 4 h 19"/>
                <a:gd name="T4" fmla="*/ 15 w 19"/>
                <a:gd name="T5" fmla="*/ 5 h 19"/>
                <a:gd name="T6" fmla="*/ 19 w 19"/>
                <a:gd name="T7" fmla="*/ 2 h 19"/>
                <a:gd name="T8" fmla="*/ 19 w 19"/>
                <a:gd name="T9" fmla="*/ 0 h 19"/>
                <a:gd name="T10" fmla="*/ 18 w 19"/>
                <a:gd name="T11" fmla="*/ 0 h 19"/>
                <a:gd name="T12" fmla="*/ 18 w 19"/>
                <a:gd name="T13" fmla="*/ 0 h 19"/>
                <a:gd name="T14" fmla="*/ 18 w 19"/>
                <a:gd name="T15" fmla="*/ 0 h 19"/>
                <a:gd name="T16" fmla="*/ 18 w 19"/>
                <a:gd name="T17" fmla="*/ 0 h 19"/>
                <a:gd name="T18" fmla="*/ 18 w 19"/>
                <a:gd name="T19" fmla="*/ 0 h 19"/>
                <a:gd name="T20" fmla="*/ 18 w 19"/>
                <a:gd name="T21" fmla="*/ 0 h 19"/>
                <a:gd name="T22" fmla="*/ 18 w 19"/>
                <a:gd name="T23" fmla="*/ 0 h 19"/>
                <a:gd name="T24" fmla="*/ 18 w 19"/>
                <a:gd name="T25" fmla="*/ 0 h 19"/>
                <a:gd name="T26" fmla="*/ 3 w 19"/>
                <a:gd name="T27" fmla="*/ 10 h 19"/>
                <a:gd name="T28" fmla="*/ 3 w 19"/>
                <a:gd name="T29" fmla="*/ 10 h 19"/>
                <a:gd name="T30" fmla="*/ 3 w 19"/>
                <a:gd name="T31" fmla="*/ 12 h 19"/>
                <a:gd name="T32" fmla="*/ 6 w 19"/>
                <a:gd name="T33" fmla="*/ 12 h 19"/>
                <a:gd name="T34" fmla="*/ 6 w 19"/>
                <a:gd name="T35" fmla="*/ 12 h 19"/>
                <a:gd name="T36" fmla="*/ 6 w 19"/>
                <a:gd name="T37" fmla="*/ 12 h 19"/>
                <a:gd name="T38" fmla="*/ 6 w 19"/>
                <a:gd name="T39" fmla="*/ 16 h 19"/>
                <a:gd name="T40" fmla="*/ 3 w 19"/>
                <a:gd name="T41" fmla="*/ 17 h 19"/>
                <a:gd name="T42" fmla="*/ 0 w 19"/>
                <a:gd name="T43" fmla="*/ 18 h 19"/>
                <a:gd name="T44" fmla="*/ 0 w 19"/>
                <a:gd name="T45" fmla="*/ 19 h 19"/>
                <a:gd name="T46" fmla="*/ 10 w 19"/>
                <a:gd name="T47" fmla="*/ 18 h 19"/>
                <a:gd name="T48" fmla="*/ 11 w 19"/>
                <a:gd name="T49" fmla="*/ 17 h 19"/>
                <a:gd name="T50" fmla="*/ 12 w 19"/>
                <a:gd name="T51" fmla="*/ 16 h 19"/>
                <a:gd name="T52" fmla="*/ 11 w 19"/>
                <a:gd name="T53" fmla="*/ 16 h 19"/>
                <a:gd name="T54" fmla="*/ 11 w 19"/>
                <a:gd name="T55" fmla="*/ 14 h 19"/>
                <a:gd name="T56" fmla="*/ 11 w 19"/>
                <a:gd name="T57" fmla="*/ 10 h 19"/>
                <a:gd name="T58" fmla="*/ 12 w 19"/>
                <a:gd name="T59" fmla="*/ 10 h 19"/>
                <a:gd name="T60" fmla="*/ 12 w 19"/>
                <a:gd name="T61" fmla="*/ 9 h 19"/>
                <a:gd name="T62" fmla="*/ 6 w 19"/>
                <a:gd name="T63" fmla="*/ 10 h 19"/>
                <a:gd name="T64" fmla="*/ 3 w 19"/>
                <a:gd name="T65" fmla="*/ 10 h 19"/>
                <a:gd name="T66" fmla="*/ 3 w 19"/>
                <a:gd name="T67" fmla="*/ 10 h 19"/>
                <a:gd name="T68" fmla="*/ 3 w 19"/>
                <a:gd name="T69" fmla="*/ 10 h 19"/>
                <a:gd name="T70" fmla="*/ 3 w 19"/>
                <a:gd name="T71" fmla="*/ 10 h 19"/>
                <a:gd name="T72" fmla="*/ 3 w 19"/>
                <a:gd name="T73" fmla="*/ 10 h 19"/>
                <a:gd name="T74" fmla="*/ 3 w 19"/>
                <a:gd name="T75" fmla="*/ 10 h 19"/>
                <a:gd name="T76" fmla="*/ 3 w 19"/>
                <a:gd name="T77" fmla="*/ 10 h 19"/>
                <a:gd name="T78" fmla="*/ 3 w 19"/>
                <a:gd name="T7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" h="19">
                  <a:moveTo>
                    <a:pt x="18" y="0"/>
                  </a:moveTo>
                  <a:lnTo>
                    <a:pt x="15" y="4"/>
                  </a:lnTo>
                  <a:lnTo>
                    <a:pt x="15" y="5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3" y="10"/>
                  </a:moveTo>
                  <a:lnTo>
                    <a:pt x="3" y="10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3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4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6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7090214" y="3385798"/>
              <a:ext cx="5422" cy="4383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0 h 2"/>
                <a:gd name="T4" fmla="*/ 0 w 3"/>
                <a:gd name="T5" fmla="*/ 2 h 2"/>
                <a:gd name="T6" fmla="*/ 3 w 3"/>
                <a:gd name="T7" fmla="*/ 2 h 2"/>
                <a:gd name="T8" fmla="*/ 3 w 3"/>
                <a:gd name="T9" fmla="*/ 0 h 2"/>
                <a:gd name="T10" fmla="*/ 3 w 3"/>
                <a:gd name="T11" fmla="*/ 0 h 2"/>
                <a:gd name="T12" fmla="*/ 3 w 3"/>
                <a:gd name="T13" fmla="*/ 0 h 2"/>
                <a:gd name="T14" fmla="*/ 3 w 3"/>
                <a:gd name="T15" fmla="*/ 0 h 2"/>
                <a:gd name="T16" fmla="*/ 3 w 3"/>
                <a:gd name="T17" fmla="*/ 0 h 2"/>
                <a:gd name="T18" fmla="*/ 3 w 3"/>
                <a:gd name="T19" fmla="*/ 0 h 2"/>
                <a:gd name="T20" fmla="*/ 3 w 3"/>
                <a:gd name="T21" fmla="*/ 0 h 2"/>
                <a:gd name="T22" fmla="*/ 3 w 3"/>
                <a:gd name="T2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9" name="Freeform 268"/>
            <p:cNvSpPr>
              <a:spLocks noEditPoints="1"/>
            </p:cNvSpPr>
            <p:nvPr/>
          </p:nvSpPr>
          <p:spPr bwMode="auto">
            <a:xfrm>
              <a:off x="6979981" y="3587398"/>
              <a:ext cx="27107" cy="8765"/>
            </a:xfrm>
            <a:custGeom>
              <a:avLst/>
              <a:gdLst>
                <a:gd name="T0" fmla="*/ 2 w 15"/>
                <a:gd name="T1" fmla="*/ 1 h 4"/>
                <a:gd name="T2" fmla="*/ 0 w 15"/>
                <a:gd name="T3" fmla="*/ 0 h 4"/>
                <a:gd name="T4" fmla="*/ 0 w 15"/>
                <a:gd name="T5" fmla="*/ 1 h 4"/>
                <a:gd name="T6" fmla="*/ 2 w 15"/>
                <a:gd name="T7" fmla="*/ 3 h 4"/>
                <a:gd name="T8" fmla="*/ 6 w 15"/>
                <a:gd name="T9" fmla="*/ 4 h 4"/>
                <a:gd name="T10" fmla="*/ 3 w 15"/>
                <a:gd name="T11" fmla="*/ 3 h 4"/>
                <a:gd name="T12" fmla="*/ 2 w 15"/>
                <a:gd name="T13" fmla="*/ 1 h 4"/>
                <a:gd name="T14" fmla="*/ 2 w 15"/>
                <a:gd name="T15" fmla="*/ 1 h 4"/>
                <a:gd name="T16" fmla="*/ 2 w 15"/>
                <a:gd name="T17" fmla="*/ 1 h 4"/>
                <a:gd name="T18" fmla="*/ 2 w 15"/>
                <a:gd name="T19" fmla="*/ 1 h 4"/>
                <a:gd name="T20" fmla="*/ 2 w 15"/>
                <a:gd name="T21" fmla="*/ 1 h 4"/>
                <a:gd name="T22" fmla="*/ 2 w 15"/>
                <a:gd name="T23" fmla="*/ 1 h 4"/>
                <a:gd name="T24" fmla="*/ 2 w 15"/>
                <a:gd name="T25" fmla="*/ 1 h 4"/>
                <a:gd name="T26" fmla="*/ 14 w 15"/>
                <a:gd name="T27" fmla="*/ 1 h 4"/>
                <a:gd name="T28" fmla="*/ 12 w 15"/>
                <a:gd name="T29" fmla="*/ 1 h 4"/>
                <a:gd name="T30" fmla="*/ 10 w 15"/>
                <a:gd name="T31" fmla="*/ 0 h 4"/>
                <a:gd name="T32" fmla="*/ 10 w 15"/>
                <a:gd name="T33" fmla="*/ 3 h 4"/>
                <a:gd name="T34" fmla="*/ 12 w 15"/>
                <a:gd name="T35" fmla="*/ 3 h 4"/>
                <a:gd name="T36" fmla="*/ 14 w 15"/>
                <a:gd name="T37" fmla="*/ 4 h 4"/>
                <a:gd name="T38" fmla="*/ 15 w 15"/>
                <a:gd name="T39" fmla="*/ 3 h 4"/>
                <a:gd name="T40" fmla="*/ 14 w 15"/>
                <a:gd name="T41" fmla="*/ 1 h 4"/>
                <a:gd name="T42" fmla="*/ 14 w 15"/>
                <a:gd name="T43" fmla="*/ 1 h 4"/>
                <a:gd name="T44" fmla="*/ 14 w 15"/>
                <a:gd name="T45" fmla="*/ 1 h 4"/>
                <a:gd name="T46" fmla="*/ 14 w 15"/>
                <a:gd name="T47" fmla="*/ 1 h 4"/>
                <a:gd name="T48" fmla="*/ 14 w 15"/>
                <a:gd name="T49" fmla="*/ 1 h 4"/>
                <a:gd name="T50" fmla="*/ 14 w 15"/>
                <a:gd name="T51" fmla="*/ 1 h 4"/>
                <a:gd name="T52" fmla="*/ 14 w 15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" h="4">
                  <a:moveTo>
                    <a:pt x="2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6" y="4"/>
                  </a:lnTo>
                  <a:lnTo>
                    <a:pt x="3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close/>
                  <a:moveTo>
                    <a:pt x="14" y="1"/>
                  </a:moveTo>
                  <a:lnTo>
                    <a:pt x="12" y="1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0" name="Freeform 269"/>
            <p:cNvSpPr>
              <a:spLocks noEditPoints="1"/>
            </p:cNvSpPr>
            <p:nvPr/>
          </p:nvSpPr>
          <p:spPr bwMode="auto">
            <a:xfrm>
              <a:off x="6387247" y="4128652"/>
              <a:ext cx="28914" cy="15340"/>
            </a:xfrm>
            <a:custGeom>
              <a:avLst/>
              <a:gdLst>
                <a:gd name="T0" fmla="*/ 2 w 16"/>
                <a:gd name="T1" fmla="*/ 0 h 7"/>
                <a:gd name="T2" fmla="*/ 2 w 16"/>
                <a:gd name="T3" fmla="*/ 0 h 7"/>
                <a:gd name="T4" fmla="*/ 0 w 16"/>
                <a:gd name="T5" fmla="*/ 1 h 7"/>
                <a:gd name="T6" fmla="*/ 0 w 16"/>
                <a:gd name="T7" fmla="*/ 3 h 7"/>
                <a:gd name="T8" fmla="*/ 2 w 16"/>
                <a:gd name="T9" fmla="*/ 3 h 7"/>
                <a:gd name="T10" fmla="*/ 3 w 16"/>
                <a:gd name="T11" fmla="*/ 3 h 7"/>
                <a:gd name="T12" fmla="*/ 4 w 16"/>
                <a:gd name="T13" fmla="*/ 3 h 7"/>
                <a:gd name="T14" fmla="*/ 4 w 16"/>
                <a:gd name="T15" fmla="*/ 0 h 7"/>
                <a:gd name="T16" fmla="*/ 3 w 16"/>
                <a:gd name="T17" fmla="*/ 0 h 7"/>
                <a:gd name="T18" fmla="*/ 2 w 16"/>
                <a:gd name="T19" fmla="*/ 0 h 7"/>
                <a:gd name="T20" fmla="*/ 2 w 16"/>
                <a:gd name="T21" fmla="*/ 0 h 7"/>
                <a:gd name="T22" fmla="*/ 2 w 16"/>
                <a:gd name="T23" fmla="*/ 0 h 7"/>
                <a:gd name="T24" fmla="*/ 2 w 16"/>
                <a:gd name="T25" fmla="*/ 0 h 7"/>
                <a:gd name="T26" fmla="*/ 2 w 16"/>
                <a:gd name="T27" fmla="*/ 0 h 7"/>
                <a:gd name="T28" fmla="*/ 2 w 16"/>
                <a:gd name="T29" fmla="*/ 0 h 7"/>
                <a:gd name="T30" fmla="*/ 2 w 16"/>
                <a:gd name="T31" fmla="*/ 0 h 7"/>
                <a:gd name="T32" fmla="*/ 2 w 16"/>
                <a:gd name="T33" fmla="*/ 0 h 7"/>
                <a:gd name="T34" fmla="*/ 15 w 16"/>
                <a:gd name="T35" fmla="*/ 3 h 7"/>
                <a:gd name="T36" fmla="*/ 14 w 16"/>
                <a:gd name="T37" fmla="*/ 3 h 7"/>
                <a:gd name="T38" fmla="*/ 12 w 16"/>
                <a:gd name="T39" fmla="*/ 5 h 7"/>
                <a:gd name="T40" fmla="*/ 12 w 16"/>
                <a:gd name="T41" fmla="*/ 7 h 7"/>
                <a:gd name="T42" fmla="*/ 12 w 16"/>
                <a:gd name="T43" fmla="*/ 7 h 7"/>
                <a:gd name="T44" fmla="*/ 14 w 16"/>
                <a:gd name="T45" fmla="*/ 7 h 7"/>
                <a:gd name="T46" fmla="*/ 15 w 16"/>
                <a:gd name="T47" fmla="*/ 5 h 7"/>
                <a:gd name="T48" fmla="*/ 16 w 16"/>
                <a:gd name="T49" fmla="*/ 4 h 7"/>
                <a:gd name="T50" fmla="*/ 16 w 16"/>
                <a:gd name="T51" fmla="*/ 3 h 7"/>
                <a:gd name="T52" fmla="*/ 15 w 16"/>
                <a:gd name="T53" fmla="*/ 3 h 7"/>
                <a:gd name="T54" fmla="*/ 15 w 16"/>
                <a:gd name="T55" fmla="*/ 3 h 7"/>
                <a:gd name="T56" fmla="*/ 15 w 16"/>
                <a:gd name="T57" fmla="*/ 3 h 7"/>
                <a:gd name="T58" fmla="*/ 15 w 16"/>
                <a:gd name="T59" fmla="*/ 3 h 7"/>
                <a:gd name="T60" fmla="*/ 15 w 16"/>
                <a:gd name="T61" fmla="*/ 3 h 7"/>
                <a:gd name="T62" fmla="*/ 15 w 16"/>
                <a:gd name="T63" fmla="*/ 3 h 7"/>
                <a:gd name="T64" fmla="*/ 15 w 16"/>
                <a:gd name="T65" fmla="*/ 3 h 7"/>
                <a:gd name="T66" fmla="*/ 15 w 16"/>
                <a:gd name="T6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" h="7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5" y="3"/>
                  </a:moveTo>
                  <a:lnTo>
                    <a:pt x="14" y="3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5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1" name="Freeform 270"/>
            <p:cNvSpPr>
              <a:spLocks noEditPoints="1"/>
            </p:cNvSpPr>
            <p:nvPr/>
          </p:nvSpPr>
          <p:spPr bwMode="auto">
            <a:xfrm>
              <a:off x="4869271" y="1356651"/>
              <a:ext cx="1201732" cy="646435"/>
            </a:xfrm>
            <a:custGeom>
              <a:avLst/>
              <a:gdLst>
                <a:gd name="T0" fmla="*/ 94 w 665"/>
                <a:gd name="T1" fmla="*/ 267 h 295"/>
                <a:gd name="T2" fmla="*/ 548 w 665"/>
                <a:gd name="T3" fmla="*/ 196 h 295"/>
                <a:gd name="T4" fmla="*/ 510 w 665"/>
                <a:gd name="T5" fmla="*/ 196 h 295"/>
                <a:gd name="T6" fmla="*/ 656 w 665"/>
                <a:gd name="T7" fmla="*/ 23 h 295"/>
                <a:gd name="T8" fmla="*/ 581 w 665"/>
                <a:gd name="T9" fmla="*/ 13 h 295"/>
                <a:gd name="T10" fmla="*/ 538 w 665"/>
                <a:gd name="T11" fmla="*/ 7 h 295"/>
                <a:gd name="T12" fmla="*/ 483 w 665"/>
                <a:gd name="T13" fmla="*/ 8 h 295"/>
                <a:gd name="T14" fmla="*/ 346 w 665"/>
                <a:gd name="T15" fmla="*/ 46 h 295"/>
                <a:gd name="T16" fmla="*/ 353 w 665"/>
                <a:gd name="T17" fmla="*/ 70 h 295"/>
                <a:gd name="T18" fmla="*/ 330 w 665"/>
                <a:gd name="T19" fmla="*/ 82 h 295"/>
                <a:gd name="T20" fmla="*/ 276 w 665"/>
                <a:gd name="T21" fmla="*/ 86 h 295"/>
                <a:gd name="T22" fmla="*/ 265 w 665"/>
                <a:gd name="T23" fmla="*/ 107 h 295"/>
                <a:gd name="T24" fmla="*/ 326 w 665"/>
                <a:gd name="T25" fmla="*/ 105 h 295"/>
                <a:gd name="T26" fmla="*/ 243 w 665"/>
                <a:gd name="T27" fmla="*/ 131 h 295"/>
                <a:gd name="T28" fmla="*/ 195 w 665"/>
                <a:gd name="T29" fmla="*/ 157 h 295"/>
                <a:gd name="T30" fmla="*/ 184 w 665"/>
                <a:gd name="T31" fmla="*/ 175 h 295"/>
                <a:gd name="T32" fmla="*/ 207 w 665"/>
                <a:gd name="T33" fmla="*/ 183 h 295"/>
                <a:gd name="T34" fmla="*/ 211 w 665"/>
                <a:gd name="T35" fmla="*/ 198 h 295"/>
                <a:gd name="T36" fmla="*/ 233 w 665"/>
                <a:gd name="T37" fmla="*/ 204 h 295"/>
                <a:gd name="T38" fmla="*/ 194 w 665"/>
                <a:gd name="T39" fmla="*/ 232 h 295"/>
                <a:gd name="T40" fmla="*/ 128 w 665"/>
                <a:gd name="T41" fmla="*/ 252 h 295"/>
                <a:gd name="T42" fmla="*/ 111 w 665"/>
                <a:gd name="T43" fmla="*/ 265 h 295"/>
                <a:gd name="T44" fmla="*/ 158 w 665"/>
                <a:gd name="T45" fmla="*/ 252 h 295"/>
                <a:gd name="T46" fmla="*/ 194 w 665"/>
                <a:gd name="T47" fmla="*/ 238 h 295"/>
                <a:gd name="T48" fmla="*/ 256 w 665"/>
                <a:gd name="T49" fmla="*/ 218 h 295"/>
                <a:gd name="T50" fmla="*/ 298 w 665"/>
                <a:gd name="T51" fmla="*/ 192 h 295"/>
                <a:gd name="T52" fmla="*/ 344 w 665"/>
                <a:gd name="T53" fmla="*/ 174 h 295"/>
                <a:gd name="T54" fmla="*/ 382 w 665"/>
                <a:gd name="T55" fmla="*/ 166 h 295"/>
                <a:gd name="T56" fmla="*/ 334 w 665"/>
                <a:gd name="T57" fmla="*/ 194 h 295"/>
                <a:gd name="T58" fmla="*/ 374 w 665"/>
                <a:gd name="T59" fmla="*/ 180 h 295"/>
                <a:gd name="T60" fmla="*/ 403 w 665"/>
                <a:gd name="T61" fmla="*/ 166 h 295"/>
                <a:gd name="T62" fmla="*/ 426 w 665"/>
                <a:gd name="T63" fmla="*/ 166 h 295"/>
                <a:gd name="T64" fmla="*/ 454 w 665"/>
                <a:gd name="T65" fmla="*/ 179 h 295"/>
                <a:gd name="T66" fmla="*/ 498 w 665"/>
                <a:gd name="T67" fmla="*/ 194 h 295"/>
                <a:gd name="T68" fmla="*/ 518 w 665"/>
                <a:gd name="T69" fmla="*/ 206 h 295"/>
                <a:gd name="T70" fmla="*/ 523 w 665"/>
                <a:gd name="T71" fmla="*/ 210 h 295"/>
                <a:gd name="T72" fmla="*/ 538 w 665"/>
                <a:gd name="T73" fmla="*/ 214 h 295"/>
                <a:gd name="T74" fmla="*/ 532 w 665"/>
                <a:gd name="T75" fmla="*/ 231 h 295"/>
                <a:gd name="T76" fmla="*/ 527 w 665"/>
                <a:gd name="T77" fmla="*/ 253 h 295"/>
                <a:gd name="T78" fmla="*/ 524 w 665"/>
                <a:gd name="T79" fmla="*/ 259 h 295"/>
                <a:gd name="T80" fmla="*/ 536 w 665"/>
                <a:gd name="T81" fmla="*/ 265 h 295"/>
                <a:gd name="T82" fmla="*/ 515 w 665"/>
                <a:gd name="T83" fmla="*/ 227 h 295"/>
                <a:gd name="T84" fmla="*/ 523 w 665"/>
                <a:gd name="T85" fmla="*/ 218 h 295"/>
                <a:gd name="T86" fmla="*/ 1 w 665"/>
                <a:gd name="T87" fmla="*/ 295 h 295"/>
                <a:gd name="T88" fmla="*/ 24 w 665"/>
                <a:gd name="T89" fmla="*/ 288 h 295"/>
                <a:gd name="T90" fmla="*/ 43 w 665"/>
                <a:gd name="T91" fmla="*/ 279 h 295"/>
                <a:gd name="T92" fmla="*/ 85 w 665"/>
                <a:gd name="T93" fmla="*/ 271 h 295"/>
                <a:gd name="T94" fmla="*/ 168 w 665"/>
                <a:gd name="T95" fmla="*/ 175 h 295"/>
                <a:gd name="T96" fmla="*/ 252 w 665"/>
                <a:gd name="T97" fmla="*/ 235 h 295"/>
                <a:gd name="T98" fmla="*/ 276 w 665"/>
                <a:gd name="T99" fmla="*/ 219 h 295"/>
                <a:gd name="T100" fmla="*/ 255 w 665"/>
                <a:gd name="T101" fmla="*/ 228 h 295"/>
                <a:gd name="T102" fmla="*/ 291 w 665"/>
                <a:gd name="T103" fmla="*/ 215 h 295"/>
                <a:gd name="T104" fmla="*/ 178 w 665"/>
                <a:gd name="T105" fmla="*/ 131 h 295"/>
                <a:gd name="T106" fmla="*/ 249 w 665"/>
                <a:gd name="T107" fmla="*/ 82 h 295"/>
                <a:gd name="T108" fmla="*/ 498 w 665"/>
                <a:gd name="T109" fmla="*/ 236 h 295"/>
                <a:gd name="T110" fmla="*/ 518 w 665"/>
                <a:gd name="T111" fmla="*/ 219 h 295"/>
                <a:gd name="T112" fmla="*/ 510 w 665"/>
                <a:gd name="T113" fmla="*/ 214 h 295"/>
                <a:gd name="T114" fmla="*/ 507 w 665"/>
                <a:gd name="T115" fmla="*/ 222 h 295"/>
                <a:gd name="T116" fmla="*/ 519 w 665"/>
                <a:gd name="T117" fmla="*/ 232 h 295"/>
                <a:gd name="T118" fmla="*/ 511 w 665"/>
                <a:gd name="T119" fmla="*/ 246 h 295"/>
                <a:gd name="T120" fmla="*/ 502 w 665"/>
                <a:gd name="T121" fmla="*/ 261 h 295"/>
                <a:gd name="T122" fmla="*/ 515 w 665"/>
                <a:gd name="T123" fmla="*/ 257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65" h="295">
                  <a:moveTo>
                    <a:pt x="263" y="88"/>
                  </a:moveTo>
                  <a:lnTo>
                    <a:pt x="260" y="90"/>
                  </a:lnTo>
                  <a:lnTo>
                    <a:pt x="264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lnTo>
                    <a:pt x="263" y="88"/>
                  </a:lnTo>
                  <a:close/>
                  <a:moveTo>
                    <a:pt x="94" y="267"/>
                  </a:moveTo>
                  <a:lnTo>
                    <a:pt x="97" y="265"/>
                  </a:lnTo>
                  <a:lnTo>
                    <a:pt x="91" y="268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94" y="267"/>
                  </a:lnTo>
                  <a:close/>
                  <a:moveTo>
                    <a:pt x="549" y="242"/>
                  </a:moveTo>
                  <a:lnTo>
                    <a:pt x="546" y="240"/>
                  </a:lnTo>
                  <a:lnTo>
                    <a:pt x="544" y="239"/>
                  </a:lnTo>
                  <a:lnTo>
                    <a:pt x="542" y="238"/>
                  </a:lnTo>
                  <a:lnTo>
                    <a:pt x="542" y="235"/>
                  </a:lnTo>
                  <a:lnTo>
                    <a:pt x="544" y="231"/>
                  </a:lnTo>
                  <a:lnTo>
                    <a:pt x="544" y="228"/>
                  </a:lnTo>
                  <a:lnTo>
                    <a:pt x="546" y="227"/>
                  </a:lnTo>
                  <a:lnTo>
                    <a:pt x="546" y="224"/>
                  </a:lnTo>
                  <a:lnTo>
                    <a:pt x="546" y="222"/>
                  </a:lnTo>
                  <a:lnTo>
                    <a:pt x="548" y="210"/>
                  </a:lnTo>
                  <a:lnTo>
                    <a:pt x="549" y="206"/>
                  </a:lnTo>
                  <a:lnTo>
                    <a:pt x="549" y="204"/>
                  </a:lnTo>
                  <a:lnTo>
                    <a:pt x="548" y="200"/>
                  </a:lnTo>
                  <a:lnTo>
                    <a:pt x="548" y="198"/>
                  </a:lnTo>
                  <a:lnTo>
                    <a:pt x="548" y="196"/>
                  </a:lnTo>
                  <a:lnTo>
                    <a:pt x="548" y="194"/>
                  </a:lnTo>
                  <a:lnTo>
                    <a:pt x="546" y="192"/>
                  </a:lnTo>
                  <a:lnTo>
                    <a:pt x="546" y="191"/>
                  </a:lnTo>
                  <a:lnTo>
                    <a:pt x="548" y="188"/>
                  </a:lnTo>
                  <a:lnTo>
                    <a:pt x="549" y="187"/>
                  </a:lnTo>
                  <a:lnTo>
                    <a:pt x="548" y="184"/>
                  </a:lnTo>
                  <a:lnTo>
                    <a:pt x="542" y="184"/>
                  </a:lnTo>
                  <a:lnTo>
                    <a:pt x="539" y="187"/>
                  </a:lnTo>
                  <a:lnTo>
                    <a:pt x="538" y="187"/>
                  </a:lnTo>
                  <a:lnTo>
                    <a:pt x="535" y="187"/>
                  </a:lnTo>
                  <a:lnTo>
                    <a:pt x="532" y="187"/>
                  </a:lnTo>
                  <a:lnTo>
                    <a:pt x="531" y="191"/>
                  </a:lnTo>
                  <a:lnTo>
                    <a:pt x="528" y="191"/>
                  </a:lnTo>
                  <a:lnTo>
                    <a:pt x="527" y="191"/>
                  </a:lnTo>
                  <a:lnTo>
                    <a:pt x="526" y="192"/>
                  </a:lnTo>
                  <a:lnTo>
                    <a:pt x="523" y="194"/>
                  </a:lnTo>
                  <a:lnTo>
                    <a:pt x="506" y="198"/>
                  </a:lnTo>
                  <a:lnTo>
                    <a:pt x="510" y="196"/>
                  </a:lnTo>
                  <a:lnTo>
                    <a:pt x="510" y="192"/>
                  </a:lnTo>
                  <a:lnTo>
                    <a:pt x="507" y="188"/>
                  </a:lnTo>
                  <a:lnTo>
                    <a:pt x="507" y="184"/>
                  </a:lnTo>
                  <a:lnTo>
                    <a:pt x="506" y="180"/>
                  </a:lnTo>
                  <a:lnTo>
                    <a:pt x="506" y="179"/>
                  </a:lnTo>
                  <a:lnTo>
                    <a:pt x="507" y="178"/>
                  </a:lnTo>
                  <a:lnTo>
                    <a:pt x="511" y="175"/>
                  </a:lnTo>
                  <a:lnTo>
                    <a:pt x="504" y="175"/>
                  </a:lnTo>
                  <a:lnTo>
                    <a:pt x="500" y="178"/>
                  </a:lnTo>
                  <a:lnTo>
                    <a:pt x="496" y="178"/>
                  </a:lnTo>
                  <a:lnTo>
                    <a:pt x="494" y="178"/>
                  </a:lnTo>
                  <a:lnTo>
                    <a:pt x="492" y="178"/>
                  </a:lnTo>
                  <a:lnTo>
                    <a:pt x="487" y="175"/>
                  </a:lnTo>
                  <a:lnTo>
                    <a:pt x="665" y="27"/>
                  </a:lnTo>
                  <a:lnTo>
                    <a:pt x="664" y="27"/>
                  </a:lnTo>
                  <a:lnTo>
                    <a:pt x="662" y="27"/>
                  </a:lnTo>
                  <a:lnTo>
                    <a:pt x="658" y="25"/>
                  </a:lnTo>
                  <a:lnTo>
                    <a:pt x="656" y="23"/>
                  </a:lnTo>
                  <a:lnTo>
                    <a:pt x="652" y="21"/>
                  </a:lnTo>
                  <a:lnTo>
                    <a:pt x="645" y="20"/>
                  </a:lnTo>
                  <a:lnTo>
                    <a:pt x="641" y="20"/>
                  </a:lnTo>
                  <a:lnTo>
                    <a:pt x="638" y="21"/>
                  </a:lnTo>
                  <a:lnTo>
                    <a:pt x="637" y="21"/>
                  </a:lnTo>
                  <a:lnTo>
                    <a:pt x="633" y="21"/>
                  </a:lnTo>
                  <a:lnTo>
                    <a:pt x="625" y="21"/>
                  </a:lnTo>
                  <a:lnTo>
                    <a:pt x="624" y="21"/>
                  </a:lnTo>
                  <a:lnTo>
                    <a:pt x="621" y="21"/>
                  </a:lnTo>
                  <a:lnTo>
                    <a:pt x="620" y="20"/>
                  </a:lnTo>
                  <a:lnTo>
                    <a:pt x="616" y="20"/>
                  </a:lnTo>
                  <a:lnTo>
                    <a:pt x="608" y="20"/>
                  </a:lnTo>
                  <a:lnTo>
                    <a:pt x="605" y="20"/>
                  </a:lnTo>
                  <a:lnTo>
                    <a:pt x="601" y="17"/>
                  </a:lnTo>
                  <a:lnTo>
                    <a:pt x="597" y="17"/>
                  </a:lnTo>
                  <a:lnTo>
                    <a:pt x="595" y="16"/>
                  </a:lnTo>
                  <a:lnTo>
                    <a:pt x="589" y="13"/>
                  </a:lnTo>
                  <a:lnTo>
                    <a:pt x="581" y="13"/>
                  </a:lnTo>
                  <a:lnTo>
                    <a:pt x="576" y="16"/>
                  </a:lnTo>
                  <a:lnTo>
                    <a:pt x="576" y="13"/>
                  </a:lnTo>
                  <a:lnTo>
                    <a:pt x="572" y="13"/>
                  </a:lnTo>
                  <a:lnTo>
                    <a:pt x="567" y="16"/>
                  </a:lnTo>
                  <a:lnTo>
                    <a:pt x="563" y="16"/>
                  </a:lnTo>
                  <a:lnTo>
                    <a:pt x="559" y="13"/>
                  </a:lnTo>
                  <a:lnTo>
                    <a:pt x="555" y="12"/>
                  </a:lnTo>
                  <a:lnTo>
                    <a:pt x="559" y="9"/>
                  </a:lnTo>
                  <a:lnTo>
                    <a:pt x="563" y="8"/>
                  </a:lnTo>
                  <a:lnTo>
                    <a:pt x="555" y="8"/>
                  </a:lnTo>
                  <a:lnTo>
                    <a:pt x="546" y="8"/>
                  </a:lnTo>
                  <a:lnTo>
                    <a:pt x="540" y="9"/>
                  </a:lnTo>
                  <a:lnTo>
                    <a:pt x="538" y="9"/>
                  </a:lnTo>
                  <a:lnTo>
                    <a:pt x="535" y="8"/>
                  </a:lnTo>
                  <a:lnTo>
                    <a:pt x="538" y="8"/>
                  </a:lnTo>
                  <a:lnTo>
                    <a:pt x="540" y="8"/>
                  </a:lnTo>
                  <a:lnTo>
                    <a:pt x="540" y="7"/>
                  </a:lnTo>
                  <a:lnTo>
                    <a:pt x="538" y="7"/>
                  </a:lnTo>
                  <a:lnTo>
                    <a:pt x="536" y="7"/>
                  </a:lnTo>
                  <a:lnTo>
                    <a:pt x="538" y="4"/>
                  </a:lnTo>
                  <a:lnTo>
                    <a:pt x="536" y="4"/>
                  </a:lnTo>
                  <a:lnTo>
                    <a:pt x="535" y="7"/>
                  </a:lnTo>
                  <a:lnTo>
                    <a:pt x="528" y="8"/>
                  </a:lnTo>
                  <a:lnTo>
                    <a:pt x="522" y="9"/>
                  </a:lnTo>
                  <a:lnTo>
                    <a:pt x="522" y="8"/>
                  </a:lnTo>
                  <a:lnTo>
                    <a:pt x="527" y="8"/>
                  </a:lnTo>
                  <a:lnTo>
                    <a:pt x="531" y="7"/>
                  </a:lnTo>
                  <a:lnTo>
                    <a:pt x="531" y="4"/>
                  </a:lnTo>
                  <a:lnTo>
                    <a:pt x="528" y="3"/>
                  </a:lnTo>
                  <a:lnTo>
                    <a:pt x="524" y="3"/>
                  </a:lnTo>
                  <a:lnTo>
                    <a:pt x="528" y="0"/>
                  </a:lnTo>
                  <a:lnTo>
                    <a:pt x="504" y="8"/>
                  </a:lnTo>
                  <a:lnTo>
                    <a:pt x="492" y="9"/>
                  </a:lnTo>
                  <a:lnTo>
                    <a:pt x="487" y="9"/>
                  </a:lnTo>
                  <a:lnTo>
                    <a:pt x="480" y="9"/>
                  </a:lnTo>
                  <a:lnTo>
                    <a:pt x="483" y="8"/>
                  </a:lnTo>
                  <a:lnTo>
                    <a:pt x="475" y="9"/>
                  </a:lnTo>
                  <a:lnTo>
                    <a:pt x="467" y="12"/>
                  </a:lnTo>
                  <a:lnTo>
                    <a:pt x="470" y="12"/>
                  </a:lnTo>
                  <a:lnTo>
                    <a:pt x="470" y="13"/>
                  </a:lnTo>
                  <a:lnTo>
                    <a:pt x="462" y="13"/>
                  </a:lnTo>
                  <a:lnTo>
                    <a:pt x="454" y="16"/>
                  </a:lnTo>
                  <a:lnTo>
                    <a:pt x="437" y="20"/>
                  </a:lnTo>
                  <a:lnTo>
                    <a:pt x="441" y="17"/>
                  </a:lnTo>
                  <a:lnTo>
                    <a:pt x="430" y="20"/>
                  </a:lnTo>
                  <a:lnTo>
                    <a:pt x="421" y="25"/>
                  </a:lnTo>
                  <a:lnTo>
                    <a:pt x="410" y="29"/>
                  </a:lnTo>
                  <a:lnTo>
                    <a:pt x="401" y="33"/>
                  </a:lnTo>
                  <a:lnTo>
                    <a:pt x="405" y="31"/>
                  </a:lnTo>
                  <a:lnTo>
                    <a:pt x="387" y="37"/>
                  </a:lnTo>
                  <a:lnTo>
                    <a:pt x="369" y="38"/>
                  </a:lnTo>
                  <a:lnTo>
                    <a:pt x="361" y="38"/>
                  </a:lnTo>
                  <a:lnTo>
                    <a:pt x="353" y="42"/>
                  </a:lnTo>
                  <a:lnTo>
                    <a:pt x="346" y="46"/>
                  </a:lnTo>
                  <a:lnTo>
                    <a:pt x="338" y="48"/>
                  </a:lnTo>
                  <a:lnTo>
                    <a:pt x="342" y="48"/>
                  </a:lnTo>
                  <a:lnTo>
                    <a:pt x="342" y="50"/>
                  </a:lnTo>
                  <a:lnTo>
                    <a:pt x="344" y="52"/>
                  </a:lnTo>
                  <a:lnTo>
                    <a:pt x="346" y="52"/>
                  </a:lnTo>
                  <a:lnTo>
                    <a:pt x="349" y="53"/>
                  </a:lnTo>
                  <a:lnTo>
                    <a:pt x="349" y="56"/>
                  </a:lnTo>
                  <a:lnTo>
                    <a:pt x="352" y="60"/>
                  </a:lnTo>
                  <a:lnTo>
                    <a:pt x="349" y="61"/>
                  </a:lnTo>
                  <a:lnTo>
                    <a:pt x="348" y="65"/>
                  </a:lnTo>
                  <a:lnTo>
                    <a:pt x="346" y="66"/>
                  </a:lnTo>
                  <a:lnTo>
                    <a:pt x="349" y="66"/>
                  </a:lnTo>
                  <a:lnTo>
                    <a:pt x="353" y="66"/>
                  </a:lnTo>
                  <a:lnTo>
                    <a:pt x="357" y="66"/>
                  </a:lnTo>
                  <a:lnTo>
                    <a:pt x="360" y="66"/>
                  </a:lnTo>
                  <a:lnTo>
                    <a:pt x="357" y="69"/>
                  </a:lnTo>
                  <a:lnTo>
                    <a:pt x="356" y="69"/>
                  </a:lnTo>
                  <a:lnTo>
                    <a:pt x="353" y="70"/>
                  </a:lnTo>
                  <a:lnTo>
                    <a:pt x="353" y="73"/>
                  </a:lnTo>
                  <a:lnTo>
                    <a:pt x="353" y="74"/>
                  </a:lnTo>
                  <a:lnTo>
                    <a:pt x="352" y="77"/>
                  </a:lnTo>
                  <a:lnTo>
                    <a:pt x="349" y="78"/>
                  </a:lnTo>
                  <a:lnTo>
                    <a:pt x="353" y="77"/>
                  </a:lnTo>
                  <a:lnTo>
                    <a:pt x="360" y="78"/>
                  </a:lnTo>
                  <a:lnTo>
                    <a:pt x="357" y="80"/>
                  </a:lnTo>
                  <a:lnTo>
                    <a:pt x="353" y="82"/>
                  </a:lnTo>
                  <a:lnTo>
                    <a:pt x="356" y="80"/>
                  </a:lnTo>
                  <a:lnTo>
                    <a:pt x="353" y="80"/>
                  </a:lnTo>
                  <a:lnTo>
                    <a:pt x="349" y="80"/>
                  </a:lnTo>
                  <a:lnTo>
                    <a:pt x="346" y="82"/>
                  </a:lnTo>
                  <a:lnTo>
                    <a:pt x="338" y="82"/>
                  </a:lnTo>
                  <a:lnTo>
                    <a:pt x="336" y="82"/>
                  </a:lnTo>
                  <a:lnTo>
                    <a:pt x="333" y="84"/>
                  </a:lnTo>
                  <a:lnTo>
                    <a:pt x="334" y="82"/>
                  </a:lnTo>
                  <a:lnTo>
                    <a:pt x="333" y="82"/>
                  </a:lnTo>
                  <a:lnTo>
                    <a:pt x="330" y="82"/>
                  </a:lnTo>
                  <a:lnTo>
                    <a:pt x="325" y="82"/>
                  </a:lnTo>
                  <a:lnTo>
                    <a:pt x="322" y="82"/>
                  </a:lnTo>
                  <a:lnTo>
                    <a:pt x="321" y="82"/>
                  </a:lnTo>
                  <a:lnTo>
                    <a:pt x="321" y="80"/>
                  </a:lnTo>
                  <a:lnTo>
                    <a:pt x="320" y="80"/>
                  </a:lnTo>
                  <a:lnTo>
                    <a:pt x="326" y="77"/>
                  </a:lnTo>
                  <a:lnTo>
                    <a:pt x="330" y="74"/>
                  </a:lnTo>
                  <a:lnTo>
                    <a:pt x="329" y="74"/>
                  </a:lnTo>
                  <a:lnTo>
                    <a:pt x="322" y="74"/>
                  </a:lnTo>
                  <a:lnTo>
                    <a:pt x="313" y="77"/>
                  </a:lnTo>
                  <a:lnTo>
                    <a:pt x="306" y="78"/>
                  </a:lnTo>
                  <a:lnTo>
                    <a:pt x="302" y="78"/>
                  </a:lnTo>
                  <a:lnTo>
                    <a:pt x="300" y="80"/>
                  </a:lnTo>
                  <a:lnTo>
                    <a:pt x="302" y="82"/>
                  </a:lnTo>
                  <a:lnTo>
                    <a:pt x="291" y="82"/>
                  </a:lnTo>
                  <a:lnTo>
                    <a:pt x="285" y="82"/>
                  </a:lnTo>
                  <a:lnTo>
                    <a:pt x="281" y="84"/>
                  </a:lnTo>
                  <a:lnTo>
                    <a:pt x="276" y="86"/>
                  </a:lnTo>
                  <a:lnTo>
                    <a:pt x="272" y="86"/>
                  </a:lnTo>
                  <a:lnTo>
                    <a:pt x="265" y="88"/>
                  </a:lnTo>
                  <a:lnTo>
                    <a:pt x="260" y="90"/>
                  </a:lnTo>
                  <a:lnTo>
                    <a:pt x="263" y="94"/>
                  </a:lnTo>
                  <a:lnTo>
                    <a:pt x="269" y="94"/>
                  </a:lnTo>
                  <a:lnTo>
                    <a:pt x="272" y="94"/>
                  </a:lnTo>
                  <a:lnTo>
                    <a:pt x="276" y="96"/>
                  </a:lnTo>
                  <a:lnTo>
                    <a:pt x="272" y="96"/>
                  </a:lnTo>
                  <a:lnTo>
                    <a:pt x="268" y="96"/>
                  </a:lnTo>
                  <a:lnTo>
                    <a:pt x="265" y="97"/>
                  </a:lnTo>
                  <a:lnTo>
                    <a:pt x="263" y="97"/>
                  </a:lnTo>
                  <a:lnTo>
                    <a:pt x="263" y="100"/>
                  </a:lnTo>
                  <a:lnTo>
                    <a:pt x="263" y="101"/>
                  </a:lnTo>
                  <a:lnTo>
                    <a:pt x="260" y="104"/>
                  </a:lnTo>
                  <a:lnTo>
                    <a:pt x="259" y="104"/>
                  </a:lnTo>
                  <a:lnTo>
                    <a:pt x="259" y="105"/>
                  </a:lnTo>
                  <a:lnTo>
                    <a:pt x="260" y="107"/>
                  </a:lnTo>
                  <a:lnTo>
                    <a:pt x="265" y="107"/>
                  </a:lnTo>
                  <a:lnTo>
                    <a:pt x="273" y="107"/>
                  </a:lnTo>
                  <a:lnTo>
                    <a:pt x="281" y="107"/>
                  </a:lnTo>
                  <a:lnTo>
                    <a:pt x="289" y="107"/>
                  </a:lnTo>
                  <a:lnTo>
                    <a:pt x="291" y="109"/>
                  </a:lnTo>
                  <a:lnTo>
                    <a:pt x="292" y="109"/>
                  </a:lnTo>
                  <a:lnTo>
                    <a:pt x="294" y="107"/>
                  </a:lnTo>
                  <a:lnTo>
                    <a:pt x="292" y="107"/>
                  </a:lnTo>
                  <a:lnTo>
                    <a:pt x="296" y="105"/>
                  </a:lnTo>
                  <a:lnTo>
                    <a:pt x="296" y="107"/>
                  </a:lnTo>
                  <a:lnTo>
                    <a:pt x="294" y="110"/>
                  </a:lnTo>
                  <a:lnTo>
                    <a:pt x="306" y="105"/>
                  </a:lnTo>
                  <a:lnTo>
                    <a:pt x="312" y="105"/>
                  </a:lnTo>
                  <a:lnTo>
                    <a:pt x="316" y="104"/>
                  </a:lnTo>
                  <a:lnTo>
                    <a:pt x="317" y="104"/>
                  </a:lnTo>
                  <a:lnTo>
                    <a:pt x="321" y="104"/>
                  </a:lnTo>
                  <a:lnTo>
                    <a:pt x="328" y="102"/>
                  </a:lnTo>
                  <a:lnTo>
                    <a:pt x="329" y="104"/>
                  </a:lnTo>
                  <a:lnTo>
                    <a:pt x="326" y="105"/>
                  </a:lnTo>
                  <a:lnTo>
                    <a:pt x="321" y="107"/>
                  </a:lnTo>
                  <a:lnTo>
                    <a:pt x="312" y="109"/>
                  </a:lnTo>
                  <a:lnTo>
                    <a:pt x="313" y="109"/>
                  </a:lnTo>
                  <a:lnTo>
                    <a:pt x="313" y="110"/>
                  </a:lnTo>
                  <a:lnTo>
                    <a:pt x="312" y="114"/>
                  </a:lnTo>
                  <a:lnTo>
                    <a:pt x="304" y="121"/>
                  </a:lnTo>
                  <a:lnTo>
                    <a:pt x="294" y="123"/>
                  </a:lnTo>
                  <a:lnTo>
                    <a:pt x="283" y="123"/>
                  </a:lnTo>
                  <a:lnTo>
                    <a:pt x="268" y="130"/>
                  </a:lnTo>
                  <a:lnTo>
                    <a:pt x="260" y="130"/>
                  </a:lnTo>
                  <a:lnTo>
                    <a:pt x="257" y="130"/>
                  </a:lnTo>
                  <a:lnTo>
                    <a:pt x="259" y="130"/>
                  </a:lnTo>
                  <a:lnTo>
                    <a:pt x="259" y="127"/>
                  </a:lnTo>
                  <a:lnTo>
                    <a:pt x="255" y="127"/>
                  </a:lnTo>
                  <a:lnTo>
                    <a:pt x="249" y="127"/>
                  </a:lnTo>
                  <a:lnTo>
                    <a:pt x="247" y="130"/>
                  </a:lnTo>
                  <a:lnTo>
                    <a:pt x="247" y="131"/>
                  </a:lnTo>
                  <a:lnTo>
                    <a:pt x="243" y="131"/>
                  </a:lnTo>
                  <a:lnTo>
                    <a:pt x="239" y="134"/>
                  </a:lnTo>
                  <a:lnTo>
                    <a:pt x="232" y="137"/>
                  </a:lnTo>
                  <a:lnTo>
                    <a:pt x="239" y="135"/>
                  </a:lnTo>
                  <a:lnTo>
                    <a:pt x="233" y="137"/>
                  </a:lnTo>
                  <a:lnTo>
                    <a:pt x="229" y="139"/>
                  </a:lnTo>
                  <a:lnTo>
                    <a:pt x="232" y="141"/>
                  </a:lnTo>
                  <a:lnTo>
                    <a:pt x="229" y="141"/>
                  </a:lnTo>
                  <a:lnTo>
                    <a:pt x="228" y="139"/>
                  </a:lnTo>
                  <a:lnTo>
                    <a:pt x="224" y="141"/>
                  </a:lnTo>
                  <a:lnTo>
                    <a:pt x="212" y="145"/>
                  </a:lnTo>
                  <a:lnTo>
                    <a:pt x="207" y="149"/>
                  </a:lnTo>
                  <a:lnTo>
                    <a:pt x="202" y="151"/>
                  </a:lnTo>
                  <a:lnTo>
                    <a:pt x="199" y="153"/>
                  </a:lnTo>
                  <a:lnTo>
                    <a:pt x="198" y="153"/>
                  </a:lnTo>
                  <a:lnTo>
                    <a:pt x="195" y="153"/>
                  </a:lnTo>
                  <a:lnTo>
                    <a:pt x="194" y="154"/>
                  </a:lnTo>
                  <a:lnTo>
                    <a:pt x="192" y="157"/>
                  </a:lnTo>
                  <a:lnTo>
                    <a:pt x="195" y="157"/>
                  </a:lnTo>
                  <a:lnTo>
                    <a:pt x="192" y="158"/>
                  </a:lnTo>
                  <a:lnTo>
                    <a:pt x="190" y="161"/>
                  </a:lnTo>
                  <a:lnTo>
                    <a:pt x="190" y="162"/>
                  </a:lnTo>
                  <a:lnTo>
                    <a:pt x="190" y="165"/>
                  </a:lnTo>
                  <a:lnTo>
                    <a:pt x="192" y="162"/>
                  </a:lnTo>
                  <a:lnTo>
                    <a:pt x="195" y="162"/>
                  </a:lnTo>
                  <a:lnTo>
                    <a:pt x="198" y="161"/>
                  </a:lnTo>
                  <a:lnTo>
                    <a:pt x="195" y="165"/>
                  </a:lnTo>
                  <a:lnTo>
                    <a:pt x="192" y="166"/>
                  </a:lnTo>
                  <a:lnTo>
                    <a:pt x="194" y="166"/>
                  </a:lnTo>
                  <a:lnTo>
                    <a:pt x="192" y="167"/>
                  </a:lnTo>
                  <a:lnTo>
                    <a:pt x="190" y="170"/>
                  </a:lnTo>
                  <a:lnTo>
                    <a:pt x="184" y="170"/>
                  </a:lnTo>
                  <a:lnTo>
                    <a:pt x="180" y="174"/>
                  </a:lnTo>
                  <a:lnTo>
                    <a:pt x="182" y="174"/>
                  </a:lnTo>
                  <a:lnTo>
                    <a:pt x="180" y="175"/>
                  </a:lnTo>
                  <a:lnTo>
                    <a:pt x="182" y="175"/>
                  </a:lnTo>
                  <a:lnTo>
                    <a:pt x="184" y="175"/>
                  </a:lnTo>
                  <a:lnTo>
                    <a:pt x="182" y="179"/>
                  </a:lnTo>
                  <a:lnTo>
                    <a:pt x="184" y="179"/>
                  </a:lnTo>
                  <a:lnTo>
                    <a:pt x="184" y="180"/>
                  </a:lnTo>
                  <a:lnTo>
                    <a:pt x="182" y="180"/>
                  </a:lnTo>
                  <a:lnTo>
                    <a:pt x="180" y="183"/>
                  </a:lnTo>
                  <a:lnTo>
                    <a:pt x="198" y="183"/>
                  </a:lnTo>
                  <a:lnTo>
                    <a:pt x="206" y="180"/>
                  </a:lnTo>
                  <a:lnTo>
                    <a:pt x="208" y="179"/>
                  </a:lnTo>
                  <a:lnTo>
                    <a:pt x="208" y="178"/>
                  </a:lnTo>
                  <a:lnTo>
                    <a:pt x="216" y="174"/>
                  </a:lnTo>
                  <a:lnTo>
                    <a:pt x="224" y="170"/>
                  </a:lnTo>
                  <a:lnTo>
                    <a:pt x="225" y="170"/>
                  </a:lnTo>
                  <a:lnTo>
                    <a:pt x="228" y="170"/>
                  </a:lnTo>
                  <a:lnTo>
                    <a:pt x="219" y="174"/>
                  </a:lnTo>
                  <a:lnTo>
                    <a:pt x="215" y="175"/>
                  </a:lnTo>
                  <a:lnTo>
                    <a:pt x="212" y="178"/>
                  </a:lnTo>
                  <a:lnTo>
                    <a:pt x="211" y="179"/>
                  </a:lnTo>
                  <a:lnTo>
                    <a:pt x="207" y="183"/>
                  </a:lnTo>
                  <a:lnTo>
                    <a:pt x="207" y="187"/>
                  </a:lnTo>
                  <a:lnTo>
                    <a:pt x="206" y="188"/>
                  </a:lnTo>
                  <a:lnTo>
                    <a:pt x="199" y="192"/>
                  </a:lnTo>
                  <a:lnTo>
                    <a:pt x="195" y="192"/>
                  </a:lnTo>
                  <a:lnTo>
                    <a:pt x="194" y="196"/>
                  </a:lnTo>
                  <a:lnTo>
                    <a:pt x="199" y="196"/>
                  </a:lnTo>
                  <a:lnTo>
                    <a:pt x="194" y="198"/>
                  </a:lnTo>
                  <a:lnTo>
                    <a:pt x="192" y="200"/>
                  </a:lnTo>
                  <a:lnTo>
                    <a:pt x="190" y="202"/>
                  </a:lnTo>
                  <a:lnTo>
                    <a:pt x="186" y="202"/>
                  </a:lnTo>
                  <a:lnTo>
                    <a:pt x="182" y="204"/>
                  </a:lnTo>
                  <a:lnTo>
                    <a:pt x="186" y="204"/>
                  </a:lnTo>
                  <a:lnTo>
                    <a:pt x="190" y="204"/>
                  </a:lnTo>
                  <a:lnTo>
                    <a:pt x="198" y="202"/>
                  </a:lnTo>
                  <a:lnTo>
                    <a:pt x="206" y="198"/>
                  </a:lnTo>
                  <a:lnTo>
                    <a:pt x="208" y="196"/>
                  </a:lnTo>
                  <a:lnTo>
                    <a:pt x="212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5" y="200"/>
                  </a:lnTo>
                  <a:lnTo>
                    <a:pt x="212" y="202"/>
                  </a:lnTo>
                  <a:lnTo>
                    <a:pt x="216" y="200"/>
                  </a:lnTo>
                  <a:lnTo>
                    <a:pt x="219" y="200"/>
                  </a:lnTo>
                  <a:lnTo>
                    <a:pt x="219" y="202"/>
                  </a:lnTo>
                  <a:lnTo>
                    <a:pt x="219" y="204"/>
                  </a:lnTo>
                  <a:lnTo>
                    <a:pt x="219" y="206"/>
                  </a:lnTo>
                  <a:lnTo>
                    <a:pt x="219" y="208"/>
                  </a:lnTo>
                  <a:lnTo>
                    <a:pt x="221" y="208"/>
                  </a:lnTo>
                  <a:lnTo>
                    <a:pt x="224" y="204"/>
                  </a:lnTo>
                  <a:lnTo>
                    <a:pt x="228" y="200"/>
                  </a:lnTo>
                  <a:lnTo>
                    <a:pt x="232" y="198"/>
                  </a:lnTo>
                  <a:lnTo>
                    <a:pt x="229" y="200"/>
                  </a:lnTo>
                  <a:lnTo>
                    <a:pt x="232" y="200"/>
                  </a:lnTo>
                  <a:lnTo>
                    <a:pt x="232" y="202"/>
                  </a:lnTo>
                  <a:lnTo>
                    <a:pt x="232" y="204"/>
                  </a:lnTo>
                  <a:lnTo>
                    <a:pt x="233" y="204"/>
                  </a:lnTo>
                  <a:lnTo>
                    <a:pt x="237" y="204"/>
                  </a:lnTo>
                  <a:lnTo>
                    <a:pt x="243" y="202"/>
                  </a:lnTo>
                  <a:lnTo>
                    <a:pt x="252" y="200"/>
                  </a:lnTo>
                  <a:lnTo>
                    <a:pt x="245" y="204"/>
                  </a:lnTo>
                  <a:lnTo>
                    <a:pt x="237" y="206"/>
                  </a:lnTo>
                  <a:lnTo>
                    <a:pt x="235" y="208"/>
                  </a:lnTo>
                  <a:lnTo>
                    <a:pt x="233" y="211"/>
                  </a:lnTo>
                  <a:lnTo>
                    <a:pt x="232" y="211"/>
                  </a:lnTo>
                  <a:lnTo>
                    <a:pt x="225" y="215"/>
                  </a:lnTo>
                  <a:lnTo>
                    <a:pt x="220" y="219"/>
                  </a:lnTo>
                  <a:lnTo>
                    <a:pt x="220" y="222"/>
                  </a:lnTo>
                  <a:lnTo>
                    <a:pt x="219" y="223"/>
                  </a:lnTo>
                  <a:lnTo>
                    <a:pt x="216" y="223"/>
                  </a:lnTo>
                  <a:lnTo>
                    <a:pt x="216" y="222"/>
                  </a:lnTo>
                  <a:lnTo>
                    <a:pt x="211" y="223"/>
                  </a:lnTo>
                  <a:lnTo>
                    <a:pt x="203" y="227"/>
                  </a:lnTo>
                  <a:lnTo>
                    <a:pt x="199" y="228"/>
                  </a:lnTo>
                  <a:lnTo>
                    <a:pt x="194" y="232"/>
                  </a:lnTo>
                  <a:lnTo>
                    <a:pt x="192" y="235"/>
                  </a:lnTo>
                  <a:lnTo>
                    <a:pt x="190" y="235"/>
                  </a:lnTo>
                  <a:lnTo>
                    <a:pt x="184" y="235"/>
                  </a:lnTo>
                  <a:lnTo>
                    <a:pt x="172" y="238"/>
                  </a:lnTo>
                  <a:lnTo>
                    <a:pt x="159" y="244"/>
                  </a:lnTo>
                  <a:lnTo>
                    <a:pt x="151" y="248"/>
                  </a:lnTo>
                  <a:lnTo>
                    <a:pt x="150" y="250"/>
                  </a:lnTo>
                  <a:lnTo>
                    <a:pt x="150" y="252"/>
                  </a:lnTo>
                  <a:lnTo>
                    <a:pt x="148" y="252"/>
                  </a:lnTo>
                  <a:lnTo>
                    <a:pt x="148" y="250"/>
                  </a:lnTo>
                  <a:lnTo>
                    <a:pt x="146" y="252"/>
                  </a:lnTo>
                  <a:lnTo>
                    <a:pt x="140" y="253"/>
                  </a:lnTo>
                  <a:lnTo>
                    <a:pt x="142" y="250"/>
                  </a:lnTo>
                  <a:lnTo>
                    <a:pt x="144" y="248"/>
                  </a:lnTo>
                  <a:lnTo>
                    <a:pt x="140" y="250"/>
                  </a:lnTo>
                  <a:lnTo>
                    <a:pt x="138" y="250"/>
                  </a:lnTo>
                  <a:lnTo>
                    <a:pt x="140" y="248"/>
                  </a:lnTo>
                  <a:lnTo>
                    <a:pt x="128" y="252"/>
                  </a:lnTo>
                  <a:lnTo>
                    <a:pt x="118" y="255"/>
                  </a:lnTo>
                  <a:lnTo>
                    <a:pt x="111" y="257"/>
                  </a:lnTo>
                  <a:lnTo>
                    <a:pt x="107" y="259"/>
                  </a:lnTo>
                  <a:lnTo>
                    <a:pt x="102" y="261"/>
                  </a:lnTo>
                  <a:lnTo>
                    <a:pt x="97" y="265"/>
                  </a:lnTo>
                  <a:lnTo>
                    <a:pt x="98" y="265"/>
                  </a:lnTo>
                  <a:lnTo>
                    <a:pt x="98" y="267"/>
                  </a:lnTo>
                  <a:lnTo>
                    <a:pt x="102" y="265"/>
                  </a:lnTo>
                  <a:lnTo>
                    <a:pt x="105" y="265"/>
                  </a:lnTo>
                  <a:lnTo>
                    <a:pt x="106" y="263"/>
                  </a:lnTo>
                  <a:lnTo>
                    <a:pt x="106" y="261"/>
                  </a:lnTo>
                  <a:lnTo>
                    <a:pt x="107" y="261"/>
                  </a:lnTo>
                  <a:lnTo>
                    <a:pt x="107" y="263"/>
                  </a:lnTo>
                  <a:lnTo>
                    <a:pt x="106" y="265"/>
                  </a:lnTo>
                  <a:lnTo>
                    <a:pt x="107" y="265"/>
                  </a:lnTo>
                  <a:lnTo>
                    <a:pt x="110" y="265"/>
                  </a:lnTo>
                  <a:lnTo>
                    <a:pt x="111" y="263"/>
                  </a:lnTo>
                  <a:lnTo>
                    <a:pt x="111" y="265"/>
                  </a:lnTo>
                  <a:lnTo>
                    <a:pt x="115" y="261"/>
                  </a:lnTo>
                  <a:lnTo>
                    <a:pt x="119" y="259"/>
                  </a:lnTo>
                  <a:lnTo>
                    <a:pt x="127" y="255"/>
                  </a:lnTo>
                  <a:lnTo>
                    <a:pt x="128" y="255"/>
                  </a:lnTo>
                  <a:lnTo>
                    <a:pt x="132" y="257"/>
                  </a:lnTo>
                  <a:lnTo>
                    <a:pt x="128" y="257"/>
                  </a:lnTo>
                  <a:lnTo>
                    <a:pt x="125" y="259"/>
                  </a:lnTo>
                  <a:lnTo>
                    <a:pt x="131" y="259"/>
                  </a:lnTo>
                  <a:lnTo>
                    <a:pt x="134" y="257"/>
                  </a:lnTo>
                  <a:lnTo>
                    <a:pt x="136" y="257"/>
                  </a:lnTo>
                  <a:lnTo>
                    <a:pt x="138" y="257"/>
                  </a:lnTo>
                  <a:lnTo>
                    <a:pt x="140" y="255"/>
                  </a:lnTo>
                  <a:lnTo>
                    <a:pt x="140" y="257"/>
                  </a:lnTo>
                  <a:lnTo>
                    <a:pt x="146" y="253"/>
                  </a:lnTo>
                  <a:lnTo>
                    <a:pt x="150" y="253"/>
                  </a:lnTo>
                  <a:lnTo>
                    <a:pt x="154" y="252"/>
                  </a:lnTo>
                  <a:lnTo>
                    <a:pt x="155" y="252"/>
                  </a:lnTo>
                  <a:lnTo>
                    <a:pt x="158" y="252"/>
                  </a:lnTo>
                  <a:lnTo>
                    <a:pt x="151" y="255"/>
                  </a:lnTo>
                  <a:lnTo>
                    <a:pt x="155" y="253"/>
                  </a:lnTo>
                  <a:lnTo>
                    <a:pt x="159" y="252"/>
                  </a:lnTo>
                  <a:lnTo>
                    <a:pt x="163" y="250"/>
                  </a:lnTo>
                  <a:lnTo>
                    <a:pt x="167" y="250"/>
                  </a:lnTo>
                  <a:lnTo>
                    <a:pt x="171" y="250"/>
                  </a:lnTo>
                  <a:lnTo>
                    <a:pt x="175" y="248"/>
                  </a:lnTo>
                  <a:lnTo>
                    <a:pt x="176" y="246"/>
                  </a:lnTo>
                  <a:lnTo>
                    <a:pt x="178" y="246"/>
                  </a:lnTo>
                  <a:lnTo>
                    <a:pt x="176" y="248"/>
                  </a:lnTo>
                  <a:lnTo>
                    <a:pt x="180" y="246"/>
                  </a:lnTo>
                  <a:lnTo>
                    <a:pt x="184" y="244"/>
                  </a:lnTo>
                  <a:lnTo>
                    <a:pt x="182" y="244"/>
                  </a:lnTo>
                  <a:lnTo>
                    <a:pt x="180" y="244"/>
                  </a:lnTo>
                  <a:lnTo>
                    <a:pt x="184" y="242"/>
                  </a:lnTo>
                  <a:lnTo>
                    <a:pt x="190" y="240"/>
                  </a:lnTo>
                  <a:lnTo>
                    <a:pt x="194" y="240"/>
                  </a:lnTo>
                  <a:lnTo>
                    <a:pt x="194" y="238"/>
                  </a:lnTo>
                  <a:lnTo>
                    <a:pt x="195" y="238"/>
                  </a:lnTo>
                  <a:lnTo>
                    <a:pt x="199" y="238"/>
                  </a:lnTo>
                  <a:lnTo>
                    <a:pt x="202" y="238"/>
                  </a:lnTo>
                  <a:lnTo>
                    <a:pt x="203" y="236"/>
                  </a:lnTo>
                  <a:lnTo>
                    <a:pt x="206" y="235"/>
                  </a:lnTo>
                  <a:lnTo>
                    <a:pt x="207" y="235"/>
                  </a:lnTo>
                  <a:lnTo>
                    <a:pt x="208" y="235"/>
                  </a:lnTo>
                  <a:lnTo>
                    <a:pt x="216" y="232"/>
                  </a:lnTo>
                  <a:lnTo>
                    <a:pt x="220" y="231"/>
                  </a:lnTo>
                  <a:lnTo>
                    <a:pt x="225" y="228"/>
                  </a:lnTo>
                  <a:lnTo>
                    <a:pt x="228" y="227"/>
                  </a:lnTo>
                  <a:lnTo>
                    <a:pt x="232" y="224"/>
                  </a:lnTo>
                  <a:lnTo>
                    <a:pt x="235" y="223"/>
                  </a:lnTo>
                  <a:lnTo>
                    <a:pt x="237" y="223"/>
                  </a:lnTo>
                  <a:lnTo>
                    <a:pt x="239" y="223"/>
                  </a:lnTo>
                  <a:lnTo>
                    <a:pt x="245" y="222"/>
                  </a:lnTo>
                  <a:lnTo>
                    <a:pt x="249" y="219"/>
                  </a:lnTo>
                  <a:lnTo>
                    <a:pt x="256" y="218"/>
                  </a:lnTo>
                  <a:lnTo>
                    <a:pt x="264" y="214"/>
                  </a:lnTo>
                  <a:lnTo>
                    <a:pt x="268" y="214"/>
                  </a:lnTo>
                  <a:lnTo>
                    <a:pt x="272" y="211"/>
                  </a:lnTo>
                  <a:lnTo>
                    <a:pt x="273" y="214"/>
                  </a:lnTo>
                  <a:lnTo>
                    <a:pt x="273" y="211"/>
                  </a:lnTo>
                  <a:lnTo>
                    <a:pt x="277" y="210"/>
                  </a:lnTo>
                  <a:lnTo>
                    <a:pt x="279" y="210"/>
                  </a:lnTo>
                  <a:lnTo>
                    <a:pt x="281" y="208"/>
                  </a:lnTo>
                  <a:lnTo>
                    <a:pt x="285" y="206"/>
                  </a:lnTo>
                  <a:lnTo>
                    <a:pt x="291" y="204"/>
                  </a:lnTo>
                  <a:lnTo>
                    <a:pt x="294" y="202"/>
                  </a:lnTo>
                  <a:lnTo>
                    <a:pt x="300" y="200"/>
                  </a:lnTo>
                  <a:lnTo>
                    <a:pt x="300" y="198"/>
                  </a:lnTo>
                  <a:lnTo>
                    <a:pt x="300" y="196"/>
                  </a:lnTo>
                  <a:lnTo>
                    <a:pt x="296" y="196"/>
                  </a:lnTo>
                  <a:lnTo>
                    <a:pt x="292" y="196"/>
                  </a:lnTo>
                  <a:lnTo>
                    <a:pt x="294" y="194"/>
                  </a:lnTo>
                  <a:lnTo>
                    <a:pt x="298" y="192"/>
                  </a:lnTo>
                  <a:lnTo>
                    <a:pt x="300" y="192"/>
                  </a:lnTo>
                  <a:lnTo>
                    <a:pt x="302" y="192"/>
                  </a:lnTo>
                  <a:lnTo>
                    <a:pt x="300" y="191"/>
                  </a:lnTo>
                  <a:lnTo>
                    <a:pt x="306" y="191"/>
                  </a:lnTo>
                  <a:lnTo>
                    <a:pt x="308" y="188"/>
                  </a:lnTo>
                  <a:lnTo>
                    <a:pt x="313" y="187"/>
                  </a:lnTo>
                  <a:lnTo>
                    <a:pt x="316" y="184"/>
                  </a:lnTo>
                  <a:lnTo>
                    <a:pt x="316" y="187"/>
                  </a:lnTo>
                  <a:lnTo>
                    <a:pt x="320" y="187"/>
                  </a:lnTo>
                  <a:lnTo>
                    <a:pt x="321" y="184"/>
                  </a:lnTo>
                  <a:lnTo>
                    <a:pt x="321" y="183"/>
                  </a:lnTo>
                  <a:lnTo>
                    <a:pt x="326" y="183"/>
                  </a:lnTo>
                  <a:lnTo>
                    <a:pt x="333" y="180"/>
                  </a:lnTo>
                  <a:lnTo>
                    <a:pt x="333" y="178"/>
                  </a:lnTo>
                  <a:lnTo>
                    <a:pt x="330" y="175"/>
                  </a:lnTo>
                  <a:lnTo>
                    <a:pt x="334" y="178"/>
                  </a:lnTo>
                  <a:lnTo>
                    <a:pt x="336" y="178"/>
                  </a:lnTo>
                  <a:lnTo>
                    <a:pt x="344" y="174"/>
                  </a:lnTo>
                  <a:lnTo>
                    <a:pt x="349" y="171"/>
                  </a:lnTo>
                  <a:lnTo>
                    <a:pt x="356" y="170"/>
                  </a:lnTo>
                  <a:lnTo>
                    <a:pt x="361" y="166"/>
                  </a:lnTo>
                  <a:lnTo>
                    <a:pt x="365" y="165"/>
                  </a:lnTo>
                  <a:lnTo>
                    <a:pt x="369" y="165"/>
                  </a:lnTo>
                  <a:lnTo>
                    <a:pt x="373" y="162"/>
                  </a:lnTo>
                  <a:lnTo>
                    <a:pt x="377" y="161"/>
                  </a:lnTo>
                  <a:lnTo>
                    <a:pt x="379" y="161"/>
                  </a:lnTo>
                  <a:lnTo>
                    <a:pt x="383" y="158"/>
                  </a:lnTo>
                  <a:lnTo>
                    <a:pt x="383" y="161"/>
                  </a:lnTo>
                  <a:lnTo>
                    <a:pt x="386" y="161"/>
                  </a:lnTo>
                  <a:lnTo>
                    <a:pt x="390" y="161"/>
                  </a:lnTo>
                  <a:lnTo>
                    <a:pt x="387" y="162"/>
                  </a:lnTo>
                  <a:lnTo>
                    <a:pt x="390" y="165"/>
                  </a:lnTo>
                  <a:lnTo>
                    <a:pt x="393" y="166"/>
                  </a:lnTo>
                  <a:lnTo>
                    <a:pt x="390" y="166"/>
                  </a:lnTo>
                  <a:lnTo>
                    <a:pt x="383" y="166"/>
                  </a:lnTo>
                  <a:lnTo>
                    <a:pt x="382" y="166"/>
                  </a:lnTo>
                  <a:lnTo>
                    <a:pt x="379" y="166"/>
                  </a:lnTo>
                  <a:lnTo>
                    <a:pt x="379" y="165"/>
                  </a:lnTo>
                  <a:lnTo>
                    <a:pt x="361" y="170"/>
                  </a:lnTo>
                  <a:lnTo>
                    <a:pt x="360" y="171"/>
                  </a:lnTo>
                  <a:lnTo>
                    <a:pt x="357" y="174"/>
                  </a:lnTo>
                  <a:lnTo>
                    <a:pt x="349" y="178"/>
                  </a:lnTo>
                  <a:lnTo>
                    <a:pt x="342" y="180"/>
                  </a:lnTo>
                  <a:lnTo>
                    <a:pt x="338" y="184"/>
                  </a:lnTo>
                  <a:lnTo>
                    <a:pt x="336" y="187"/>
                  </a:lnTo>
                  <a:lnTo>
                    <a:pt x="338" y="187"/>
                  </a:lnTo>
                  <a:lnTo>
                    <a:pt x="340" y="187"/>
                  </a:lnTo>
                  <a:lnTo>
                    <a:pt x="329" y="191"/>
                  </a:lnTo>
                  <a:lnTo>
                    <a:pt x="326" y="192"/>
                  </a:lnTo>
                  <a:lnTo>
                    <a:pt x="326" y="194"/>
                  </a:lnTo>
                  <a:lnTo>
                    <a:pt x="329" y="194"/>
                  </a:lnTo>
                  <a:lnTo>
                    <a:pt x="330" y="194"/>
                  </a:lnTo>
                  <a:lnTo>
                    <a:pt x="333" y="194"/>
                  </a:lnTo>
                  <a:lnTo>
                    <a:pt x="334" y="194"/>
                  </a:lnTo>
                  <a:lnTo>
                    <a:pt x="334" y="192"/>
                  </a:lnTo>
                  <a:lnTo>
                    <a:pt x="338" y="192"/>
                  </a:lnTo>
                  <a:lnTo>
                    <a:pt x="342" y="191"/>
                  </a:lnTo>
                  <a:lnTo>
                    <a:pt x="346" y="188"/>
                  </a:lnTo>
                  <a:lnTo>
                    <a:pt x="349" y="188"/>
                  </a:lnTo>
                  <a:lnTo>
                    <a:pt x="348" y="191"/>
                  </a:lnTo>
                  <a:lnTo>
                    <a:pt x="356" y="187"/>
                  </a:lnTo>
                  <a:lnTo>
                    <a:pt x="349" y="191"/>
                  </a:lnTo>
                  <a:lnTo>
                    <a:pt x="360" y="187"/>
                  </a:lnTo>
                  <a:lnTo>
                    <a:pt x="361" y="184"/>
                  </a:lnTo>
                  <a:lnTo>
                    <a:pt x="361" y="187"/>
                  </a:lnTo>
                  <a:lnTo>
                    <a:pt x="365" y="183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70" y="180"/>
                  </a:lnTo>
                  <a:lnTo>
                    <a:pt x="374" y="179"/>
                  </a:lnTo>
                  <a:lnTo>
                    <a:pt x="373" y="183"/>
                  </a:lnTo>
                  <a:lnTo>
                    <a:pt x="374" y="180"/>
                  </a:lnTo>
                  <a:lnTo>
                    <a:pt x="377" y="180"/>
                  </a:lnTo>
                  <a:lnTo>
                    <a:pt x="378" y="183"/>
                  </a:lnTo>
                  <a:lnTo>
                    <a:pt x="382" y="180"/>
                  </a:lnTo>
                  <a:lnTo>
                    <a:pt x="386" y="180"/>
                  </a:lnTo>
                  <a:lnTo>
                    <a:pt x="393" y="178"/>
                  </a:lnTo>
                  <a:lnTo>
                    <a:pt x="391" y="178"/>
                  </a:lnTo>
                  <a:lnTo>
                    <a:pt x="390" y="178"/>
                  </a:lnTo>
                  <a:lnTo>
                    <a:pt x="395" y="175"/>
                  </a:lnTo>
                  <a:lnTo>
                    <a:pt x="399" y="174"/>
                  </a:lnTo>
                  <a:lnTo>
                    <a:pt x="401" y="171"/>
                  </a:lnTo>
                  <a:lnTo>
                    <a:pt x="391" y="174"/>
                  </a:lnTo>
                  <a:lnTo>
                    <a:pt x="397" y="171"/>
                  </a:lnTo>
                  <a:lnTo>
                    <a:pt x="399" y="171"/>
                  </a:lnTo>
                  <a:lnTo>
                    <a:pt x="401" y="167"/>
                  </a:lnTo>
                  <a:lnTo>
                    <a:pt x="399" y="170"/>
                  </a:lnTo>
                  <a:lnTo>
                    <a:pt x="399" y="167"/>
                  </a:lnTo>
                  <a:lnTo>
                    <a:pt x="397" y="167"/>
                  </a:lnTo>
                  <a:lnTo>
                    <a:pt x="403" y="166"/>
                  </a:lnTo>
                  <a:lnTo>
                    <a:pt x="409" y="165"/>
                  </a:lnTo>
                  <a:lnTo>
                    <a:pt x="410" y="165"/>
                  </a:lnTo>
                  <a:lnTo>
                    <a:pt x="418" y="161"/>
                  </a:lnTo>
                  <a:lnTo>
                    <a:pt x="413" y="165"/>
                  </a:lnTo>
                  <a:lnTo>
                    <a:pt x="409" y="166"/>
                  </a:lnTo>
                  <a:lnTo>
                    <a:pt x="409" y="167"/>
                  </a:lnTo>
                  <a:lnTo>
                    <a:pt x="413" y="166"/>
                  </a:lnTo>
                  <a:lnTo>
                    <a:pt x="414" y="165"/>
                  </a:lnTo>
                  <a:lnTo>
                    <a:pt x="418" y="162"/>
                  </a:lnTo>
                  <a:lnTo>
                    <a:pt x="414" y="166"/>
                  </a:lnTo>
                  <a:lnTo>
                    <a:pt x="418" y="165"/>
                  </a:lnTo>
                  <a:lnTo>
                    <a:pt x="417" y="166"/>
                  </a:lnTo>
                  <a:lnTo>
                    <a:pt x="426" y="165"/>
                  </a:lnTo>
                  <a:lnTo>
                    <a:pt x="430" y="162"/>
                  </a:lnTo>
                  <a:lnTo>
                    <a:pt x="431" y="162"/>
                  </a:lnTo>
                  <a:lnTo>
                    <a:pt x="434" y="165"/>
                  </a:lnTo>
                  <a:lnTo>
                    <a:pt x="427" y="165"/>
                  </a:lnTo>
                  <a:lnTo>
                    <a:pt x="426" y="166"/>
                  </a:lnTo>
                  <a:lnTo>
                    <a:pt x="423" y="167"/>
                  </a:lnTo>
                  <a:lnTo>
                    <a:pt x="426" y="167"/>
                  </a:lnTo>
                  <a:lnTo>
                    <a:pt x="422" y="170"/>
                  </a:lnTo>
                  <a:lnTo>
                    <a:pt x="426" y="170"/>
                  </a:lnTo>
                  <a:lnTo>
                    <a:pt x="430" y="170"/>
                  </a:lnTo>
                  <a:lnTo>
                    <a:pt x="434" y="170"/>
                  </a:lnTo>
                  <a:lnTo>
                    <a:pt x="427" y="174"/>
                  </a:lnTo>
                  <a:lnTo>
                    <a:pt x="430" y="174"/>
                  </a:lnTo>
                  <a:lnTo>
                    <a:pt x="431" y="175"/>
                  </a:lnTo>
                  <a:lnTo>
                    <a:pt x="435" y="174"/>
                  </a:lnTo>
                  <a:lnTo>
                    <a:pt x="441" y="171"/>
                  </a:lnTo>
                  <a:lnTo>
                    <a:pt x="435" y="175"/>
                  </a:lnTo>
                  <a:lnTo>
                    <a:pt x="441" y="178"/>
                  </a:lnTo>
                  <a:lnTo>
                    <a:pt x="443" y="179"/>
                  </a:lnTo>
                  <a:lnTo>
                    <a:pt x="441" y="180"/>
                  </a:lnTo>
                  <a:lnTo>
                    <a:pt x="445" y="180"/>
                  </a:lnTo>
                  <a:lnTo>
                    <a:pt x="450" y="180"/>
                  </a:lnTo>
                  <a:lnTo>
                    <a:pt x="454" y="179"/>
                  </a:lnTo>
                  <a:lnTo>
                    <a:pt x="461" y="179"/>
                  </a:lnTo>
                  <a:lnTo>
                    <a:pt x="471" y="180"/>
                  </a:lnTo>
                  <a:lnTo>
                    <a:pt x="474" y="180"/>
                  </a:lnTo>
                  <a:lnTo>
                    <a:pt x="478" y="179"/>
                  </a:lnTo>
                  <a:lnTo>
                    <a:pt x="475" y="180"/>
                  </a:lnTo>
                  <a:lnTo>
                    <a:pt x="474" y="183"/>
                  </a:lnTo>
                  <a:lnTo>
                    <a:pt x="478" y="184"/>
                  </a:lnTo>
                  <a:lnTo>
                    <a:pt x="480" y="184"/>
                  </a:lnTo>
                  <a:lnTo>
                    <a:pt x="491" y="184"/>
                  </a:lnTo>
                  <a:lnTo>
                    <a:pt x="494" y="183"/>
                  </a:lnTo>
                  <a:lnTo>
                    <a:pt x="492" y="187"/>
                  </a:lnTo>
                  <a:lnTo>
                    <a:pt x="487" y="188"/>
                  </a:lnTo>
                  <a:lnTo>
                    <a:pt x="488" y="191"/>
                  </a:lnTo>
                  <a:lnTo>
                    <a:pt x="491" y="192"/>
                  </a:lnTo>
                  <a:lnTo>
                    <a:pt x="492" y="191"/>
                  </a:lnTo>
                  <a:lnTo>
                    <a:pt x="492" y="192"/>
                  </a:lnTo>
                  <a:lnTo>
                    <a:pt x="494" y="194"/>
                  </a:lnTo>
                  <a:lnTo>
                    <a:pt x="498" y="194"/>
                  </a:lnTo>
                  <a:lnTo>
                    <a:pt x="496" y="196"/>
                  </a:lnTo>
                  <a:lnTo>
                    <a:pt x="498" y="198"/>
                  </a:lnTo>
                  <a:lnTo>
                    <a:pt x="498" y="200"/>
                  </a:lnTo>
                  <a:lnTo>
                    <a:pt x="498" y="202"/>
                  </a:lnTo>
                  <a:lnTo>
                    <a:pt x="500" y="204"/>
                  </a:lnTo>
                  <a:lnTo>
                    <a:pt x="500" y="206"/>
                  </a:lnTo>
                  <a:lnTo>
                    <a:pt x="502" y="208"/>
                  </a:lnTo>
                  <a:lnTo>
                    <a:pt x="504" y="210"/>
                  </a:lnTo>
                  <a:lnTo>
                    <a:pt x="504" y="211"/>
                  </a:lnTo>
                  <a:lnTo>
                    <a:pt x="506" y="210"/>
                  </a:lnTo>
                  <a:lnTo>
                    <a:pt x="507" y="210"/>
                  </a:lnTo>
                  <a:lnTo>
                    <a:pt x="510" y="208"/>
                  </a:lnTo>
                  <a:lnTo>
                    <a:pt x="511" y="208"/>
                  </a:lnTo>
                  <a:lnTo>
                    <a:pt x="511" y="210"/>
                  </a:lnTo>
                  <a:lnTo>
                    <a:pt x="514" y="208"/>
                  </a:lnTo>
                  <a:lnTo>
                    <a:pt x="515" y="208"/>
                  </a:lnTo>
                  <a:lnTo>
                    <a:pt x="515" y="206"/>
                  </a:lnTo>
                  <a:lnTo>
                    <a:pt x="518" y="206"/>
                  </a:lnTo>
                  <a:lnTo>
                    <a:pt x="515" y="204"/>
                  </a:lnTo>
                  <a:lnTo>
                    <a:pt x="518" y="202"/>
                  </a:lnTo>
                  <a:lnTo>
                    <a:pt x="515" y="203"/>
                  </a:lnTo>
                  <a:lnTo>
                    <a:pt x="515" y="202"/>
                  </a:lnTo>
                  <a:lnTo>
                    <a:pt x="515" y="200"/>
                  </a:lnTo>
                  <a:lnTo>
                    <a:pt x="511" y="200"/>
                  </a:lnTo>
                  <a:lnTo>
                    <a:pt x="515" y="196"/>
                  </a:lnTo>
                  <a:lnTo>
                    <a:pt x="515" y="198"/>
                  </a:lnTo>
                  <a:lnTo>
                    <a:pt x="518" y="198"/>
                  </a:lnTo>
                  <a:lnTo>
                    <a:pt x="518" y="200"/>
                  </a:lnTo>
                  <a:lnTo>
                    <a:pt x="519" y="202"/>
                  </a:lnTo>
                  <a:lnTo>
                    <a:pt x="523" y="200"/>
                  </a:lnTo>
                  <a:lnTo>
                    <a:pt x="524" y="200"/>
                  </a:lnTo>
                  <a:lnTo>
                    <a:pt x="522" y="202"/>
                  </a:lnTo>
                  <a:lnTo>
                    <a:pt x="518" y="208"/>
                  </a:lnTo>
                  <a:lnTo>
                    <a:pt x="522" y="208"/>
                  </a:lnTo>
                  <a:lnTo>
                    <a:pt x="523" y="208"/>
                  </a:lnTo>
                  <a:lnTo>
                    <a:pt x="523" y="210"/>
                  </a:lnTo>
                  <a:lnTo>
                    <a:pt x="524" y="210"/>
                  </a:lnTo>
                  <a:lnTo>
                    <a:pt x="527" y="208"/>
                  </a:lnTo>
                  <a:lnTo>
                    <a:pt x="528" y="204"/>
                  </a:lnTo>
                  <a:lnTo>
                    <a:pt x="535" y="198"/>
                  </a:lnTo>
                  <a:lnTo>
                    <a:pt x="536" y="194"/>
                  </a:lnTo>
                  <a:lnTo>
                    <a:pt x="538" y="196"/>
                  </a:lnTo>
                  <a:lnTo>
                    <a:pt x="536" y="200"/>
                  </a:lnTo>
                  <a:lnTo>
                    <a:pt x="535" y="204"/>
                  </a:lnTo>
                  <a:lnTo>
                    <a:pt x="532" y="206"/>
                  </a:lnTo>
                  <a:lnTo>
                    <a:pt x="532" y="208"/>
                  </a:lnTo>
                  <a:lnTo>
                    <a:pt x="535" y="210"/>
                  </a:lnTo>
                  <a:lnTo>
                    <a:pt x="536" y="210"/>
                  </a:lnTo>
                  <a:lnTo>
                    <a:pt x="538" y="210"/>
                  </a:lnTo>
                  <a:lnTo>
                    <a:pt x="542" y="208"/>
                  </a:lnTo>
                  <a:lnTo>
                    <a:pt x="538" y="211"/>
                  </a:lnTo>
                  <a:lnTo>
                    <a:pt x="536" y="211"/>
                  </a:lnTo>
                  <a:lnTo>
                    <a:pt x="536" y="214"/>
                  </a:lnTo>
                  <a:lnTo>
                    <a:pt x="538" y="214"/>
                  </a:lnTo>
                  <a:lnTo>
                    <a:pt x="542" y="211"/>
                  </a:lnTo>
                  <a:lnTo>
                    <a:pt x="538" y="215"/>
                  </a:lnTo>
                  <a:lnTo>
                    <a:pt x="536" y="218"/>
                  </a:lnTo>
                  <a:lnTo>
                    <a:pt x="540" y="215"/>
                  </a:lnTo>
                  <a:lnTo>
                    <a:pt x="538" y="218"/>
                  </a:lnTo>
                  <a:lnTo>
                    <a:pt x="538" y="219"/>
                  </a:lnTo>
                  <a:lnTo>
                    <a:pt x="538" y="222"/>
                  </a:lnTo>
                  <a:lnTo>
                    <a:pt x="536" y="219"/>
                  </a:lnTo>
                  <a:lnTo>
                    <a:pt x="535" y="222"/>
                  </a:lnTo>
                  <a:lnTo>
                    <a:pt x="536" y="222"/>
                  </a:lnTo>
                  <a:lnTo>
                    <a:pt x="535" y="223"/>
                  </a:lnTo>
                  <a:lnTo>
                    <a:pt x="532" y="224"/>
                  </a:lnTo>
                  <a:lnTo>
                    <a:pt x="536" y="224"/>
                  </a:lnTo>
                  <a:lnTo>
                    <a:pt x="531" y="227"/>
                  </a:lnTo>
                  <a:lnTo>
                    <a:pt x="528" y="228"/>
                  </a:lnTo>
                  <a:lnTo>
                    <a:pt x="531" y="228"/>
                  </a:lnTo>
                  <a:lnTo>
                    <a:pt x="532" y="228"/>
                  </a:lnTo>
                  <a:lnTo>
                    <a:pt x="532" y="231"/>
                  </a:lnTo>
                  <a:lnTo>
                    <a:pt x="535" y="231"/>
                  </a:lnTo>
                  <a:lnTo>
                    <a:pt x="532" y="232"/>
                  </a:lnTo>
                  <a:lnTo>
                    <a:pt x="532" y="235"/>
                  </a:lnTo>
                  <a:lnTo>
                    <a:pt x="535" y="235"/>
                  </a:lnTo>
                  <a:lnTo>
                    <a:pt x="536" y="235"/>
                  </a:lnTo>
                  <a:lnTo>
                    <a:pt x="532" y="238"/>
                  </a:lnTo>
                  <a:lnTo>
                    <a:pt x="532" y="240"/>
                  </a:lnTo>
                  <a:lnTo>
                    <a:pt x="528" y="242"/>
                  </a:lnTo>
                  <a:lnTo>
                    <a:pt x="528" y="244"/>
                  </a:lnTo>
                  <a:lnTo>
                    <a:pt x="528" y="246"/>
                  </a:lnTo>
                  <a:lnTo>
                    <a:pt x="531" y="246"/>
                  </a:lnTo>
                  <a:lnTo>
                    <a:pt x="524" y="252"/>
                  </a:lnTo>
                  <a:lnTo>
                    <a:pt x="523" y="253"/>
                  </a:lnTo>
                  <a:lnTo>
                    <a:pt x="519" y="255"/>
                  </a:lnTo>
                  <a:lnTo>
                    <a:pt x="522" y="255"/>
                  </a:lnTo>
                  <a:lnTo>
                    <a:pt x="523" y="255"/>
                  </a:lnTo>
                  <a:lnTo>
                    <a:pt x="524" y="253"/>
                  </a:lnTo>
                  <a:lnTo>
                    <a:pt x="527" y="253"/>
                  </a:lnTo>
                  <a:lnTo>
                    <a:pt x="527" y="252"/>
                  </a:lnTo>
                  <a:lnTo>
                    <a:pt x="531" y="250"/>
                  </a:lnTo>
                  <a:lnTo>
                    <a:pt x="536" y="248"/>
                  </a:lnTo>
                  <a:lnTo>
                    <a:pt x="532" y="250"/>
                  </a:lnTo>
                  <a:lnTo>
                    <a:pt x="538" y="248"/>
                  </a:lnTo>
                  <a:lnTo>
                    <a:pt x="544" y="246"/>
                  </a:lnTo>
                  <a:lnTo>
                    <a:pt x="540" y="248"/>
                  </a:lnTo>
                  <a:lnTo>
                    <a:pt x="538" y="252"/>
                  </a:lnTo>
                  <a:lnTo>
                    <a:pt x="538" y="250"/>
                  </a:lnTo>
                  <a:lnTo>
                    <a:pt x="536" y="250"/>
                  </a:lnTo>
                  <a:lnTo>
                    <a:pt x="535" y="250"/>
                  </a:lnTo>
                  <a:lnTo>
                    <a:pt x="531" y="252"/>
                  </a:lnTo>
                  <a:lnTo>
                    <a:pt x="528" y="253"/>
                  </a:lnTo>
                  <a:lnTo>
                    <a:pt x="527" y="253"/>
                  </a:lnTo>
                  <a:lnTo>
                    <a:pt x="527" y="255"/>
                  </a:lnTo>
                  <a:lnTo>
                    <a:pt x="523" y="257"/>
                  </a:lnTo>
                  <a:lnTo>
                    <a:pt x="523" y="259"/>
                  </a:lnTo>
                  <a:lnTo>
                    <a:pt x="524" y="259"/>
                  </a:lnTo>
                  <a:lnTo>
                    <a:pt x="528" y="257"/>
                  </a:lnTo>
                  <a:lnTo>
                    <a:pt x="531" y="255"/>
                  </a:lnTo>
                  <a:lnTo>
                    <a:pt x="528" y="259"/>
                  </a:lnTo>
                  <a:lnTo>
                    <a:pt x="524" y="261"/>
                  </a:lnTo>
                  <a:lnTo>
                    <a:pt x="527" y="261"/>
                  </a:lnTo>
                  <a:lnTo>
                    <a:pt x="528" y="261"/>
                  </a:lnTo>
                  <a:lnTo>
                    <a:pt x="532" y="259"/>
                  </a:lnTo>
                  <a:lnTo>
                    <a:pt x="536" y="255"/>
                  </a:lnTo>
                  <a:lnTo>
                    <a:pt x="532" y="261"/>
                  </a:lnTo>
                  <a:lnTo>
                    <a:pt x="531" y="261"/>
                  </a:lnTo>
                  <a:lnTo>
                    <a:pt x="528" y="261"/>
                  </a:lnTo>
                  <a:lnTo>
                    <a:pt x="528" y="263"/>
                  </a:lnTo>
                  <a:lnTo>
                    <a:pt x="531" y="263"/>
                  </a:lnTo>
                  <a:lnTo>
                    <a:pt x="527" y="267"/>
                  </a:lnTo>
                  <a:lnTo>
                    <a:pt x="524" y="268"/>
                  </a:lnTo>
                  <a:lnTo>
                    <a:pt x="528" y="267"/>
                  </a:lnTo>
                  <a:lnTo>
                    <a:pt x="527" y="268"/>
                  </a:lnTo>
                  <a:lnTo>
                    <a:pt x="536" y="265"/>
                  </a:lnTo>
                  <a:lnTo>
                    <a:pt x="544" y="259"/>
                  </a:lnTo>
                  <a:lnTo>
                    <a:pt x="548" y="255"/>
                  </a:lnTo>
                  <a:lnTo>
                    <a:pt x="549" y="252"/>
                  </a:lnTo>
                  <a:lnTo>
                    <a:pt x="553" y="250"/>
                  </a:lnTo>
                  <a:lnTo>
                    <a:pt x="555" y="246"/>
                  </a:lnTo>
                  <a:lnTo>
                    <a:pt x="553" y="246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lnTo>
                    <a:pt x="549" y="242"/>
                  </a:lnTo>
                  <a:close/>
                  <a:moveTo>
                    <a:pt x="523" y="218"/>
                  </a:moveTo>
                  <a:lnTo>
                    <a:pt x="519" y="223"/>
                  </a:lnTo>
                  <a:lnTo>
                    <a:pt x="519" y="224"/>
                  </a:lnTo>
                  <a:lnTo>
                    <a:pt x="522" y="224"/>
                  </a:lnTo>
                  <a:lnTo>
                    <a:pt x="515" y="227"/>
                  </a:lnTo>
                  <a:lnTo>
                    <a:pt x="511" y="231"/>
                  </a:lnTo>
                  <a:lnTo>
                    <a:pt x="515" y="231"/>
                  </a:lnTo>
                  <a:lnTo>
                    <a:pt x="519" y="228"/>
                  </a:lnTo>
                  <a:lnTo>
                    <a:pt x="523" y="224"/>
                  </a:lnTo>
                  <a:lnTo>
                    <a:pt x="524" y="224"/>
                  </a:lnTo>
                  <a:lnTo>
                    <a:pt x="527" y="224"/>
                  </a:lnTo>
                  <a:lnTo>
                    <a:pt x="524" y="223"/>
                  </a:lnTo>
                  <a:lnTo>
                    <a:pt x="528" y="223"/>
                  </a:lnTo>
                  <a:lnTo>
                    <a:pt x="528" y="222"/>
                  </a:lnTo>
                  <a:lnTo>
                    <a:pt x="531" y="215"/>
                  </a:lnTo>
                  <a:lnTo>
                    <a:pt x="532" y="214"/>
                  </a:lnTo>
                  <a:lnTo>
                    <a:pt x="532" y="218"/>
                  </a:lnTo>
                  <a:lnTo>
                    <a:pt x="536" y="211"/>
                  </a:lnTo>
                  <a:lnTo>
                    <a:pt x="528" y="211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lnTo>
                    <a:pt x="523" y="218"/>
                  </a:lnTo>
                  <a:close/>
                  <a:moveTo>
                    <a:pt x="527" y="211"/>
                  </a:moveTo>
                  <a:lnTo>
                    <a:pt x="528" y="211"/>
                  </a:lnTo>
                  <a:lnTo>
                    <a:pt x="531" y="210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lnTo>
                    <a:pt x="527" y="211"/>
                  </a:lnTo>
                  <a:close/>
                  <a:moveTo>
                    <a:pt x="1" y="295"/>
                  </a:moveTo>
                  <a:lnTo>
                    <a:pt x="9" y="293"/>
                  </a:lnTo>
                  <a:lnTo>
                    <a:pt x="0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lnTo>
                    <a:pt x="1" y="295"/>
                  </a:lnTo>
                  <a:close/>
                  <a:moveTo>
                    <a:pt x="30" y="281"/>
                  </a:moveTo>
                  <a:lnTo>
                    <a:pt x="22" y="284"/>
                  </a:lnTo>
                  <a:lnTo>
                    <a:pt x="20" y="285"/>
                  </a:lnTo>
                  <a:lnTo>
                    <a:pt x="22" y="288"/>
                  </a:lnTo>
                  <a:lnTo>
                    <a:pt x="18" y="288"/>
                  </a:lnTo>
                  <a:lnTo>
                    <a:pt x="14" y="289"/>
                  </a:lnTo>
                  <a:lnTo>
                    <a:pt x="13" y="292"/>
                  </a:lnTo>
                  <a:lnTo>
                    <a:pt x="9" y="293"/>
                  </a:lnTo>
                  <a:lnTo>
                    <a:pt x="17" y="292"/>
                  </a:lnTo>
                  <a:lnTo>
                    <a:pt x="22" y="289"/>
                  </a:lnTo>
                  <a:lnTo>
                    <a:pt x="26" y="289"/>
                  </a:lnTo>
                  <a:lnTo>
                    <a:pt x="28" y="288"/>
                  </a:lnTo>
                  <a:lnTo>
                    <a:pt x="24" y="288"/>
                  </a:lnTo>
                  <a:lnTo>
                    <a:pt x="30" y="285"/>
                  </a:lnTo>
                  <a:lnTo>
                    <a:pt x="32" y="284"/>
                  </a:lnTo>
                  <a:lnTo>
                    <a:pt x="34" y="281"/>
                  </a:lnTo>
                  <a:lnTo>
                    <a:pt x="26" y="285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lnTo>
                    <a:pt x="30" y="281"/>
                  </a:lnTo>
                  <a:close/>
                  <a:moveTo>
                    <a:pt x="43" y="279"/>
                  </a:moveTo>
                  <a:lnTo>
                    <a:pt x="40" y="280"/>
                  </a:lnTo>
                  <a:lnTo>
                    <a:pt x="37" y="281"/>
                  </a:lnTo>
                  <a:lnTo>
                    <a:pt x="40" y="281"/>
                  </a:lnTo>
                  <a:lnTo>
                    <a:pt x="45" y="280"/>
                  </a:lnTo>
                  <a:lnTo>
                    <a:pt x="43" y="280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lnTo>
                    <a:pt x="43" y="279"/>
                  </a:lnTo>
                  <a:close/>
                  <a:moveTo>
                    <a:pt x="91" y="265"/>
                  </a:moveTo>
                  <a:lnTo>
                    <a:pt x="85" y="265"/>
                  </a:lnTo>
                  <a:lnTo>
                    <a:pt x="77" y="267"/>
                  </a:lnTo>
                  <a:lnTo>
                    <a:pt x="75" y="267"/>
                  </a:lnTo>
                  <a:lnTo>
                    <a:pt x="71" y="268"/>
                  </a:lnTo>
                  <a:lnTo>
                    <a:pt x="63" y="272"/>
                  </a:lnTo>
                  <a:lnTo>
                    <a:pt x="62" y="275"/>
                  </a:lnTo>
                  <a:lnTo>
                    <a:pt x="66" y="276"/>
                  </a:lnTo>
                  <a:lnTo>
                    <a:pt x="70" y="275"/>
                  </a:lnTo>
                  <a:lnTo>
                    <a:pt x="75" y="272"/>
                  </a:lnTo>
                  <a:lnTo>
                    <a:pt x="79" y="272"/>
                  </a:lnTo>
                  <a:lnTo>
                    <a:pt x="85" y="271"/>
                  </a:lnTo>
                  <a:lnTo>
                    <a:pt x="87" y="271"/>
                  </a:lnTo>
                  <a:lnTo>
                    <a:pt x="89" y="271"/>
                  </a:lnTo>
                  <a:lnTo>
                    <a:pt x="91" y="271"/>
                  </a:lnTo>
                  <a:lnTo>
                    <a:pt x="89" y="268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lnTo>
                    <a:pt x="91" y="265"/>
                  </a:lnTo>
                  <a:close/>
                  <a:moveTo>
                    <a:pt x="154" y="184"/>
                  </a:moveTo>
                  <a:lnTo>
                    <a:pt x="154" y="183"/>
                  </a:lnTo>
                  <a:lnTo>
                    <a:pt x="158" y="183"/>
                  </a:lnTo>
                  <a:lnTo>
                    <a:pt x="163" y="183"/>
                  </a:lnTo>
                  <a:lnTo>
                    <a:pt x="167" y="179"/>
                  </a:lnTo>
                  <a:lnTo>
                    <a:pt x="171" y="175"/>
                  </a:lnTo>
                  <a:lnTo>
                    <a:pt x="168" y="175"/>
                  </a:lnTo>
                  <a:lnTo>
                    <a:pt x="164" y="175"/>
                  </a:lnTo>
                  <a:lnTo>
                    <a:pt x="163" y="175"/>
                  </a:lnTo>
                  <a:lnTo>
                    <a:pt x="159" y="175"/>
                  </a:lnTo>
                  <a:lnTo>
                    <a:pt x="155" y="178"/>
                  </a:lnTo>
                  <a:lnTo>
                    <a:pt x="150" y="178"/>
                  </a:lnTo>
                  <a:lnTo>
                    <a:pt x="146" y="178"/>
                  </a:lnTo>
                  <a:lnTo>
                    <a:pt x="146" y="180"/>
                  </a:lnTo>
                  <a:lnTo>
                    <a:pt x="150" y="183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lnTo>
                    <a:pt x="154" y="184"/>
                  </a:lnTo>
                  <a:close/>
                  <a:moveTo>
                    <a:pt x="255" y="232"/>
                  </a:moveTo>
                  <a:lnTo>
                    <a:pt x="251" y="235"/>
                  </a:lnTo>
                  <a:lnTo>
                    <a:pt x="252" y="235"/>
                  </a:lnTo>
                  <a:lnTo>
                    <a:pt x="256" y="235"/>
                  </a:lnTo>
                  <a:lnTo>
                    <a:pt x="260" y="232"/>
                  </a:lnTo>
                  <a:lnTo>
                    <a:pt x="259" y="231"/>
                  </a:lnTo>
                  <a:lnTo>
                    <a:pt x="256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lnTo>
                    <a:pt x="255" y="232"/>
                  </a:lnTo>
                  <a:close/>
                  <a:moveTo>
                    <a:pt x="287" y="218"/>
                  </a:moveTo>
                  <a:lnTo>
                    <a:pt x="283" y="215"/>
                  </a:lnTo>
                  <a:lnTo>
                    <a:pt x="283" y="218"/>
                  </a:lnTo>
                  <a:lnTo>
                    <a:pt x="281" y="218"/>
                  </a:lnTo>
                  <a:lnTo>
                    <a:pt x="279" y="218"/>
                  </a:lnTo>
                  <a:lnTo>
                    <a:pt x="277" y="219"/>
                  </a:lnTo>
                  <a:lnTo>
                    <a:pt x="276" y="219"/>
                  </a:lnTo>
                  <a:lnTo>
                    <a:pt x="277" y="218"/>
                  </a:lnTo>
                  <a:lnTo>
                    <a:pt x="273" y="218"/>
                  </a:lnTo>
                  <a:lnTo>
                    <a:pt x="272" y="219"/>
                  </a:lnTo>
                  <a:lnTo>
                    <a:pt x="269" y="222"/>
                  </a:lnTo>
                  <a:lnTo>
                    <a:pt x="269" y="223"/>
                  </a:lnTo>
                  <a:lnTo>
                    <a:pt x="268" y="223"/>
                  </a:lnTo>
                  <a:lnTo>
                    <a:pt x="265" y="223"/>
                  </a:lnTo>
                  <a:lnTo>
                    <a:pt x="265" y="222"/>
                  </a:lnTo>
                  <a:lnTo>
                    <a:pt x="264" y="222"/>
                  </a:lnTo>
                  <a:lnTo>
                    <a:pt x="260" y="222"/>
                  </a:lnTo>
                  <a:lnTo>
                    <a:pt x="256" y="223"/>
                  </a:lnTo>
                  <a:lnTo>
                    <a:pt x="252" y="224"/>
                  </a:lnTo>
                  <a:lnTo>
                    <a:pt x="251" y="228"/>
                  </a:lnTo>
                  <a:lnTo>
                    <a:pt x="249" y="232"/>
                  </a:lnTo>
                  <a:lnTo>
                    <a:pt x="251" y="232"/>
                  </a:lnTo>
                  <a:lnTo>
                    <a:pt x="256" y="228"/>
                  </a:lnTo>
                  <a:lnTo>
                    <a:pt x="251" y="231"/>
                  </a:lnTo>
                  <a:lnTo>
                    <a:pt x="255" y="228"/>
                  </a:lnTo>
                  <a:lnTo>
                    <a:pt x="256" y="228"/>
                  </a:lnTo>
                  <a:lnTo>
                    <a:pt x="259" y="228"/>
                  </a:lnTo>
                  <a:lnTo>
                    <a:pt x="255" y="231"/>
                  </a:lnTo>
                  <a:lnTo>
                    <a:pt x="260" y="228"/>
                  </a:lnTo>
                  <a:lnTo>
                    <a:pt x="256" y="231"/>
                  </a:lnTo>
                  <a:lnTo>
                    <a:pt x="259" y="231"/>
                  </a:lnTo>
                  <a:lnTo>
                    <a:pt x="273" y="227"/>
                  </a:lnTo>
                  <a:lnTo>
                    <a:pt x="272" y="224"/>
                  </a:lnTo>
                  <a:lnTo>
                    <a:pt x="277" y="227"/>
                  </a:lnTo>
                  <a:lnTo>
                    <a:pt x="279" y="224"/>
                  </a:lnTo>
                  <a:lnTo>
                    <a:pt x="279" y="223"/>
                  </a:lnTo>
                  <a:lnTo>
                    <a:pt x="281" y="223"/>
                  </a:lnTo>
                  <a:lnTo>
                    <a:pt x="285" y="224"/>
                  </a:lnTo>
                  <a:lnTo>
                    <a:pt x="291" y="222"/>
                  </a:lnTo>
                  <a:lnTo>
                    <a:pt x="289" y="222"/>
                  </a:lnTo>
                  <a:lnTo>
                    <a:pt x="291" y="219"/>
                  </a:lnTo>
                  <a:lnTo>
                    <a:pt x="292" y="218"/>
                  </a:lnTo>
                  <a:lnTo>
                    <a:pt x="291" y="215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lnTo>
                    <a:pt x="287" y="218"/>
                  </a:lnTo>
                  <a:close/>
                  <a:moveTo>
                    <a:pt x="186" y="130"/>
                  </a:moveTo>
                  <a:lnTo>
                    <a:pt x="188" y="130"/>
                  </a:lnTo>
                  <a:lnTo>
                    <a:pt x="194" y="130"/>
                  </a:lnTo>
                  <a:lnTo>
                    <a:pt x="195" y="127"/>
                  </a:lnTo>
                  <a:lnTo>
                    <a:pt x="198" y="126"/>
                  </a:lnTo>
                  <a:lnTo>
                    <a:pt x="194" y="126"/>
                  </a:lnTo>
                  <a:lnTo>
                    <a:pt x="190" y="123"/>
                  </a:lnTo>
                  <a:lnTo>
                    <a:pt x="186" y="123"/>
                  </a:lnTo>
                  <a:lnTo>
                    <a:pt x="184" y="126"/>
                  </a:lnTo>
                  <a:lnTo>
                    <a:pt x="178" y="130"/>
                  </a:lnTo>
                  <a:lnTo>
                    <a:pt x="178" y="131"/>
                  </a:lnTo>
                  <a:lnTo>
                    <a:pt x="180" y="130"/>
                  </a:lnTo>
                  <a:lnTo>
                    <a:pt x="178" y="134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86" y="130"/>
                  </a:lnTo>
                  <a:close/>
                  <a:moveTo>
                    <a:pt x="249" y="82"/>
                  </a:moveTo>
                  <a:lnTo>
                    <a:pt x="245" y="84"/>
                  </a:lnTo>
                  <a:lnTo>
                    <a:pt x="247" y="84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lnTo>
                    <a:pt x="249" y="82"/>
                  </a:lnTo>
                  <a:close/>
                  <a:moveTo>
                    <a:pt x="496" y="246"/>
                  </a:moveTo>
                  <a:lnTo>
                    <a:pt x="500" y="242"/>
                  </a:lnTo>
                  <a:lnTo>
                    <a:pt x="504" y="236"/>
                  </a:lnTo>
                  <a:lnTo>
                    <a:pt x="507" y="232"/>
                  </a:lnTo>
                  <a:lnTo>
                    <a:pt x="511" y="224"/>
                  </a:lnTo>
                  <a:lnTo>
                    <a:pt x="510" y="223"/>
                  </a:lnTo>
                  <a:lnTo>
                    <a:pt x="507" y="223"/>
                  </a:lnTo>
                  <a:lnTo>
                    <a:pt x="506" y="224"/>
                  </a:lnTo>
                  <a:lnTo>
                    <a:pt x="504" y="224"/>
                  </a:lnTo>
                  <a:lnTo>
                    <a:pt x="502" y="227"/>
                  </a:lnTo>
                  <a:lnTo>
                    <a:pt x="504" y="227"/>
                  </a:lnTo>
                  <a:lnTo>
                    <a:pt x="502" y="228"/>
                  </a:lnTo>
                  <a:lnTo>
                    <a:pt x="502" y="231"/>
                  </a:lnTo>
                  <a:lnTo>
                    <a:pt x="500" y="232"/>
                  </a:lnTo>
                  <a:lnTo>
                    <a:pt x="498" y="235"/>
                  </a:lnTo>
                  <a:lnTo>
                    <a:pt x="500" y="235"/>
                  </a:lnTo>
                  <a:lnTo>
                    <a:pt x="498" y="236"/>
                  </a:lnTo>
                  <a:lnTo>
                    <a:pt x="500" y="236"/>
                  </a:lnTo>
                  <a:lnTo>
                    <a:pt x="502" y="236"/>
                  </a:lnTo>
                  <a:lnTo>
                    <a:pt x="498" y="240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lnTo>
                    <a:pt x="496" y="246"/>
                  </a:lnTo>
                  <a:close/>
                  <a:moveTo>
                    <a:pt x="507" y="222"/>
                  </a:moveTo>
                  <a:lnTo>
                    <a:pt x="506" y="222"/>
                  </a:lnTo>
                  <a:lnTo>
                    <a:pt x="507" y="219"/>
                  </a:lnTo>
                  <a:lnTo>
                    <a:pt x="510" y="222"/>
                  </a:lnTo>
                  <a:lnTo>
                    <a:pt x="514" y="223"/>
                  </a:lnTo>
                  <a:lnTo>
                    <a:pt x="518" y="223"/>
                  </a:lnTo>
                  <a:lnTo>
                    <a:pt x="519" y="219"/>
                  </a:lnTo>
                  <a:lnTo>
                    <a:pt x="518" y="219"/>
                  </a:lnTo>
                  <a:lnTo>
                    <a:pt x="515" y="219"/>
                  </a:lnTo>
                  <a:lnTo>
                    <a:pt x="514" y="218"/>
                  </a:lnTo>
                  <a:lnTo>
                    <a:pt x="511" y="215"/>
                  </a:lnTo>
                  <a:lnTo>
                    <a:pt x="515" y="218"/>
                  </a:lnTo>
                  <a:lnTo>
                    <a:pt x="518" y="218"/>
                  </a:lnTo>
                  <a:lnTo>
                    <a:pt x="519" y="218"/>
                  </a:lnTo>
                  <a:lnTo>
                    <a:pt x="519" y="215"/>
                  </a:lnTo>
                  <a:lnTo>
                    <a:pt x="522" y="215"/>
                  </a:lnTo>
                  <a:lnTo>
                    <a:pt x="523" y="215"/>
                  </a:lnTo>
                  <a:lnTo>
                    <a:pt x="523" y="214"/>
                  </a:lnTo>
                  <a:lnTo>
                    <a:pt x="519" y="214"/>
                  </a:lnTo>
                  <a:lnTo>
                    <a:pt x="518" y="214"/>
                  </a:lnTo>
                  <a:lnTo>
                    <a:pt x="514" y="215"/>
                  </a:lnTo>
                  <a:lnTo>
                    <a:pt x="515" y="214"/>
                  </a:lnTo>
                  <a:lnTo>
                    <a:pt x="519" y="211"/>
                  </a:lnTo>
                  <a:lnTo>
                    <a:pt x="514" y="211"/>
                  </a:lnTo>
                  <a:lnTo>
                    <a:pt x="511" y="211"/>
                  </a:lnTo>
                  <a:lnTo>
                    <a:pt x="510" y="214"/>
                  </a:lnTo>
                  <a:lnTo>
                    <a:pt x="510" y="211"/>
                  </a:lnTo>
                  <a:lnTo>
                    <a:pt x="507" y="211"/>
                  </a:lnTo>
                  <a:lnTo>
                    <a:pt x="506" y="214"/>
                  </a:lnTo>
                  <a:lnTo>
                    <a:pt x="506" y="215"/>
                  </a:lnTo>
                  <a:lnTo>
                    <a:pt x="504" y="215"/>
                  </a:lnTo>
                  <a:lnTo>
                    <a:pt x="504" y="214"/>
                  </a:lnTo>
                  <a:lnTo>
                    <a:pt x="502" y="215"/>
                  </a:lnTo>
                  <a:lnTo>
                    <a:pt x="500" y="218"/>
                  </a:lnTo>
                  <a:lnTo>
                    <a:pt x="502" y="218"/>
                  </a:lnTo>
                  <a:lnTo>
                    <a:pt x="502" y="219"/>
                  </a:lnTo>
                  <a:lnTo>
                    <a:pt x="504" y="222"/>
                  </a:lnTo>
                  <a:lnTo>
                    <a:pt x="502" y="222"/>
                  </a:lnTo>
                  <a:lnTo>
                    <a:pt x="502" y="223"/>
                  </a:lnTo>
                  <a:lnTo>
                    <a:pt x="502" y="224"/>
                  </a:lnTo>
                  <a:lnTo>
                    <a:pt x="504" y="224"/>
                  </a:lnTo>
                  <a:lnTo>
                    <a:pt x="506" y="223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lnTo>
                    <a:pt x="507" y="222"/>
                  </a:lnTo>
                  <a:close/>
                  <a:moveTo>
                    <a:pt x="515" y="238"/>
                  </a:moveTo>
                  <a:lnTo>
                    <a:pt x="515" y="240"/>
                  </a:lnTo>
                  <a:lnTo>
                    <a:pt x="519" y="240"/>
                  </a:lnTo>
                  <a:lnTo>
                    <a:pt x="523" y="238"/>
                  </a:lnTo>
                  <a:lnTo>
                    <a:pt x="523" y="236"/>
                  </a:lnTo>
                  <a:lnTo>
                    <a:pt x="524" y="235"/>
                  </a:lnTo>
                  <a:lnTo>
                    <a:pt x="527" y="236"/>
                  </a:lnTo>
                  <a:lnTo>
                    <a:pt x="528" y="236"/>
                  </a:lnTo>
                  <a:lnTo>
                    <a:pt x="528" y="232"/>
                  </a:lnTo>
                  <a:lnTo>
                    <a:pt x="528" y="231"/>
                  </a:lnTo>
                  <a:lnTo>
                    <a:pt x="523" y="231"/>
                  </a:lnTo>
                  <a:lnTo>
                    <a:pt x="519" y="231"/>
                  </a:lnTo>
                  <a:lnTo>
                    <a:pt x="519" y="232"/>
                  </a:lnTo>
                  <a:lnTo>
                    <a:pt x="518" y="235"/>
                  </a:lnTo>
                  <a:lnTo>
                    <a:pt x="519" y="235"/>
                  </a:lnTo>
                  <a:lnTo>
                    <a:pt x="518" y="236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lnTo>
                    <a:pt x="515" y="238"/>
                  </a:lnTo>
                  <a:close/>
                  <a:moveTo>
                    <a:pt x="518" y="248"/>
                  </a:moveTo>
                  <a:lnTo>
                    <a:pt x="515" y="248"/>
                  </a:lnTo>
                  <a:lnTo>
                    <a:pt x="518" y="246"/>
                  </a:lnTo>
                  <a:lnTo>
                    <a:pt x="518" y="242"/>
                  </a:lnTo>
                  <a:lnTo>
                    <a:pt x="514" y="244"/>
                  </a:lnTo>
                  <a:lnTo>
                    <a:pt x="510" y="244"/>
                  </a:lnTo>
                  <a:lnTo>
                    <a:pt x="514" y="246"/>
                  </a:lnTo>
                  <a:lnTo>
                    <a:pt x="511" y="246"/>
                  </a:lnTo>
                  <a:lnTo>
                    <a:pt x="510" y="248"/>
                  </a:lnTo>
                  <a:lnTo>
                    <a:pt x="506" y="248"/>
                  </a:lnTo>
                  <a:lnTo>
                    <a:pt x="504" y="250"/>
                  </a:lnTo>
                  <a:lnTo>
                    <a:pt x="507" y="250"/>
                  </a:lnTo>
                  <a:lnTo>
                    <a:pt x="510" y="250"/>
                  </a:lnTo>
                  <a:lnTo>
                    <a:pt x="507" y="252"/>
                  </a:lnTo>
                  <a:lnTo>
                    <a:pt x="510" y="252"/>
                  </a:lnTo>
                  <a:lnTo>
                    <a:pt x="507" y="253"/>
                  </a:lnTo>
                  <a:lnTo>
                    <a:pt x="506" y="253"/>
                  </a:lnTo>
                  <a:lnTo>
                    <a:pt x="504" y="255"/>
                  </a:lnTo>
                  <a:lnTo>
                    <a:pt x="510" y="255"/>
                  </a:lnTo>
                  <a:lnTo>
                    <a:pt x="507" y="257"/>
                  </a:lnTo>
                  <a:lnTo>
                    <a:pt x="506" y="257"/>
                  </a:lnTo>
                  <a:lnTo>
                    <a:pt x="507" y="259"/>
                  </a:lnTo>
                  <a:lnTo>
                    <a:pt x="504" y="259"/>
                  </a:lnTo>
                  <a:lnTo>
                    <a:pt x="502" y="259"/>
                  </a:lnTo>
                  <a:lnTo>
                    <a:pt x="500" y="261"/>
                  </a:lnTo>
                  <a:lnTo>
                    <a:pt x="502" y="261"/>
                  </a:lnTo>
                  <a:lnTo>
                    <a:pt x="504" y="261"/>
                  </a:lnTo>
                  <a:lnTo>
                    <a:pt x="506" y="261"/>
                  </a:lnTo>
                  <a:lnTo>
                    <a:pt x="506" y="263"/>
                  </a:lnTo>
                  <a:lnTo>
                    <a:pt x="507" y="261"/>
                  </a:lnTo>
                  <a:lnTo>
                    <a:pt x="506" y="265"/>
                  </a:lnTo>
                  <a:lnTo>
                    <a:pt x="506" y="267"/>
                  </a:lnTo>
                  <a:lnTo>
                    <a:pt x="504" y="268"/>
                  </a:lnTo>
                  <a:lnTo>
                    <a:pt x="506" y="268"/>
                  </a:lnTo>
                  <a:lnTo>
                    <a:pt x="504" y="271"/>
                  </a:lnTo>
                  <a:lnTo>
                    <a:pt x="507" y="271"/>
                  </a:lnTo>
                  <a:lnTo>
                    <a:pt x="510" y="268"/>
                  </a:lnTo>
                  <a:lnTo>
                    <a:pt x="514" y="265"/>
                  </a:lnTo>
                  <a:lnTo>
                    <a:pt x="510" y="265"/>
                  </a:lnTo>
                  <a:lnTo>
                    <a:pt x="515" y="261"/>
                  </a:lnTo>
                  <a:lnTo>
                    <a:pt x="514" y="261"/>
                  </a:lnTo>
                  <a:lnTo>
                    <a:pt x="515" y="259"/>
                  </a:lnTo>
                  <a:lnTo>
                    <a:pt x="514" y="259"/>
                  </a:lnTo>
                  <a:lnTo>
                    <a:pt x="515" y="257"/>
                  </a:lnTo>
                  <a:lnTo>
                    <a:pt x="518" y="257"/>
                  </a:lnTo>
                  <a:lnTo>
                    <a:pt x="519" y="250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lnTo>
                    <a:pt x="518" y="2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2" name="Freeform 271"/>
            <p:cNvSpPr>
              <a:spLocks noEditPoints="1"/>
            </p:cNvSpPr>
            <p:nvPr/>
          </p:nvSpPr>
          <p:spPr bwMode="auto">
            <a:xfrm>
              <a:off x="5725843" y="2807294"/>
              <a:ext cx="755374" cy="720939"/>
            </a:xfrm>
            <a:custGeom>
              <a:avLst/>
              <a:gdLst>
                <a:gd name="T0" fmla="*/ 378 w 418"/>
                <a:gd name="T1" fmla="*/ 206 h 329"/>
                <a:gd name="T2" fmla="*/ 357 w 418"/>
                <a:gd name="T3" fmla="*/ 233 h 329"/>
                <a:gd name="T4" fmla="*/ 336 w 418"/>
                <a:gd name="T5" fmla="*/ 259 h 329"/>
                <a:gd name="T6" fmla="*/ 317 w 418"/>
                <a:gd name="T7" fmla="*/ 259 h 329"/>
                <a:gd name="T8" fmla="*/ 281 w 418"/>
                <a:gd name="T9" fmla="*/ 255 h 329"/>
                <a:gd name="T10" fmla="*/ 264 w 418"/>
                <a:gd name="T11" fmla="*/ 241 h 329"/>
                <a:gd name="T12" fmla="*/ 248 w 418"/>
                <a:gd name="T13" fmla="*/ 193 h 329"/>
                <a:gd name="T14" fmla="*/ 256 w 418"/>
                <a:gd name="T15" fmla="*/ 153 h 329"/>
                <a:gd name="T16" fmla="*/ 264 w 418"/>
                <a:gd name="T17" fmla="*/ 132 h 329"/>
                <a:gd name="T18" fmla="*/ 261 w 418"/>
                <a:gd name="T19" fmla="*/ 120 h 329"/>
                <a:gd name="T20" fmla="*/ 241 w 418"/>
                <a:gd name="T21" fmla="*/ 104 h 329"/>
                <a:gd name="T22" fmla="*/ 228 w 418"/>
                <a:gd name="T23" fmla="*/ 60 h 329"/>
                <a:gd name="T24" fmla="*/ 194 w 418"/>
                <a:gd name="T25" fmla="*/ 67 h 329"/>
                <a:gd name="T26" fmla="*/ 172 w 418"/>
                <a:gd name="T27" fmla="*/ 36 h 329"/>
                <a:gd name="T28" fmla="*/ 127 w 418"/>
                <a:gd name="T29" fmla="*/ 18 h 329"/>
                <a:gd name="T30" fmla="*/ 1 w 418"/>
                <a:gd name="T31" fmla="*/ 14 h 329"/>
                <a:gd name="T32" fmla="*/ 4 w 418"/>
                <a:gd name="T33" fmla="*/ 33 h 329"/>
                <a:gd name="T34" fmla="*/ 6 w 418"/>
                <a:gd name="T35" fmla="*/ 56 h 329"/>
                <a:gd name="T36" fmla="*/ 17 w 418"/>
                <a:gd name="T37" fmla="*/ 91 h 329"/>
                <a:gd name="T38" fmla="*/ 14 w 418"/>
                <a:gd name="T39" fmla="*/ 91 h 329"/>
                <a:gd name="T40" fmla="*/ 9 w 418"/>
                <a:gd name="T41" fmla="*/ 97 h 329"/>
                <a:gd name="T42" fmla="*/ 20 w 418"/>
                <a:gd name="T43" fmla="*/ 109 h 329"/>
                <a:gd name="T44" fmla="*/ 37 w 418"/>
                <a:gd name="T45" fmla="*/ 132 h 329"/>
                <a:gd name="T46" fmla="*/ 54 w 418"/>
                <a:gd name="T47" fmla="*/ 164 h 329"/>
                <a:gd name="T48" fmla="*/ 70 w 418"/>
                <a:gd name="T49" fmla="*/ 168 h 329"/>
                <a:gd name="T50" fmla="*/ 54 w 418"/>
                <a:gd name="T51" fmla="*/ 148 h 329"/>
                <a:gd name="T52" fmla="*/ 50 w 418"/>
                <a:gd name="T53" fmla="*/ 110 h 329"/>
                <a:gd name="T54" fmla="*/ 45 w 418"/>
                <a:gd name="T55" fmla="*/ 100 h 329"/>
                <a:gd name="T56" fmla="*/ 36 w 418"/>
                <a:gd name="T57" fmla="*/ 73 h 329"/>
                <a:gd name="T58" fmla="*/ 24 w 418"/>
                <a:gd name="T59" fmla="*/ 43 h 329"/>
                <a:gd name="T60" fmla="*/ 37 w 418"/>
                <a:gd name="T61" fmla="*/ 22 h 329"/>
                <a:gd name="T62" fmla="*/ 53 w 418"/>
                <a:gd name="T63" fmla="*/ 30 h 329"/>
                <a:gd name="T64" fmla="*/ 53 w 418"/>
                <a:gd name="T65" fmla="*/ 61 h 329"/>
                <a:gd name="T66" fmla="*/ 62 w 418"/>
                <a:gd name="T67" fmla="*/ 84 h 329"/>
                <a:gd name="T68" fmla="*/ 70 w 418"/>
                <a:gd name="T69" fmla="*/ 97 h 329"/>
                <a:gd name="T70" fmla="*/ 83 w 418"/>
                <a:gd name="T71" fmla="*/ 109 h 329"/>
                <a:gd name="T72" fmla="*/ 81 w 418"/>
                <a:gd name="T73" fmla="*/ 120 h 329"/>
                <a:gd name="T74" fmla="*/ 87 w 418"/>
                <a:gd name="T75" fmla="*/ 130 h 329"/>
                <a:gd name="T76" fmla="*/ 98 w 418"/>
                <a:gd name="T77" fmla="*/ 148 h 329"/>
                <a:gd name="T78" fmla="*/ 125 w 418"/>
                <a:gd name="T79" fmla="*/ 197 h 329"/>
                <a:gd name="T80" fmla="*/ 123 w 418"/>
                <a:gd name="T81" fmla="*/ 221 h 329"/>
                <a:gd name="T82" fmla="*/ 134 w 418"/>
                <a:gd name="T83" fmla="*/ 246 h 329"/>
                <a:gd name="T84" fmla="*/ 167 w 418"/>
                <a:gd name="T85" fmla="*/ 267 h 329"/>
                <a:gd name="T86" fmla="*/ 208 w 418"/>
                <a:gd name="T87" fmla="*/ 291 h 329"/>
                <a:gd name="T88" fmla="*/ 234 w 418"/>
                <a:gd name="T89" fmla="*/ 306 h 329"/>
                <a:gd name="T90" fmla="*/ 276 w 418"/>
                <a:gd name="T91" fmla="*/ 299 h 329"/>
                <a:gd name="T92" fmla="*/ 285 w 418"/>
                <a:gd name="T93" fmla="*/ 298 h 329"/>
                <a:gd name="T94" fmla="*/ 316 w 418"/>
                <a:gd name="T95" fmla="*/ 328 h 329"/>
                <a:gd name="T96" fmla="*/ 326 w 418"/>
                <a:gd name="T97" fmla="*/ 302 h 329"/>
                <a:gd name="T98" fmla="*/ 342 w 418"/>
                <a:gd name="T99" fmla="*/ 288 h 329"/>
                <a:gd name="T100" fmla="*/ 346 w 418"/>
                <a:gd name="T101" fmla="*/ 268 h 329"/>
                <a:gd name="T102" fmla="*/ 376 w 418"/>
                <a:gd name="T103" fmla="*/ 268 h 329"/>
                <a:gd name="T104" fmla="*/ 393 w 418"/>
                <a:gd name="T105" fmla="*/ 263 h 329"/>
                <a:gd name="T106" fmla="*/ 400 w 418"/>
                <a:gd name="T107" fmla="*/ 238 h 329"/>
                <a:gd name="T108" fmla="*/ 418 w 418"/>
                <a:gd name="T109" fmla="*/ 207 h 329"/>
                <a:gd name="T110" fmla="*/ 417 w 418"/>
                <a:gd name="T111" fmla="*/ 202 h 329"/>
                <a:gd name="T112" fmla="*/ 252 w 418"/>
                <a:gd name="T113" fmla="*/ 19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8" h="329">
                  <a:moveTo>
                    <a:pt x="417" y="202"/>
                  </a:moveTo>
                  <a:lnTo>
                    <a:pt x="410" y="202"/>
                  </a:lnTo>
                  <a:lnTo>
                    <a:pt x="409" y="205"/>
                  </a:lnTo>
                  <a:lnTo>
                    <a:pt x="406" y="205"/>
                  </a:lnTo>
                  <a:lnTo>
                    <a:pt x="400" y="202"/>
                  </a:lnTo>
                  <a:lnTo>
                    <a:pt x="396" y="202"/>
                  </a:lnTo>
                  <a:lnTo>
                    <a:pt x="392" y="202"/>
                  </a:lnTo>
                  <a:lnTo>
                    <a:pt x="378" y="206"/>
                  </a:lnTo>
                  <a:lnTo>
                    <a:pt x="369" y="207"/>
                  </a:lnTo>
                  <a:lnTo>
                    <a:pt x="362" y="210"/>
                  </a:lnTo>
                  <a:lnTo>
                    <a:pt x="361" y="215"/>
                  </a:lnTo>
                  <a:lnTo>
                    <a:pt x="361" y="214"/>
                  </a:lnTo>
                  <a:lnTo>
                    <a:pt x="360" y="219"/>
                  </a:lnTo>
                  <a:lnTo>
                    <a:pt x="357" y="225"/>
                  </a:lnTo>
                  <a:lnTo>
                    <a:pt x="357" y="229"/>
                  </a:lnTo>
                  <a:lnTo>
                    <a:pt x="357" y="233"/>
                  </a:lnTo>
                  <a:lnTo>
                    <a:pt x="352" y="237"/>
                  </a:lnTo>
                  <a:lnTo>
                    <a:pt x="349" y="242"/>
                  </a:lnTo>
                  <a:lnTo>
                    <a:pt x="346" y="246"/>
                  </a:lnTo>
                  <a:lnTo>
                    <a:pt x="342" y="247"/>
                  </a:lnTo>
                  <a:lnTo>
                    <a:pt x="338" y="251"/>
                  </a:lnTo>
                  <a:lnTo>
                    <a:pt x="340" y="254"/>
                  </a:lnTo>
                  <a:lnTo>
                    <a:pt x="338" y="258"/>
                  </a:lnTo>
                  <a:lnTo>
                    <a:pt x="336" y="259"/>
                  </a:lnTo>
                  <a:lnTo>
                    <a:pt x="334" y="259"/>
                  </a:lnTo>
                  <a:lnTo>
                    <a:pt x="330" y="259"/>
                  </a:lnTo>
                  <a:lnTo>
                    <a:pt x="330" y="258"/>
                  </a:lnTo>
                  <a:lnTo>
                    <a:pt x="330" y="255"/>
                  </a:lnTo>
                  <a:lnTo>
                    <a:pt x="329" y="254"/>
                  </a:lnTo>
                  <a:lnTo>
                    <a:pt x="323" y="254"/>
                  </a:lnTo>
                  <a:lnTo>
                    <a:pt x="319" y="255"/>
                  </a:lnTo>
                  <a:lnTo>
                    <a:pt x="317" y="259"/>
                  </a:lnTo>
                  <a:lnTo>
                    <a:pt x="316" y="258"/>
                  </a:lnTo>
                  <a:lnTo>
                    <a:pt x="309" y="259"/>
                  </a:lnTo>
                  <a:lnTo>
                    <a:pt x="301" y="260"/>
                  </a:lnTo>
                  <a:lnTo>
                    <a:pt x="300" y="262"/>
                  </a:lnTo>
                  <a:lnTo>
                    <a:pt x="295" y="263"/>
                  </a:lnTo>
                  <a:lnTo>
                    <a:pt x="291" y="263"/>
                  </a:lnTo>
                  <a:lnTo>
                    <a:pt x="287" y="262"/>
                  </a:lnTo>
                  <a:lnTo>
                    <a:pt x="281" y="255"/>
                  </a:lnTo>
                  <a:lnTo>
                    <a:pt x="276" y="254"/>
                  </a:lnTo>
                  <a:lnTo>
                    <a:pt x="269" y="254"/>
                  </a:lnTo>
                  <a:lnTo>
                    <a:pt x="268" y="254"/>
                  </a:lnTo>
                  <a:lnTo>
                    <a:pt x="268" y="251"/>
                  </a:lnTo>
                  <a:lnTo>
                    <a:pt x="269" y="251"/>
                  </a:lnTo>
                  <a:lnTo>
                    <a:pt x="268" y="250"/>
                  </a:lnTo>
                  <a:lnTo>
                    <a:pt x="265" y="247"/>
                  </a:lnTo>
                  <a:lnTo>
                    <a:pt x="264" y="241"/>
                  </a:lnTo>
                  <a:lnTo>
                    <a:pt x="260" y="231"/>
                  </a:lnTo>
                  <a:lnTo>
                    <a:pt x="256" y="223"/>
                  </a:lnTo>
                  <a:lnTo>
                    <a:pt x="252" y="215"/>
                  </a:lnTo>
                  <a:lnTo>
                    <a:pt x="251" y="206"/>
                  </a:lnTo>
                  <a:lnTo>
                    <a:pt x="251" y="205"/>
                  </a:lnTo>
                  <a:lnTo>
                    <a:pt x="248" y="202"/>
                  </a:lnTo>
                  <a:lnTo>
                    <a:pt x="248" y="197"/>
                  </a:lnTo>
                  <a:lnTo>
                    <a:pt x="248" y="193"/>
                  </a:lnTo>
                  <a:lnTo>
                    <a:pt x="248" y="187"/>
                  </a:lnTo>
                  <a:lnTo>
                    <a:pt x="251" y="180"/>
                  </a:lnTo>
                  <a:lnTo>
                    <a:pt x="252" y="174"/>
                  </a:lnTo>
                  <a:lnTo>
                    <a:pt x="255" y="168"/>
                  </a:lnTo>
                  <a:lnTo>
                    <a:pt x="255" y="164"/>
                  </a:lnTo>
                  <a:lnTo>
                    <a:pt x="252" y="162"/>
                  </a:lnTo>
                  <a:lnTo>
                    <a:pt x="255" y="161"/>
                  </a:lnTo>
                  <a:lnTo>
                    <a:pt x="256" y="153"/>
                  </a:lnTo>
                  <a:lnTo>
                    <a:pt x="255" y="149"/>
                  </a:lnTo>
                  <a:lnTo>
                    <a:pt x="256" y="149"/>
                  </a:lnTo>
                  <a:lnTo>
                    <a:pt x="259" y="144"/>
                  </a:lnTo>
                  <a:lnTo>
                    <a:pt x="260" y="141"/>
                  </a:lnTo>
                  <a:lnTo>
                    <a:pt x="259" y="136"/>
                  </a:lnTo>
                  <a:lnTo>
                    <a:pt x="260" y="133"/>
                  </a:lnTo>
                  <a:lnTo>
                    <a:pt x="261" y="133"/>
                  </a:lnTo>
                  <a:lnTo>
                    <a:pt x="264" y="132"/>
                  </a:lnTo>
                  <a:lnTo>
                    <a:pt x="264" y="133"/>
                  </a:lnTo>
                  <a:lnTo>
                    <a:pt x="264" y="137"/>
                  </a:lnTo>
                  <a:lnTo>
                    <a:pt x="272" y="122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4" y="122"/>
                  </a:lnTo>
                  <a:lnTo>
                    <a:pt x="261" y="120"/>
                  </a:lnTo>
                  <a:lnTo>
                    <a:pt x="259" y="120"/>
                  </a:lnTo>
                  <a:lnTo>
                    <a:pt x="255" y="120"/>
                  </a:lnTo>
                  <a:lnTo>
                    <a:pt x="251" y="117"/>
                  </a:lnTo>
                  <a:lnTo>
                    <a:pt x="247" y="114"/>
                  </a:lnTo>
                  <a:lnTo>
                    <a:pt x="245" y="114"/>
                  </a:lnTo>
                  <a:lnTo>
                    <a:pt x="243" y="113"/>
                  </a:lnTo>
                  <a:lnTo>
                    <a:pt x="241" y="106"/>
                  </a:lnTo>
                  <a:lnTo>
                    <a:pt x="241" y="104"/>
                  </a:lnTo>
                  <a:lnTo>
                    <a:pt x="241" y="97"/>
                  </a:lnTo>
                  <a:lnTo>
                    <a:pt x="241" y="93"/>
                  </a:lnTo>
                  <a:lnTo>
                    <a:pt x="239" y="91"/>
                  </a:lnTo>
                  <a:lnTo>
                    <a:pt x="235" y="83"/>
                  </a:lnTo>
                  <a:lnTo>
                    <a:pt x="232" y="75"/>
                  </a:lnTo>
                  <a:lnTo>
                    <a:pt x="232" y="67"/>
                  </a:lnTo>
                  <a:lnTo>
                    <a:pt x="230" y="63"/>
                  </a:lnTo>
                  <a:lnTo>
                    <a:pt x="228" y="60"/>
                  </a:lnTo>
                  <a:lnTo>
                    <a:pt x="222" y="53"/>
                  </a:lnTo>
                  <a:lnTo>
                    <a:pt x="219" y="53"/>
                  </a:lnTo>
                  <a:lnTo>
                    <a:pt x="211" y="52"/>
                  </a:lnTo>
                  <a:lnTo>
                    <a:pt x="203" y="53"/>
                  </a:lnTo>
                  <a:lnTo>
                    <a:pt x="202" y="57"/>
                  </a:lnTo>
                  <a:lnTo>
                    <a:pt x="199" y="61"/>
                  </a:lnTo>
                  <a:lnTo>
                    <a:pt x="195" y="65"/>
                  </a:lnTo>
                  <a:lnTo>
                    <a:pt x="194" y="67"/>
                  </a:lnTo>
                  <a:lnTo>
                    <a:pt x="190" y="67"/>
                  </a:lnTo>
                  <a:lnTo>
                    <a:pt x="186" y="65"/>
                  </a:lnTo>
                  <a:lnTo>
                    <a:pt x="180" y="61"/>
                  </a:lnTo>
                  <a:lnTo>
                    <a:pt x="176" y="56"/>
                  </a:lnTo>
                  <a:lnTo>
                    <a:pt x="175" y="49"/>
                  </a:lnTo>
                  <a:lnTo>
                    <a:pt x="175" y="47"/>
                  </a:lnTo>
                  <a:lnTo>
                    <a:pt x="175" y="40"/>
                  </a:lnTo>
                  <a:lnTo>
                    <a:pt x="172" y="36"/>
                  </a:lnTo>
                  <a:lnTo>
                    <a:pt x="168" y="35"/>
                  </a:lnTo>
                  <a:lnTo>
                    <a:pt x="167" y="31"/>
                  </a:lnTo>
                  <a:lnTo>
                    <a:pt x="163" y="26"/>
                  </a:lnTo>
                  <a:lnTo>
                    <a:pt x="159" y="23"/>
                  </a:lnTo>
                  <a:lnTo>
                    <a:pt x="158" y="19"/>
                  </a:lnTo>
                  <a:lnTo>
                    <a:pt x="158" y="18"/>
                  </a:lnTo>
                  <a:lnTo>
                    <a:pt x="155" y="18"/>
                  </a:lnTo>
                  <a:lnTo>
                    <a:pt x="127" y="18"/>
                  </a:lnTo>
                  <a:lnTo>
                    <a:pt x="127" y="26"/>
                  </a:lnTo>
                  <a:lnTo>
                    <a:pt x="85" y="26"/>
                  </a:lnTo>
                  <a:lnTo>
                    <a:pt x="36" y="4"/>
                  </a:lnTo>
                  <a:lnTo>
                    <a:pt x="37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4" y="27"/>
                  </a:lnTo>
                  <a:lnTo>
                    <a:pt x="1" y="31"/>
                  </a:lnTo>
                  <a:lnTo>
                    <a:pt x="4" y="33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5" y="43"/>
                  </a:lnTo>
                  <a:lnTo>
                    <a:pt x="5" y="47"/>
                  </a:lnTo>
                  <a:lnTo>
                    <a:pt x="4" y="48"/>
                  </a:lnTo>
                  <a:lnTo>
                    <a:pt x="4" y="49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7" y="67"/>
                  </a:lnTo>
                  <a:lnTo>
                    <a:pt x="20" y="75"/>
                  </a:lnTo>
                  <a:lnTo>
                    <a:pt x="20" y="79"/>
                  </a:lnTo>
                  <a:lnTo>
                    <a:pt x="20" y="83"/>
                  </a:lnTo>
                  <a:lnTo>
                    <a:pt x="17" y="87"/>
                  </a:lnTo>
                  <a:lnTo>
                    <a:pt x="17" y="88"/>
                  </a:lnTo>
                  <a:lnTo>
                    <a:pt x="17" y="91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20" y="88"/>
                  </a:lnTo>
                  <a:lnTo>
                    <a:pt x="20" y="92"/>
                  </a:lnTo>
                  <a:lnTo>
                    <a:pt x="18" y="96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4" y="91"/>
                  </a:lnTo>
                  <a:lnTo>
                    <a:pt x="13" y="88"/>
                  </a:lnTo>
                  <a:lnTo>
                    <a:pt x="10" y="91"/>
                  </a:lnTo>
                  <a:lnTo>
                    <a:pt x="9" y="91"/>
                  </a:lnTo>
                  <a:lnTo>
                    <a:pt x="4" y="88"/>
                  </a:lnTo>
                  <a:lnTo>
                    <a:pt x="4" y="92"/>
                  </a:lnTo>
                  <a:lnTo>
                    <a:pt x="5" y="93"/>
                  </a:lnTo>
                  <a:lnTo>
                    <a:pt x="6" y="96"/>
                  </a:lnTo>
                  <a:lnTo>
                    <a:pt x="9" y="97"/>
                  </a:lnTo>
                  <a:lnTo>
                    <a:pt x="9" y="100"/>
                  </a:lnTo>
                  <a:lnTo>
                    <a:pt x="10" y="101"/>
                  </a:lnTo>
                  <a:lnTo>
                    <a:pt x="13" y="101"/>
                  </a:lnTo>
                  <a:lnTo>
                    <a:pt x="14" y="104"/>
                  </a:lnTo>
                  <a:lnTo>
                    <a:pt x="17" y="105"/>
                  </a:lnTo>
                  <a:lnTo>
                    <a:pt x="18" y="106"/>
                  </a:lnTo>
                  <a:lnTo>
                    <a:pt x="18" y="109"/>
                  </a:lnTo>
                  <a:lnTo>
                    <a:pt x="20" y="109"/>
                  </a:lnTo>
                  <a:lnTo>
                    <a:pt x="22" y="109"/>
                  </a:lnTo>
                  <a:lnTo>
                    <a:pt x="24" y="106"/>
                  </a:lnTo>
                  <a:lnTo>
                    <a:pt x="26" y="106"/>
                  </a:lnTo>
                  <a:lnTo>
                    <a:pt x="30" y="113"/>
                  </a:lnTo>
                  <a:lnTo>
                    <a:pt x="33" y="117"/>
                  </a:lnTo>
                  <a:lnTo>
                    <a:pt x="37" y="120"/>
                  </a:lnTo>
                  <a:lnTo>
                    <a:pt x="37" y="126"/>
                  </a:lnTo>
                  <a:lnTo>
                    <a:pt x="37" y="132"/>
                  </a:lnTo>
                  <a:lnTo>
                    <a:pt x="33" y="137"/>
                  </a:lnTo>
                  <a:lnTo>
                    <a:pt x="33" y="140"/>
                  </a:lnTo>
                  <a:lnTo>
                    <a:pt x="33" y="144"/>
                  </a:lnTo>
                  <a:lnTo>
                    <a:pt x="36" y="145"/>
                  </a:lnTo>
                  <a:lnTo>
                    <a:pt x="40" y="149"/>
                  </a:lnTo>
                  <a:lnTo>
                    <a:pt x="45" y="153"/>
                  </a:lnTo>
                  <a:lnTo>
                    <a:pt x="49" y="157"/>
                  </a:lnTo>
                  <a:lnTo>
                    <a:pt x="54" y="164"/>
                  </a:lnTo>
                  <a:lnTo>
                    <a:pt x="58" y="168"/>
                  </a:lnTo>
                  <a:lnTo>
                    <a:pt x="58" y="174"/>
                  </a:lnTo>
                  <a:lnTo>
                    <a:pt x="58" y="176"/>
                  </a:lnTo>
                  <a:lnTo>
                    <a:pt x="61" y="177"/>
                  </a:lnTo>
                  <a:lnTo>
                    <a:pt x="64" y="176"/>
                  </a:lnTo>
                  <a:lnTo>
                    <a:pt x="70" y="172"/>
                  </a:lnTo>
                  <a:lnTo>
                    <a:pt x="70" y="170"/>
                  </a:lnTo>
                  <a:lnTo>
                    <a:pt x="70" y="168"/>
                  </a:lnTo>
                  <a:lnTo>
                    <a:pt x="68" y="164"/>
                  </a:lnTo>
                  <a:lnTo>
                    <a:pt x="66" y="158"/>
                  </a:lnTo>
                  <a:lnTo>
                    <a:pt x="61" y="150"/>
                  </a:lnTo>
                  <a:lnTo>
                    <a:pt x="61" y="154"/>
                  </a:lnTo>
                  <a:lnTo>
                    <a:pt x="58" y="154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4" y="148"/>
                  </a:lnTo>
                  <a:lnTo>
                    <a:pt x="54" y="145"/>
                  </a:lnTo>
                  <a:lnTo>
                    <a:pt x="57" y="141"/>
                  </a:lnTo>
                  <a:lnTo>
                    <a:pt x="54" y="137"/>
                  </a:lnTo>
                  <a:lnTo>
                    <a:pt x="54" y="130"/>
                  </a:lnTo>
                  <a:lnTo>
                    <a:pt x="53" y="130"/>
                  </a:lnTo>
                  <a:lnTo>
                    <a:pt x="53" y="126"/>
                  </a:lnTo>
                  <a:lnTo>
                    <a:pt x="50" y="118"/>
                  </a:lnTo>
                  <a:lnTo>
                    <a:pt x="50" y="110"/>
                  </a:lnTo>
                  <a:lnTo>
                    <a:pt x="49" y="106"/>
                  </a:lnTo>
                  <a:lnTo>
                    <a:pt x="48" y="105"/>
                  </a:lnTo>
                  <a:lnTo>
                    <a:pt x="48" y="109"/>
                  </a:lnTo>
                  <a:lnTo>
                    <a:pt x="48" y="110"/>
                  </a:lnTo>
                  <a:lnTo>
                    <a:pt x="45" y="106"/>
                  </a:lnTo>
                  <a:lnTo>
                    <a:pt x="45" y="104"/>
                  </a:lnTo>
                  <a:lnTo>
                    <a:pt x="48" y="101"/>
                  </a:lnTo>
                  <a:lnTo>
                    <a:pt x="45" y="100"/>
                  </a:lnTo>
                  <a:lnTo>
                    <a:pt x="44" y="97"/>
                  </a:lnTo>
                  <a:lnTo>
                    <a:pt x="40" y="92"/>
                  </a:lnTo>
                  <a:lnTo>
                    <a:pt x="40" y="88"/>
                  </a:lnTo>
                  <a:lnTo>
                    <a:pt x="37" y="84"/>
                  </a:lnTo>
                  <a:lnTo>
                    <a:pt x="40" y="79"/>
                  </a:lnTo>
                  <a:lnTo>
                    <a:pt x="40" y="76"/>
                  </a:lnTo>
                  <a:lnTo>
                    <a:pt x="37" y="76"/>
                  </a:lnTo>
                  <a:lnTo>
                    <a:pt x="36" y="73"/>
                  </a:lnTo>
                  <a:lnTo>
                    <a:pt x="36" y="69"/>
                  </a:lnTo>
                  <a:lnTo>
                    <a:pt x="33" y="69"/>
                  </a:lnTo>
                  <a:lnTo>
                    <a:pt x="32" y="69"/>
                  </a:lnTo>
                  <a:lnTo>
                    <a:pt x="32" y="61"/>
                  </a:lnTo>
                  <a:lnTo>
                    <a:pt x="28" y="56"/>
                  </a:lnTo>
                  <a:lnTo>
                    <a:pt x="24" y="49"/>
                  </a:lnTo>
                  <a:lnTo>
                    <a:pt x="22" y="47"/>
                  </a:lnTo>
                  <a:lnTo>
                    <a:pt x="24" y="43"/>
                  </a:lnTo>
                  <a:lnTo>
                    <a:pt x="26" y="35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30" y="19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36" y="19"/>
                  </a:lnTo>
                  <a:lnTo>
                    <a:pt x="37" y="22"/>
                  </a:lnTo>
                  <a:lnTo>
                    <a:pt x="40" y="22"/>
                  </a:lnTo>
                  <a:lnTo>
                    <a:pt x="44" y="19"/>
                  </a:lnTo>
                  <a:lnTo>
                    <a:pt x="45" y="22"/>
                  </a:lnTo>
                  <a:lnTo>
                    <a:pt x="45" y="23"/>
                  </a:lnTo>
                  <a:lnTo>
                    <a:pt x="45" y="26"/>
                  </a:lnTo>
                  <a:lnTo>
                    <a:pt x="48" y="26"/>
                  </a:lnTo>
                  <a:lnTo>
                    <a:pt x="49" y="27"/>
                  </a:lnTo>
                  <a:lnTo>
                    <a:pt x="53" y="30"/>
                  </a:lnTo>
                  <a:lnTo>
                    <a:pt x="50" y="31"/>
                  </a:lnTo>
                  <a:lnTo>
                    <a:pt x="49" y="35"/>
                  </a:lnTo>
                  <a:lnTo>
                    <a:pt x="50" y="40"/>
                  </a:lnTo>
                  <a:lnTo>
                    <a:pt x="50" y="47"/>
                  </a:lnTo>
                  <a:lnTo>
                    <a:pt x="50" y="49"/>
                  </a:lnTo>
                  <a:lnTo>
                    <a:pt x="53" y="56"/>
                  </a:lnTo>
                  <a:lnTo>
                    <a:pt x="53" y="60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5"/>
                  </a:lnTo>
                  <a:lnTo>
                    <a:pt x="54" y="67"/>
                  </a:lnTo>
                  <a:lnTo>
                    <a:pt x="54" y="69"/>
                  </a:lnTo>
                  <a:lnTo>
                    <a:pt x="57" y="73"/>
                  </a:lnTo>
                  <a:lnTo>
                    <a:pt x="58" y="76"/>
                  </a:lnTo>
                  <a:lnTo>
                    <a:pt x="61" y="80"/>
                  </a:lnTo>
                  <a:lnTo>
                    <a:pt x="62" y="84"/>
                  </a:lnTo>
                  <a:lnTo>
                    <a:pt x="66" y="87"/>
                  </a:lnTo>
                  <a:lnTo>
                    <a:pt x="68" y="88"/>
                  </a:lnTo>
                  <a:lnTo>
                    <a:pt x="68" y="87"/>
                  </a:lnTo>
                  <a:lnTo>
                    <a:pt x="70" y="88"/>
                  </a:lnTo>
                  <a:lnTo>
                    <a:pt x="74" y="88"/>
                  </a:lnTo>
                  <a:lnTo>
                    <a:pt x="72" y="91"/>
                  </a:lnTo>
                  <a:lnTo>
                    <a:pt x="70" y="92"/>
                  </a:lnTo>
                  <a:lnTo>
                    <a:pt x="70" y="97"/>
                  </a:lnTo>
                  <a:lnTo>
                    <a:pt x="72" y="100"/>
                  </a:lnTo>
                  <a:lnTo>
                    <a:pt x="74" y="101"/>
                  </a:lnTo>
                  <a:lnTo>
                    <a:pt x="77" y="101"/>
                  </a:lnTo>
                  <a:lnTo>
                    <a:pt x="77" y="104"/>
                  </a:lnTo>
                  <a:lnTo>
                    <a:pt x="77" y="105"/>
                  </a:lnTo>
                  <a:lnTo>
                    <a:pt x="79" y="109"/>
                  </a:lnTo>
                  <a:lnTo>
                    <a:pt x="81" y="109"/>
                  </a:lnTo>
                  <a:lnTo>
                    <a:pt x="83" y="109"/>
                  </a:lnTo>
                  <a:lnTo>
                    <a:pt x="85" y="113"/>
                  </a:lnTo>
                  <a:lnTo>
                    <a:pt x="85" y="114"/>
                  </a:lnTo>
                  <a:lnTo>
                    <a:pt x="87" y="114"/>
                  </a:lnTo>
                  <a:lnTo>
                    <a:pt x="87" y="117"/>
                  </a:lnTo>
                  <a:lnTo>
                    <a:pt x="85" y="117"/>
                  </a:lnTo>
                  <a:lnTo>
                    <a:pt x="85" y="118"/>
                  </a:lnTo>
                  <a:lnTo>
                    <a:pt x="83" y="118"/>
                  </a:lnTo>
                  <a:lnTo>
                    <a:pt x="81" y="120"/>
                  </a:lnTo>
                  <a:lnTo>
                    <a:pt x="79" y="128"/>
                  </a:lnTo>
                  <a:lnTo>
                    <a:pt x="81" y="126"/>
                  </a:lnTo>
                  <a:lnTo>
                    <a:pt x="81" y="128"/>
                  </a:lnTo>
                  <a:lnTo>
                    <a:pt x="83" y="128"/>
                  </a:lnTo>
                  <a:lnTo>
                    <a:pt x="87" y="128"/>
                  </a:lnTo>
                  <a:lnTo>
                    <a:pt x="85" y="130"/>
                  </a:lnTo>
                  <a:lnTo>
                    <a:pt x="85" y="132"/>
                  </a:lnTo>
                  <a:lnTo>
                    <a:pt x="87" y="130"/>
                  </a:lnTo>
                  <a:lnTo>
                    <a:pt x="89" y="133"/>
                  </a:lnTo>
                  <a:lnTo>
                    <a:pt x="93" y="136"/>
                  </a:lnTo>
                  <a:lnTo>
                    <a:pt x="94" y="136"/>
                  </a:lnTo>
                  <a:lnTo>
                    <a:pt x="94" y="137"/>
                  </a:lnTo>
                  <a:lnTo>
                    <a:pt x="97" y="137"/>
                  </a:lnTo>
                  <a:lnTo>
                    <a:pt x="98" y="140"/>
                  </a:lnTo>
                  <a:lnTo>
                    <a:pt x="98" y="144"/>
                  </a:lnTo>
                  <a:lnTo>
                    <a:pt x="98" y="148"/>
                  </a:lnTo>
                  <a:lnTo>
                    <a:pt x="101" y="149"/>
                  </a:lnTo>
                  <a:lnTo>
                    <a:pt x="107" y="158"/>
                  </a:lnTo>
                  <a:lnTo>
                    <a:pt x="115" y="168"/>
                  </a:lnTo>
                  <a:lnTo>
                    <a:pt x="121" y="177"/>
                  </a:lnTo>
                  <a:lnTo>
                    <a:pt x="125" y="181"/>
                  </a:lnTo>
                  <a:lnTo>
                    <a:pt x="125" y="187"/>
                  </a:lnTo>
                  <a:lnTo>
                    <a:pt x="125" y="193"/>
                  </a:lnTo>
                  <a:lnTo>
                    <a:pt x="125" y="197"/>
                  </a:lnTo>
                  <a:lnTo>
                    <a:pt x="131" y="205"/>
                  </a:lnTo>
                  <a:lnTo>
                    <a:pt x="131" y="206"/>
                  </a:lnTo>
                  <a:lnTo>
                    <a:pt x="127" y="210"/>
                  </a:lnTo>
                  <a:lnTo>
                    <a:pt x="123" y="218"/>
                  </a:lnTo>
                  <a:lnTo>
                    <a:pt x="125" y="218"/>
                  </a:lnTo>
                  <a:lnTo>
                    <a:pt x="127" y="218"/>
                  </a:lnTo>
                  <a:lnTo>
                    <a:pt x="127" y="219"/>
                  </a:lnTo>
                  <a:lnTo>
                    <a:pt x="123" y="221"/>
                  </a:lnTo>
                  <a:lnTo>
                    <a:pt x="121" y="221"/>
                  </a:lnTo>
                  <a:lnTo>
                    <a:pt x="119" y="223"/>
                  </a:lnTo>
                  <a:lnTo>
                    <a:pt x="119" y="227"/>
                  </a:lnTo>
                  <a:lnTo>
                    <a:pt x="121" y="231"/>
                  </a:lnTo>
                  <a:lnTo>
                    <a:pt x="125" y="238"/>
                  </a:lnTo>
                  <a:lnTo>
                    <a:pt x="127" y="242"/>
                  </a:lnTo>
                  <a:lnTo>
                    <a:pt x="133" y="246"/>
                  </a:lnTo>
                  <a:lnTo>
                    <a:pt x="134" y="246"/>
                  </a:lnTo>
                  <a:lnTo>
                    <a:pt x="137" y="247"/>
                  </a:lnTo>
                  <a:lnTo>
                    <a:pt x="141" y="251"/>
                  </a:lnTo>
                  <a:lnTo>
                    <a:pt x="145" y="254"/>
                  </a:lnTo>
                  <a:lnTo>
                    <a:pt x="146" y="259"/>
                  </a:lnTo>
                  <a:lnTo>
                    <a:pt x="151" y="263"/>
                  </a:lnTo>
                  <a:lnTo>
                    <a:pt x="158" y="264"/>
                  </a:lnTo>
                  <a:lnTo>
                    <a:pt x="163" y="267"/>
                  </a:lnTo>
                  <a:lnTo>
                    <a:pt x="167" y="267"/>
                  </a:lnTo>
                  <a:lnTo>
                    <a:pt x="168" y="267"/>
                  </a:lnTo>
                  <a:lnTo>
                    <a:pt x="171" y="268"/>
                  </a:lnTo>
                  <a:lnTo>
                    <a:pt x="176" y="272"/>
                  </a:lnTo>
                  <a:lnTo>
                    <a:pt x="180" y="278"/>
                  </a:lnTo>
                  <a:lnTo>
                    <a:pt x="188" y="282"/>
                  </a:lnTo>
                  <a:lnTo>
                    <a:pt x="198" y="286"/>
                  </a:lnTo>
                  <a:lnTo>
                    <a:pt x="203" y="290"/>
                  </a:lnTo>
                  <a:lnTo>
                    <a:pt x="208" y="291"/>
                  </a:lnTo>
                  <a:lnTo>
                    <a:pt x="215" y="291"/>
                  </a:lnTo>
                  <a:lnTo>
                    <a:pt x="216" y="294"/>
                  </a:lnTo>
                  <a:lnTo>
                    <a:pt x="219" y="295"/>
                  </a:lnTo>
                  <a:lnTo>
                    <a:pt x="222" y="298"/>
                  </a:lnTo>
                  <a:lnTo>
                    <a:pt x="224" y="299"/>
                  </a:lnTo>
                  <a:lnTo>
                    <a:pt x="228" y="302"/>
                  </a:lnTo>
                  <a:lnTo>
                    <a:pt x="230" y="303"/>
                  </a:lnTo>
                  <a:lnTo>
                    <a:pt x="234" y="306"/>
                  </a:lnTo>
                  <a:lnTo>
                    <a:pt x="239" y="306"/>
                  </a:lnTo>
                  <a:lnTo>
                    <a:pt x="243" y="307"/>
                  </a:lnTo>
                  <a:lnTo>
                    <a:pt x="248" y="308"/>
                  </a:lnTo>
                  <a:lnTo>
                    <a:pt x="252" y="308"/>
                  </a:lnTo>
                  <a:lnTo>
                    <a:pt x="265" y="306"/>
                  </a:lnTo>
                  <a:lnTo>
                    <a:pt x="272" y="302"/>
                  </a:lnTo>
                  <a:lnTo>
                    <a:pt x="279" y="299"/>
                  </a:lnTo>
                  <a:lnTo>
                    <a:pt x="276" y="299"/>
                  </a:lnTo>
                  <a:lnTo>
                    <a:pt x="277" y="295"/>
                  </a:lnTo>
                  <a:lnTo>
                    <a:pt x="279" y="295"/>
                  </a:lnTo>
                  <a:lnTo>
                    <a:pt x="279" y="298"/>
                  </a:lnTo>
                  <a:lnTo>
                    <a:pt x="283" y="298"/>
                  </a:lnTo>
                  <a:lnTo>
                    <a:pt x="279" y="299"/>
                  </a:lnTo>
                  <a:lnTo>
                    <a:pt x="287" y="302"/>
                  </a:lnTo>
                  <a:lnTo>
                    <a:pt x="285" y="299"/>
                  </a:lnTo>
                  <a:lnTo>
                    <a:pt x="285" y="298"/>
                  </a:lnTo>
                  <a:lnTo>
                    <a:pt x="292" y="303"/>
                  </a:lnTo>
                  <a:lnTo>
                    <a:pt x="299" y="308"/>
                  </a:lnTo>
                  <a:lnTo>
                    <a:pt x="304" y="315"/>
                  </a:lnTo>
                  <a:lnTo>
                    <a:pt x="308" y="316"/>
                  </a:lnTo>
                  <a:lnTo>
                    <a:pt x="309" y="320"/>
                  </a:lnTo>
                  <a:lnTo>
                    <a:pt x="312" y="324"/>
                  </a:lnTo>
                  <a:lnTo>
                    <a:pt x="316" y="329"/>
                  </a:lnTo>
                  <a:lnTo>
                    <a:pt x="316" y="328"/>
                  </a:lnTo>
                  <a:lnTo>
                    <a:pt x="316" y="328"/>
                  </a:lnTo>
                  <a:lnTo>
                    <a:pt x="317" y="326"/>
                  </a:lnTo>
                  <a:lnTo>
                    <a:pt x="317" y="322"/>
                  </a:lnTo>
                  <a:lnTo>
                    <a:pt x="319" y="320"/>
                  </a:lnTo>
                  <a:lnTo>
                    <a:pt x="319" y="316"/>
                  </a:lnTo>
                  <a:lnTo>
                    <a:pt x="319" y="315"/>
                  </a:lnTo>
                  <a:lnTo>
                    <a:pt x="325" y="303"/>
                  </a:lnTo>
                  <a:lnTo>
                    <a:pt x="326" y="302"/>
                  </a:lnTo>
                  <a:lnTo>
                    <a:pt x="330" y="302"/>
                  </a:lnTo>
                  <a:lnTo>
                    <a:pt x="336" y="302"/>
                  </a:lnTo>
                  <a:lnTo>
                    <a:pt x="342" y="302"/>
                  </a:lnTo>
                  <a:lnTo>
                    <a:pt x="348" y="302"/>
                  </a:lnTo>
                  <a:lnTo>
                    <a:pt x="348" y="295"/>
                  </a:lnTo>
                  <a:lnTo>
                    <a:pt x="346" y="294"/>
                  </a:lnTo>
                  <a:lnTo>
                    <a:pt x="344" y="290"/>
                  </a:lnTo>
                  <a:lnTo>
                    <a:pt x="342" y="288"/>
                  </a:lnTo>
                  <a:lnTo>
                    <a:pt x="338" y="284"/>
                  </a:lnTo>
                  <a:lnTo>
                    <a:pt x="334" y="280"/>
                  </a:lnTo>
                  <a:lnTo>
                    <a:pt x="338" y="280"/>
                  </a:lnTo>
                  <a:lnTo>
                    <a:pt x="340" y="280"/>
                  </a:lnTo>
                  <a:lnTo>
                    <a:pt x="342" y="278"/>
                  </a:lnTo>
                  <a:lnTo>
                    <a:pt x="342" y="275"/>
                  </a:lnTo>
                  <a:lnTo>
                    <a:pt x="344" y="271"/>
                  </a:lnTo>
                  <a:lnTo>
                    <a:pt x="346" y="268"/>
                  </a:lnTo>
                  <a:lnTo>
                    <a:pt x="349" y="268"/>
                  </a:lnTo>
                  <a:lnTo>
                    <a:pt x="357" y="271"/>
                  </a:lnTo>
                  <a:lnTo>
                    <a:pt x="373" y="271"/>
                  </a:lnTo>
                  <a:lnTo>
                    <a:pt x="372" y="275"/>
                  </a:lnTo>
                  <a:lnTo>
                    <a:pt x="373" y="272"/>
                  </a:lnTo>
                  <a:lnTo>
                    <a:pt x="374" y="268"/>
                  </a:lnTo>
                  <a:lnTo>
                    <a:pt x="374" y="267"/>
                  </a:lnTo>
                  <a:lnTo>
                    <a:pt x="376" y="268"/>
                  </a:lnTo>
                  <a:lnTo>
                    <a:pt x="380" y="262"/>
                  </a:lnTo>
                  <a:lnTo>
                    <a:pt x="384" y="259"/>
                  </a:lnTo>
                  <a:lnTo>
                    <a:pt x="388" y="258"/>
                  </a:lnTo>
                  <a:lnTo>
                    <a:pt x="388" y="255"/>
                  </a:lnTo>
                  <a:lnTo>
                    <a:pt x="392" y="251"/>
                  </a:lnTo>
                  <a:lnTo>
                    <a:pt x="392" y="258"/>
                  </a:lnTo>
                  <a:lnTo>
                    <a:pt x="392" y="262"/>
                  </a:lnTo>
                  <a:lnTo>
                    <a:pt x="393" y="263"/>
                  </a:lnTo>
                  <a:lnTo>
                    <a:pt x="396" y="258"/>
                  </a:lnTo>
                  <a:lnTo>
                    <a:pt x="397" y="251"/>
                  </a:lnTo>
                  <a:lnTo>
                    <a:pt x="404" y="242"/>
                  </a:lnTo>
                  <a:lnTo>
                    <a:pt x="400" y="245"/>
                  </a:lnTo>
                  <a:lnTo>
                    <a:pt x="400" y="242"/>
                  </a:lnTo>
                  <a:lnTo>
                    <a:pt x="401" y="241"/>
                  </a:lnTo>
                  <a:lnTo>
                    <a:pt x="404" y="238"/>
                  </a:lnTo>
                  <a:lnTo>
                    <a:pt x="400" y="238"/>
                  </a:lnTo>
                  <a:lnTo>
                    <a:pt x="404" y="234"/>
                  </a:lnTo>
                  <a:lnTo>
                    <a:pt x="404" y="233"/>
                  </a:lnTo>
                  <a:lnTo>
                    <a:pt x="405" y="231"/>
                  </a:lnTo>
                  <a:lnTo>
                    <a:pt x="405" y="229"/>
                  </a:lnTo>
                  <a:lnTo>
                    <a:pt x="409" y="223"/>
                  </a:lnTo>
                  <a:lnTo>
                    <a:pt x="414" y="218"/>
                  </a:lnTo>
                  <a:lnTo>
                    <a:pt x="418" y="211"/>
                  </a:lnTo>
                  <a:lnTo>
                    <a:pt x="418" y="207"/>
                  </a:lnTo>
                  <a:lnTo>
                    <a:pt x="418" y="205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close/>
                  <a:moveTo>
                    <a:pt x="252" y="198"/>
                  </a:moveTo>
                  <a:lnTo>
                    <a:pt x="248" y="193"/>
                  </a:lnTo>
                  <a:lnTo>
                    <a:pt x="252" y="202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3" name="Freeform 272"/>
            <p:cNvSpPr>
              <a:spLocks noEditPoints="1"/>
            </p:cNvSpPr>
            <p:nvPr/>
          </p:nvSpPr>
          <p:spPr bwMode="auto">
            <a:xfrm>
              <a:off x="6998052" y="4972302"/>
              <a:ext cx="460815" cy="1306018"/>
            </a:xfrm>
            <a:custGeom>
              <a:avLst/>
              <a:gdLst>
                <a:gd name="T0" fmla="*/ 220 w 255"/>
                <a:gd name="T1" fmla="*/ 525 h 596"/>
                <a:gd name="T2" fmla="*/ 216 w 255"/>
                <a:gd name="T3" fmla="*/ 536 h 596"/>
                <a:gd name="T4" fmla="*/ 223 w 255"/>
                <a:gd name="T5" fmla="*/ 537 h 596"/>
                <a:gd name="T6" fmla="*/ 235 w 255"/>
                <a:gd name="T7" fmla="*/ 528 h 596"/>
                <a:gd name="T8" fmla="*/ 239 w 255"/>
                <a:gd name="T9" fmla="*/ 524 h 596"/>
                <a:gd name="T10" fmla="*/ 233 w 255"/>
                <a:gd name="T11" fmla="*/ 544 h 596"/>
                <a:gd name="T12" fmla="*/ 240 w 255"/>
                <a:gd name="T13" fmla="*/ 533 h 596"/>
                <a:gd name="T14" fmla="*/ 253 w 255"/>
                <a:gd name="T15" fmla="*/ 527 h 596"/>
                <a:gd name="T16" fmla="*/ 217 w 255"/>
                <a:gd name="T17" fmla="*/ 524 h 596"/>
                <a:gd name="T18" fmla="*/ 174 w 255"/>
                <a:gd name="T19" fmla="*/ 565 h 596"/>
                <a:gd name="T20" fmla="*/ 180 w 255"/>
                <a:gd name="T21" fmla="*/ 590 h 596"/>
                <a:gd name="T22" fmla="*/ 227 w 255"/>
                <a:gd name="T23" fmla="*/ 593 h 596"/>
                <a:gd name="T24" fmla="*/ 208 w 255"/>
                <a:gd name="T25" fmla="*/ 529 h 596"/>
                <a:gd name="T26" fmla="*/ 209 w 255"/>
                <a:gd name="T27" fmla="*/ 529 h 596"/>
                <a:gd name="T28" fmla="*/ 146 w 255"/>
                <a:gd name="T29" fmla="*/ 536 h 596"/>
                <a:gd name="T30" fmla="*/ 144 w 255"/>
                <a:gd name="T31" fmla="*/ 512 h 596"/>
                <a:gd name="T32" fmla="*/ 148 w 255"/>
                <a:gd name="T33" fmla="*/ 495 h 596"/>
                <a:gd name="T34" fmla="*/ 162 w 255"/>
                <a:gd name="T35" fmla="*/ 470 h 596"/>
                <a:gd name="T36" fmla="*/ 130 w 255"/>
                <a:gd name="T37" fmla="*/ 426 h 596"/>
                <a:gd name="T38" fmla="*/ 148 w 255"/>
                <a:gd name="T39" fmla="*/ 411 h 596"/>
                <a:gd name="T40" fmla="*/ 154 w 255"/>
                <a:gd name="T41" fmla="*/ 382 h 596"/>
                <a:gd name="T42" fmla="*/ 163 w 255"/>
                <a:gd name="T43" fmla="*/ 377 h 596"/>
                <a:gd name="T44" fmla="*/ 144 w 255"/>
                <a:gd name="T45" fmla="*/ 371 h 596"/>
                <a:gd name="T46" fmla="*/ 132 w 255"/>
                <a:gd name="T47" fmla="*/ 345 h 596"/>
                <a:gd name="T48" fmla="*/ 167 w 255"/>
                <a:gd name="T49" fmla="*/ 333 h 596"/>
                <a:gd name="T50" fmla="*/ 170 w 255"/>
                <a:gd name="T51" fmla="*/ 312 h 596"/>
                <a:gd name="T52" fmla="*/ 236 w 255"/>
                <a:gd name="T53" fmla="*/ 275 h 596"/>
                <a:gd name="T54" fmla="*/ 211 w 255"/>
                <a:gd name="T55" fmla="*/ 237 h 596"/>
                <a:gd name="T56" fmla="*/ 196 w 255"/>
                <a:gd name="T57" fmla="*/ 206 h 596"/>
                <a:gd name="T58" fmla="*/ 194 w 255"/>
                <a:gd name="T59" fmla="*/ 171 h 596"/>
                <a:gd name="T60" fmla="*/ 203 w 255"/>
                <a:gd name="T61" fmla="*/ 143 h 596"/>
                <a:gd name="T62" fmla="*/ 231 w 255"/>
                <a:gd name="T63" fmla="*/ 106 h 596"/>
                <a:gd name="T64" fmla="*/ 233 w 255"/>
                <a:gd name="T65" fmla="*/ 69 h 596"/>
                <a:gd name="T66" fmla="*/ 223 w 255"/>
                <a:gd name="T67" fmla="*/ 93 h 596"/>
                <a:gd name="T68" fmla="*/ 200 w 255"/>
                <a:gd name="T69" fmla="*/ 103 h 596"/>
                <a:gd name="T70" fmla="*/ 175 w 255"/>
                <a:gd name="T71" fmla="*/ 86 h 596"/>
                <a:gd name="T72" fmla="*/ 167 w 255"/>
                <a:gd name="T73" fmla="*/ 56 h 596"/>
                <a:gd name="T74" fmla="*/ 113 w 255"/>
                <a:gd name="T75" fmla="*/ 26 h 596"/>
                <a:gd name="T76" fmla="*/ 79 w 255"/>
                <a:gd name="T77" fmla="*/ 4 h 596"/>
                <a:gd name="T78" fmla="*/ 38 w 255"/>
                <a:gd name="T79" fmla="*/ 0 h 596"/>
                <a:gd name="T80" fmla="*/ 25 w 255"/>
                <a:gd name="T81" fmla="*/ 42 h 596"/>
                <a:gd name="T82" fmla="*/ 16 w 255"/>
                <a:gd name="T83" fmla="*/ 79 h 596"/>
                <a:gd name="T84" fmla="*/ 5 w 255"/>
                <a:gd name="T85" fmla="*/ 118 h 596"/>
                <a:gd name="T86" fmla="*/ 4 w 255"/>
                <a:gd name="T87" fmla="*/ 160 h 596"/>
                <a:gd name="T88" fmla="*/ 13 w 255"/>
                <a:gd name="T89" fmla="*/ 198 h 596"/>
                <a:gd name="T90" fmla="*/ 25 w 255"/>
                <a:gd name="T91" fmla="*/ 224 h 596"/>
                <a:gd name="T92" fmla="*/ 22 w 255"/>
                <a:gd name="T93" fmla="*/ 261 h 596"/>
                <a:gd name="T94" fmla="*/ 30 w 255"/>
                <a:gd name="T95" fmla="*/ 302 h 596"/>
                <a:gd name="T96" fmla="*/ 29 w 255"/>
                <a:gd name="T97" fmla="*/ 332 h 596"/>
                <a:gd name="T98" fmla="*/ 40 w 255"/>
                <a:gd name="T99" fmla="*/ 368 h 596"/>
                <a:gd name="T100" fmla="*/ 49 w 255"/>
                <a:gd name="T101" fmla="*/ 394 h 596"/>
                <a:gd name="T102" fmla="*/ 66 w 255"/>
                <a:gd name="T103" fmla="*/ 411 h 596"/>
                <a:gd name="T104" fmla="*/ 65 w 255"/>
                <a:gd name="T105" fmla="*/ 430 h 596"/>
                <a:gd name="T106" fmla="*/ 74 w 255"/>
                <a:gd name="T107" fmla="*/ 459 h 596"/>
                <a:gd name="T108" fmla="*/ 75 w 255"/>
                <a:gd name="T109" fmla="*/ 490 h 596"/>
                <a:gd name="T110" fmla="*/ 74 w 255"/>
                <a:gd name="T111" fmla="*/ 510 h 596"/>
                <a:gd name="T112" fmla="*/ 95 w 255"/>
                <a:gd name="T113" fmla="*/ 519 h 596"/>
                <a:gd name="T114" fmla="*/ 122 w 255"/>
                <a:gd name="T115" fmla="*/ 543 h 596"/>
                <a:gd name="T116" fmla="*/ 163 w 255"/>
                <a:gd name="T117" fmla="*/ 54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596">
                  <a:moveTo>
                    <a:pt x="235" y="528"/>
                  </a:moveTo>
                  <a:lnTo>
                    <a:pt x="236" y="525"/>
                  </a:lnTo>
                  <a:lnTo>
                    <a:pt x="236" y="524"/>
                  </a:lnTo>
                  <a:lnTo>
                    <a:pt x="235" y="524"/>
                  </a:lnTo>
                  <a:lnTo>
                    <a:pt x="235" y="523"/>
                  </a:lnTo>
                  <a:lnTo>
                    <a:pt x="233" y="524"/>
                  </a:lnTo>
                  <a:lnTo>
                    <a:pt x="233" y="525"/>
                  </a:lnTo>
                  <a:lnTo>
                    <a:pt x="225" y="524"/>
                  </a:lnTo>
                  <a:lnTo>
                    <a:pt x="224" y="525"/>
                  </a:lnTo>
                  <a:lnTo>
                    <a:pt x="220" y="524"/>
                  </a:lnTo>
                  <a:lnTo>
                    <a:pt x="220" y="525"/>
                  </a:lnTo>
                  <a:lnTo>
                    <a:pt x="219" y="527"/>
                  </a:lnTo>
                  <a:lnTo>
                    <a:pt x="220" y="527"/>
                  </a:lnTo>
                  <a:lnTo>
                    <a:pt x="221" y="527"/>
                  </a:lnTo>
                  <a:lnTo>
                    <a:pt x="225" y="531"/>
                  </a:lnTo>
                  <a:lnTo>
                    <a:pt x="223" y="531"/>
                  </a:lnTo>
                  <a:lnTo>
                    <a:pt x="221" y="533"/>
                  </a:lnTo>
                  <a:lnTo>
                    <a:pt x="220" y="533"/>
                  </a:lnTo>
                  <a:lnTo>
                    <a:pt x="217" y="535"/>
                  </a:lnTo>
                  <a:lnTo>
                    <a:pt x="220" y="536"/>
                  </a:lnTo>
                  <a:lnTo>
                    <a:pt x="219" y="536"/>
                  </a:lnTo>
                  <a:lnTo>
                    <a:pt x="216" y="536"/>
                  </a:lnTo>
                  <a:lnTo>
                    <a:pt x="215" y="536"/>
                  </a:lnTo>
                  <a:lnTo>
                    <a:pt x="215" y="537"/>
                  </a:lnTo>
                  <a:lnTo>
                    <a:pt x="212" y="537"/>
                  </a:lnTo>
                  <a:lnTo>
                    <a:pt x="212" y="539"/>
                  </a:lnTo>
                  <a:lnTo>
                    <a:pt x="215" y="541"/>
                  </a:lnTo>
                  <a:lnTo>
                    <a:pt x="215" y="540"/>
                  </a:lnTo>
                  <a:lnTo>
                    <a:pt x="216" y="540"/>
                  </a:lnTo>
                  <a:lnTo>
                    <a:pt x="217" y="543"/>
                  </a:lnTo>
                  <a:lnTo>
                    <a:pt x="220" y="540"/>
                  </a:lnTo>
                  <a:lnTo>
                    <a:pt x="223" y="539"/>
                  </a:lnTo>
                  <a:lnTo>
                    <a:pt x="223" y="537"/>
                  </a:lnTo>
                  <a:lnTo>
                    <a:pt x="225" y="536"/>
                  </a:lnTo>
                  <a:lnTo>
                    <a:pt x="227" y="537"/>
                  </a:lnTo>
                  <a:lnTo>
                    <a:pt x="228" y="536"/>
                  </a:lnTo>
                  <a:lnTo>
                    <a:pt x="229" y="533"/>
                  </a:lnTo>
                  <a:lnTo>
                    <a:pt x="231" y="533"/>
                  </a:lnTo>
                  <a:lnTo>
                    <a:pt x="233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close/>
                  <a:moveTo>
                    <a:pt x="253" y="527"/>
                  </a:moveTo>
                  <a:lnTo>
                    <a:pt x="255" y="527"/>
                  </a:lnTo>
                  <a:lnTo>
                    <a:pt x="252" y="524"/>
                  </a:lnTo>
                  <a:lnTo>
                    <a:pt x="251" y="524"/>
                  </a:lnTo>
                  <a:lnTo>
                    <a:pt x="248" y="524"/>
                  </a:lnTo>
                  <a:lnTo>
                    <a:pt x="245" y="521"/>
                  </a:lnTo>
                  <a:lnTo>
                    <a:pt x="243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7" y="524"/>
                  </a:lnTo>
                  <a:lnTo>
                    <a:pt x="239" y="532"/>
                  </a:lnTo>
                  <a:lnTo>
                    <a:pt x="237" y="531"/>
                  </a:lnTo>
                  <a:lnTo>
                    <a:pt x="235" y="531"/>
                  </a:lnTo>
                  <a:lnTo>
                    <a:pt x="233" y="532"/>
                  </a:lnTo>
                  <a:lnTo>
                    <a:pt x="232" y="533"/>
                  </a:lnTo>
                  <a:lnTo>
                    <a:pt x="231" y="533"/>
                  </a:lnTo>
                  <a:lnTo>
                    <a:pt x="231" y="539"/>
                  </a:lnTo>
                  <a:lnTo>
                    <a:pt x="231" y="540"/>
                  </a:lnTo>
                  <a:lnTo>
                    <a:pt x="232" y="543"/>
                  </a:lnTo>
                  <a:lnTo>
                    <a:pt x="233" y="544"/>
                  </a:lnTo>
                  <a:lnTo>
                    <a:pt x="235" y="540"/>
                  </a:lnTo>
                  <a:lnTo>
                    <a:pt x="236" y="541"/>
                  </a:lnTo>
                  <a:lnTo>
                    <a:pt x="239" y="541"/>
                  </a:lnTo>
                  <a:lnTo>
                    <a:pt x="237" y="540"/>
                  </a:lnTo>
                  <a:lnTo>
                    <a:pt x="237" y="537"/>
                  </a:lnTo>
                  <a:lnTo>
                    <a:pt x="239" y="537"/>
                  </a:lnTo>
                  <a:lnTo>
                    <a:pt x="241" y="537"/>
                  </a:lnTo>
                  <a:lnTo>
                    <a:pt x="243" y="539"/>
                  </a:lnTo>
                  <a:lnTo>
                    <a:pt x="243" y="537"/>
                  </a:lnTo>
                  <a:lnTo>
                    <a:pt x="240" y="535"/>
                  </a:lnTo>
                  <a:lnTo>
                    <a:pt x="240" y="533"/>
                  </a:lnTo>
                  <a:lnTo>
                    <a:pt x="241" y="533"/>
                  </a:lnTo>
                  <a:lnTo>
                    <a:pt x="248" y="533"/>
                  </a:lnTo>
                  <a:lnTo>
                    <a:pt x="249" y="533"/>
                  </a:lnTo>
                  <a:lnTo>
                    <a:pt x="252" y="531"/>
                  </a:lnTo>
                  <a:lnTo>
                    <a:pt x="253" y="531"/>
                  </a:lnTo>
                  <a:lnTo>
                    <a:pt x="255" y="531"/>
                  </a:lnTo>
                  <a:lnTo>
                    <a:pt x="255" y="529"/>
                  </a:lnTo>
                  <a:lnTo>
                    <a:pt x="253" y="528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close/>
                  <a:moveTo>
                    <a:pt x="217" y="524"/>
                  </a:moveTo>
                  <a:lnTo>
                    <a:pt x="220" y="524"/>
                  </a:lnTo>
                  <a:lnTo>
                    <a:pt x="217" y="523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close/>
                  <a:moveTo>
                    <a:pt x="219" y="590"/>
                  </a:moveTo>
                  <a:lnTo>
                    <a:pt x="213" y="588"/>
                  </a:lnTo>
                  <a:lnTo>
                    <a:pt x="207" y="587"/>
                  </a:lnTo>
                  <a:lnTo>
                    <a:pt x="196" y="580"/>
                  </a:lnTo>
                  <a:lnTo>
                    <a:pt x="187" y="575"/>
                  </a:lnTo>
                  <a:lnTo>
                    <a:pt x="179" y="571"/>
                  </a:lnTo>
                  <a:lnTo>
                    <a:pt x="176" y="567"/>
                  </a:lnTo>
                  <a:lnTo>
                    <a:pt x="174" y="565"/>
                  </a:lnTo>
                  <a:lnTo>
                    <a:pt x="170" y="565"/>
                  </a:lnTo>
                  <a:lnTo>
                    <a:pt x="170" y="563"/>
                  </a:lnTo>
                  <a:lnTo>
                    <a:pt x="170" y="561"/>
                  </a:lnTo>
                  <a:lnTo>
                    <a:pt x="171" y="563"/>
                  </a:lnTo>
                  <a:lnTo>
                    <a:pt x="167" y="557"/>
                  </a:lnTo>
                  <a:lnTo>
                    <a:pt x="162" y="553"/>
                  </a:lnTo>
                  <a:lnTo>
                    <a:pt x="163" y="557"/>
                  </a:lnTo>
                  <a:lnTo>
                    <a:pt x="166" y="561"/>
                  </a:lnTo>
                  <a:lnTo>
                    <a:pt x="175" y="580"/>
                  </a:lnTo>
                  <a:lnTo>
                    <a:pt x="179" y="590"/>
                  </a:lnTo>
                  <a:lnTo>
                    <a:pt x="180" y="590"/>
                  </a:lnTo>
                  <a:lnTo>
                    <a:pt x="180" y="592"/>
                  </a:lnTo>
                  <a:lnTo>
                    <a:pt x="183" y="592"/>
                  </a:lnTo>
                  <a:lnTo>
                    <a:pt x="187" y="592"/>
                  </a:lnTo>
                  <a:lnTo>
                    <a:pt x="192" y="593"/>
                  </a:lnTo>
                  <a:lnTo>
                    <a:pt x="196" y="593"/>
                  </a:lnTo>
                  <a:lnTo>
                    <a:pt x="200" y="593"/>
                  </a:lnTo>
                  <a:lnTo>
                    <a:pt x="209" y="596"/>
                  </a:lnTo>
                  <a:lnTo>
                    <a:pt x="215" y="593"/>
                  </a:lnTo>
                  <a:lnTo>
                    <a:pt x="219" y="593"/>
                  </a:lnTo>
                  <a:lnTo>
                    <a:pt x="223" y="593"/>
                  </a:lnTo>
                  <a:lnTo>
                    <a:pt x="227" y="593"/>
                  </a:lnTo>
                  <a:lnTo>
                    <a:pt x="227" y="590"/>
                  </a:lnTo>
                  <a:lnTo>
                    <a:pt x="224" y="588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close/>
                  <a:moveTo>
                    <a:pt x="209" y="529"/>
                  </a:moveTo>
                  <a:lnTo>
                    <a:pt x="208" y="529"/>
                  </a:lnTo>
                  <a:lnTo>
                    <a:pt x="208" y="532"/>
                  </a:lnTo>
                  <a:lnTo>
                    <a:pt x="211" y="535"/>
                  </a:lnTo>
                  <a:lnTo>
                    <a:pt x="212" y="536"/>
                  </a:lnTo>
                  <a:lnTo>
                    <a:pt x="213" y="535"/>
                  </a:lnTo>
                  <a:lnTo>
                    <a:pt x="213" y="532"/>
                  </a:lnTo>
                  <a:lnTo>
                    <a:pt x="212" y="532"/>
                  </a:lnTo>
                  <a:lnTo>
                    <a:pt x="211" y="532"/>
                  </a:lnTo>
                  <a:lnTo>
                    <a:pt x="209" y="532"/>
                  </a:lnTo>
                  <a:lnTo>
                    <a:pt x="209" y="531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close/>
                  <a:moveTo>
                    <a:pt x="163" y="549"/>
                  </a:moveTo>
                  <a:lnTo>
                    <a:pt x="159" y="544"/>
                  </a:lnTo>
                  <a:lnTo>
                    <a:pt x="154" y="540"/>
                  </a:lnTo>
                  <a:lnTo>
                    <a:pt x="150" y="539"/>
                  </a:lnTo>
                  <a:lnTo>
                    <a:pt x="148" y="536"/>
                  </a:lnTo>
                  <a:lnTo>
                    <a:pt x="146" y="536"/>
                  </a:lnTo>
                  <a:lnTo>
                    <a:pt x="144" y="536"/>
                  </a:lnTo>
                  <a:lnTo>
                    <a:pt x="146" y="535"/>
                  </a:lnTo>
                  <a:lnTo>
                    <a:pt x="144" y="529"/>
                  </a:lnTo>
                  <a:lnTo>
                    <a:pt x="140" y="527"/>
                  </a:lnTo>
                  <a:lnTo>
                    <a:pt x="139" y="527"/>
                  </a:lnTo>
                  <a:lnTo>
                    <a:pt x="139" y="523"/>
                  </a:lnTo>
                  <a:lnTo>
                    <a:pt x="139" y="521"/>
                  </a:lnTo>
                  <a:lnTo>
                    <a:pt x="139" y="516"/>
                  </a:lnTo>
                  <a:lnTo>
                    <a:pt x="140" y="514"/>
                  </a:lnTo>
                  <a:lnTo>
                    <a:pt x="143" y="514"/>
                  </a:lnTo>
                  <a:lnTo>
                    <a:pt x="144" y="512"/>
                  </a:lnTo>
                  <a:lnTo>
                    <a:pt x="144" y="510"/>
                  </a:lnTo>
                  <a:lnTo>
                    <a:pt x="140" y="508"/>
                  </a:lnTo>
                  <a:lnTo>
                    <a:pt x="140" y="504"/>
                  </a:lnTo>
                  <a:lnTo>
                    <a:pt x="143" y="508"/>
                  </a:lnTo>
                  <a:lnTo>
                    <a:pt x="144" y="510"/>
                  </a:lnTo>
                  <a:lnTo>
                    <a:pt x="148" y="510"/>
                  </a:lnTo>
                  <a:lnTo>
                    <a:pt x="152" y="508"/>
                  </a:lnTo>
                  <a:lnTo>
                    <a:pt x="152" y="504"/>
                  </a:lnTo>
                  <a:lnTo>
                    <a:pt x="150" y="495"/>
                  </a:lnTo>
                  <a:lnTo>
                    <a:pt x="148" y="496"/>
                  </a:lnTo>
                  <a:lnTo>
                    <a:pt x="148" y="495"/>
                  </a:lnTo>
                  <a:lnTo>
                    <a:pt x="148" y="492"/>
                  </a:lnTo>
                  <a:lnTo>
                    <a:pt x="148" y="491"/>
                  </a:lnTo>
                  <a:lnTo>
                    <a:pt x="150" y="490"/>
                  </a:lnTo>
                  <a:lnTo>
                    <a:pt x="156" y="482"/>
                  </a:lnTo>
                  <a:lnTo>
                    <a:pt x="159" y="478"/>
                  </a:lnTo>
                  <a:lnTo>
                    <a:pt x="162" y="476"/>
                  </a:lnTo>
                  <a:lnTo>
                    <a:pt x="166" y="474"/>
                  </a:lnTo>
                  <a:lnTo>
                    <a:pt x="163" y="474"/>
                  </a:lnTo>
                  <a:lnTo>
                    <a:pt x="166" y="472"/>
                  </a:lnTo>
                  <a:lnTo>
                    <a:pt x="163" y="470"/>
                  </a:lnTo>
                  <a:lnTo>
                    <a:pt x="162" y="470"/>
                  </a:lnTo>
                  <a:lnTo>
                    <a:pt x="163" y="466"/>
                  </a:lnTo>
                  <a:lnTo>
                    <a:pt x="162" y="460"/>
                  </a:lnTo>
                  <a:lnTo>
                    <a:pt x="159" y="456"/>
                  </a:lnTo>
                  <a:lnTo>
                    <a:pt x="156" y="456"/>
                  </a:lnTo>
                  <a:lnTo>
                    <a:pt x="152" y="456"/>
                  </a:lnTo>
                  <a:lnTo>
                    <a:pt x="146" y="455"/>
                  </a:lnTo>
                  <a:lnTo>
                    <a:pt x="136" y="448"/>
                  </a:lnTo>
                  <a:lnTo>
                    <a:pt x="130" y="443"/>
                  </a:lnTo>
                  <a:lnTo>
                    <a:pt x="127" y="439"/>
                  </a:lnTo>
                  <a:lnTo>
                    <a:pt x="127" y="434"/>
                  </a:lnTo>
                  <a:lnTo>
                    <a:pt x="130" y="426"/>
                  </a:lnTo>
                  <a:lnTo>
                    <a:pt x="132" y="425"/>
                  </a:lnTo>
                  <a:lnTo>
                    <a:pt x="136" y="425"/>
                  </a:lnTo>
                  <a:lnTo>
                    <a:pt x="136" y="422"/>
                  </a:lnTo>
                  <a:lnTo>
                    <a:pt x="136" y="421"/>
                  </a:lnTo>
                  <a:lnTo>
                    <a:pt x="140" y="421"/>
                  </a:lnTo>
                  <a:lnTo>
                    <a:pt x="146" y="421"/>
                  </a:lnTo>
                  <a:lnTo>
                    <a:pt x="148" y="419"/>
                  </a:lnTo>
                  <a:lnTo>
                    <a:pt x="148" y="417"/>
                  </a:lnTo>
                  <a:lnTo>
                    <a:pt x="146" y="415"/>
                  </a:lnTo>
                  <a:lnTo>
                    <a:pt x="146" y="413"/>
                  </a:lnTo>
                  <a:lnTo>
                    <a:pt x="148" y="411"/>
                  </a:lnTo>
                  <a:lnTo>
                    <a:pt x="150" y="411"/>
                  </a:lnTo>
                  <a:lnTo>
                    <a:pt x="150" y="409"/>
                  </a:lnTo>
                  <a:lnTo>
                    <a:pt x="148" y="405"/>
                  </a:lnTo>
                  <a:lnTo>
                    <a:pt x="148" y="403"/>
                  </a:lnTo>
                  <a:lnTo>
                    <a:pt x="146" y="399"/>
                  </a:lnTo>
                  <a:lnTo>
                    <a:pt x="144" y="395"/>
                  </a:lnTo>
                  <a:lnTo>
                    <a:pt x="146" y="391"/>
                  </a:lnTo>
                  <a:lnTo>
                    <a:pt x="146" y="389"/>
                  </a:lnTo>
                  <a:lnTo>
                    <a:pt x="150" y="386"/>
                  </a:lnTo>
                  <a:lnTo>
                    <a:pt x="152" y="386"/>
                  </a:lnTo>
                  <a:lnTo>
                    <a:pt x="154" y="382"/>
                  </a:lnTo>
                  <a:lnTo>
                    <a:pt x="150" y="382"/>
                  </a:lnTo>
                  <a:lnTo>
                    <a:pt x="146" y="382"/>
                  </a:lnTo>
                  <a:lnTo>
                    <a:pt x="144" y="378"/>
                  </a:lnTo>
                  <a:lnTo>
                    <a:pt x="146" y="377"/>
                  </a:lnTo>
                  <a:lnTo>
                    <a:pt x="150" y="375"/>
                  </a:lnTo>
                  <a:lnTo>
                    <a:pt x="154" y="377"/>
                  </a:lnTo>
                  <a:lnTo>
                    <a:pt x="154" y="381"/>
                  </a:lnTo>
                  <a:lnTo>
                    <a:pt x="158" y="382"/>
                  </a:lnTo>
                  <a:lnTo>
                    <a:pt x="159" y="382"/>
                  </a:lnTo>
                  <a:lnTo>
                    <a:pt x="163" y="381"/>
                  </a:lnTo>
                  <a:lnTo>
                    <a:pt x="163" y="377"/>
                  </a:lnTo>
                  <a:lnTo>
                    <a:pt x="162" y="373"/>
                  </a:lnTo>
                  <a:lnTo>
                    <a:pt x="159" y="369"/>
                  </a:lnTo>
                  <a:lnTo>
                    <a:pt x="156" y="368"/>
                  </a:lnTo>
                  <a:lnTo>
                    <a:pt x="152" y="369"/>
                  </a:lnTo>
                  <a:lnTo>
                    <a:pt x="150" y="371"/>
                  </a:lnTo>
                  <a:lnTo>
                    <a:pt x="152" y="371"/>
                  </a:lnTo>
                  <a:lnTo>
                    <a:pt x="154" y="373"/>
                  </a:lnTo>
                  <a:lnTo>
                    <a:pt x="152" y="373"/>
                  </a:lnTo>
                  <a:lnTo>
                    <a:pt x="146" y="373"/>
                  </a:lnTo>
                  <a:lnTo>
                    <a:pt x="146" y="371"/>
                  </a:lnTo>
                  <a:lnTo>
                    <a:pt x="144" y="371"/>
                  </a:lnTo>
                  <a:lnTo>
                    <a:pt x="140" y="369"/>
                  </a:lnTo>
                  <a:lnTo>
                    <a:pt x="139" y="368"/>
                  </a:lnTo>
                  <a:lnTo>
                    <a:pt x="136" y="365"/>
                  </a:lnTo>
                  <a:lnTo>
                    <a:pt x="136" y="360"/>
                  </a:lnTo>
                  <a:lnTo>
                    <a:pt x="132" y="354"/>
                  </a:lnTo>
                  <a:lnTo>
                    <a:pt x="131" y="350"/>
                  </a:lnTo>
                  <a:lnTo>
                    <a:pt x="130" y="348"/>
                  </a:lnTo>
                  <a:lnTo>
                    <a:pt x="131" y="345"/>
                  </a:lnTo>
                  <a:lnTo>
                    <a:pt x="132" y="342"/>
                  </a:lnTo>
                  <a:lnTo>
                    <a:pt x="135" y="345"/>
                  </a:lnTo>
                  <a:lnTo>
                    <a:pt x="132" y="345"/>
                  </a:lnTo>
                  <a:lnTo>
                    <a:pt x="144" y="348"/>
                  </a:lnTo>
                  <a:lnTo>
                    <a:pt x="150" y="350"/>
                  </a:lnTo>
                  <a:lnTo>
                    <a:pt x="158" y="350"/>
                  </a:lnTo>
                  <a:lnTo>
                    <a:pt x="166" y="348"/>
                  </a:lnTo>
                  <a:lnTo>
                    <a:pt x="170" y="346"/>
                  </a:lnTo>
                  <a:lnTo>
                    <a:pt x="171" y="342"/>
                  </a:lnTo>
                  <a:lnTo>
                    <a:pt x="171" y="341"/>
                  </a:lnTo>
                  <a:lnTo>
                    <a:pt x="170" y="338"/>
                  </a:lnTo>
                  <a:lnTo>
                    <a:pt x="166" y="337"/>
                  </a:lnTo>
                  <a:lnTo>
                    <a:pt x="166" y="334"/>
                  </a:lnTo>
                  <a:lnTo>
                    <a:pt x="167" y="333"/>
                  </a:lnTo>
                  <a:lnTo>
                    <a:pt x="166" y="328"/>
                  </a:lnTo>
                  <a:lnTo>
                    <a:pt x="167" y="328"/>
                  </a:lnTo>
                  <a:lnTo>
                    <a:pt x="167" y="324"/>
                  </a:lnTo>
                  <a:lnTo>
                    <a:pt x="167" y="321"/>
                  </a:lnTo>
                  <a:lnTo>
                    <a:pt x="166" y="318"/>
                  </a:lnTo>
                  <a:lnTo>
                    <a:pt x="162" y="314"/>
                  </a:lnTo>
                  <a:lnTo>
                    <a:pt x="162" y="312"/>
                  </a:lnTo>
                  <a:lnTo>
                    <a:pt x="162" y="310"/>
                  </a:lnTo>
                  <a:lnTo>
                    <a:pt x="159" y="308"/>
                  </a:lnTo>
                  <a:lnTo>
                    <a:pt x="163" y="310"/>
                  </a:lnTo>
                  <a:lnTo>
                    <a:pt x="170" y="312"/>
                  </a:lnTo>
                  <a:lnTo>
                    <a:pt x="179" y="312"/>
                  </a:lnTo>
                  <a:lnTo>
                    <a:pt x="192" y="310"/>
                  </a:lnTo>
                  <a:lnTo>
                    <a:pt x="203" y="306"/>
                  </a:lnTo>
                  <a:lnTo>
                    <a:pt x="215" y="304"/>
                  </a:lnTo>
                  <a:lnTo>
                    <a:pt x="224" y="298"/>
                  </a:lnTo>
                  <a:lnTo>
                    <a:pt x="227" y="297"/>
                  </a:lnTo>
                  <a:lnTo>
                    <a:pt x="227" y="293"/>
                  </a:lnTo>
                  <a:lnTo>
                    <a:pt x="228" y="288"/>
                  </a:lnTo>
                  <a:lnTo>
                    <a:pt x="232" y="281"/>
                  </a:lnTo>
                  <a:lnTo>
                    <a:pt x="233" y="276"/>
                  </a:lnTo>
                  <a:lnTo>
                    <a:pt x="236" y="275"/>
                  </a:lnTo>
                  <a:lnTo>
                    <a:pt x="233" y="271"/>
                  </a:lnTo>
                  <a:lnTo>
                    <a:pt x="233" y="267"/>
                  </a:lnTo>
                  <a:lnTo>
                    <a:pt x="232" y="264"/>
                  </a:lnTo>
                  <a:lnTo>
                    <a:pt x="231" y="264"/>
                  </a:lnTo>
                  <a:lnTo>
                    <a:pt x="227" y="263"/>
                  </a:lnTo>
                  <a:lnTo>
                    <a:pt x="223" y="261"/>
                  </a:lnTo>
                  <a:lnTo>
                    <a:pt x="220" y="255"/>
                  </a:lnTo>
                  <a:lnTo>
                    <a:pt x="220" y="251"/>
                  </a:lnTo>
                  <a:lnTo>
                    <a:pt x="220" y="247"/>
                  </a:lnTo>
                  <a:lnTo>
                    <a:pt x="219" y="244"/>
                  </a:lnTo>
                  <a:lnTo>
                    <a:pt x="211" y="237"/>
                  </a:lnTo>
                  <a:lnTo>
                    <a:pt x="202" y="232"/>
                  </a:lnTo>
                  <a:lnTo>
                    <a:pt x="198" y="231"/>
                  </a:lnTo>
                  <a:lnTo>
                    <a:pt x="196" y="227"/>
                  </a:lnTo>
                  <a:lnTo>
                    <a:pt x="198" y="227"/>
                  </a:lnTo>
                  <a:lnTo>
                    <a:pt x="198" y="224"/>
                  </a:lnTo>
                  <a:lnTo>
                    <a:pt x="198" y="223"/>
                  </a:lnTo>
                  <a:lnTo>
                    <a:pt x="194" y="215"/>
                  </a:lnTo>
                  <a:lnTo>
                    <a:pt x="194" y="211"/>
                  </a:lnTo>
                  <a:lnTo>
                    <a:pt x="194" y="207"/>
                  </a:lnTo>
                  <a:lnTo>
                    <a:pt x="194" y="206"/>
                  </a:lnTo>
                  <a:lnTo>
                    <a:pt x="196" y="206"/>
                  </a:lnTo>
                  <a:lnTo>
                    <a:pt x="198" y="204"/>
                  </a:lnTo>
                  <a:lnTo>
                    <a:pt x="196" y="202"/>
                  </a:lnTo>
                  <a:lnTo>
                    <a:pt x="194" y="198"/>
                  </a:lnTo>
                  <a:lnTo>
                    <a:pt x="194" y="192"/>
                  </a:lnTo>
                  <a:lnTo>
                    <a:pt x="194" y="190"/>
                  </a:lnTo>
                  <a:lnTo>
                    <a:pt x="192" y="187"/>
                  </a:lnTo>
                  <a:lnTo>
                    <a:pt x="194" y="183"/>
                  </a:lnTo>
                  <a:lnTo>
                    <a:pt x="194" y="179"/>
                  </a:lnTo>
                  <a:lnTo>
                    <a:pt x="194" y="176"/>
                  </a:lnTo>
                  <a:lnTo>
                    <a:pt x="194" y="175"/>
                  </a:lnTo>
                  <a:lnTo>
                    <a:pt x="194" y="171"/>
                  </a:lnTo>
                  <a:lnTo>
                    <a:pt x="194" y="167"/>
                  </a:lnTo>
                  <a:lnTo>
                    <a:pt x="194" y="166"/>
                  </a:lnTo>
                  <a:lnTo>
                    <a:pt x="194" y="163"/>
                  </a:lnTo>
                  <a:lnTo>
                    <a:pt x="192" y="160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4" y="152"/>
                  </a:lnTo>
                  <a:lnTo>
                    <a:pt x="198" y="150"/>
                  </a:lnTo>
                  <a:lnTo>
                    <a:pt x="198" y="147"/>
                  </a:lnTo>
                  <a:lnTo>
                    <a:pt x="202" y="145"/>
                  </a:lnTo>
                  <a:lnTo>
                    <a:pt x="203" y="143"/>
                  </a:lnTo>
                  <a:lnTo>
                    <a:pt x="206" y="139"/>
                  </a:lnTo>
                  <a:lnTo>
                    <a:pt x="209" y="131"/>
                  </a:lnTo>
                  <a:lnTo>
                    <a:pt x="213" y="123"/>
                  </a:lnTo>
                  <a:lnTo>
                    <a:pt x="216" y="119"/>
                  </a:lnTo>
                  <a:lnTo>
                    <a:pt x="219" y="119"/>
                  </a:lnTo>
                  <a:lnTo>
                    <a:pt x="219" y="118"/>
                  </a:lnTo>
                  <a:lnTo>
                    <a:pt x="216" y="118"/>
                  </a:lnTo>
                  <a:lnTo>
                    <a:pt x="223" y="114"/>
                  </a:lnTo>
                  <a:lnTo>
                    <a:pt x="224" y="110"/>
                  </a:lnTo>
                  <a:lnTo>
                    <a:pt x="228" y="109"/>
                  </a:lnTo>
                  <a:lnTo>
                    <a:pt x="231" y="106"/>
                  </a:lnTo>
                  <a:lnTo>
                    <a:pt x="232" y="105"/>
                  </a:lnTo>
                  <a:lnTo>
                    <a:pt x="236" y="103"/>
                  </a:lnTo>
                  <a:lnTo>
                    <a:pt x="241" y="99"/>
                  </a:lnTo>
                  <a:lnTo>
                    <a:pt x="245" y="97"/>
                  </a:lnTo>
                  <a:lnTo>
                    <a:pt x="245" y="97"/>
                  </a:lnTo>
                  <a:lnTo>
                    <a:pt x="245" y="95"/>
                  </a:lnTo>
                  <a:lnTo>
                    <a:pt x="245" y="87"/>
                  </a:lnTo>
                  <a:lnTo>
                    <a:pt x="244" y="75"/>
                  </a:lnTo>
                  <a:lnTo>
                    <a:pt x="241" y="73"/>
                  </a:lnTo>
                  <a:lnTo>
                    <a:pt x="237" y="69"/>
                  </a:lnTo>
                  <a:lnTo>
                    <a:pt x="233" y="69"/>
                  </a:lnTo>
                  <a:lnTo>
                    <a:pt x="232" y="69"/>
                  </a:lnTo>
                  <a:lnTo>
                    <a:pt x="232" y="70"/>
                  </a:lnTo>
                  <a:lnTo>
                    <a:pt x="228" y="69"/>
                  </a:lnTo>
                  <a:lnTo>
                    <a:pt x="228" y="70"/>
                  </a:lnTo>
                  <a:lnTo>
                    <a:pt x="228" y="73"/>
                  </a:lnTo>
                  <a:lnTo>
                    <a:pt x="228" y="82"/>
                  </a:lnTo>
                  <a:lnTo>
                    <a:pt x="228" y="86"/>
                  </a:lnTo>
                  <a:lnTo>
                    <a:pt x="228" y="87"/>
                  </a:lnTo>
                  <a:lnTo>
                    <a:pt x="227" y="87"/>
                  </a:lnTo>
                  <a:lnTo>
                    <a:pt x="224" y="93"/>
                  </a:lnTo>
                  <a:lnTo>
                    <a:pt x="223" y="93"/>
                  </a:lnTo>
                  <a:lnTo>
                    <a:pt x="219" y="95"/>
                  </a:lnTo>
                  <a:lnTo>
                    <a:pt x="219" y="99"/>
                  </a:lnTo>
                  <a:lnTo>
                    <a:pt x="216" y="101"/>
                  </a:lnTo>
                  <a:lnTo>
                    <a:pt x="215" y="103"/>
                  </a:lnTo>
                  <a:lnTo>
                    <a:pt x="213" y="101"/>
                  </a:lnTo>
                  <a:lnTo>
                    <a:pt x="211" y="101"/>
                  </a:lnTo>
                  <a:lnTo>
                    <a:pt x="207" y="103"/>
                  </a:lnTo>
                  <a:lnTo>
                    <a:pt x="207" y="105"/>
                  </a:lnTo>
                  <a:lnTo>
                    <a:pt x="203" y="103"/>
                  </a:lnTo>
                  <a:lnTo>
                    <a:pt x="202" y="103"/>
                  </a:lnTo>
                  <a:lnTo>
                    <a:pt x="200" y="103"/>
                  </a:lnTo>
                  <a:lnTo>
                    <a:pt x="198" y="103"/>
                  </a:lnTo>
                  <a:lnTo>
                    <a:pt x="192" y="103"/>
                  </a:lnTo>
                  <a:lnTo>
                    <a:pt x="188" y="103"/>
                  </a:lnTo>
                  <a:lnTo>
                    <a:pt x="180" y="99"/>
                  </a:lnTo>
                  <a:lnTo>
                    <a:pt x="175" y="99"/>
                  </a:lnTo>
                  <a:lnTo>
                    <a:pt x="171" y="101"/>
                  </a:lnTo>
                  <a:lnTo>
                    <a:pt x="171" y="99"/>
                  </a:lnTo>
                  <a:lnTo>
                    <a:pt x="171" y="97"/>
                  </a:lnTo>
                  <a:lnTo>
                    <a:pt x="174" y="91"/>
                  </a:lnTo>
                  <a:lnTo>
                    <a:pt x="175" y="90"/>
                  </a:lnTo>
                  <a:lnTo>
                    <a:pt x="175" y="86"/>
                  </a:lnTo>
                  <a:lnTo>
                    <a:pt x="175" y="82"/>
                  </a:lnTo>
                  <a:lnTo>
                    <a:pt x="176" y="79"/>
                  </a:lnTo>
                  <a:lnTo>
                    <a:pt x="179" y="74"/>
                  </a:lnTo>
                  <a:lnTo>
                    <a:pt x="180" y="70"/>
                  </a:lnTo>
                  <a:lnTo>
                    <a:pt x="183" y="66"/>
                  </a:lnTo>
                  <a:lnTo>
                    <a:pt x="180" y="65"/>
                  </a:lnTo>
                  <a:lnTo>
                    <a:pt x="179" y="61"/>
                  </a:lnTo>
                  <a:lnTo>
                    <a:pt x="175" y="60"/>
                  </a:lnTo>
                  <a:lnTo>
                    <a:pt x="171" y="60"/>
                  </a:lnTo>
                  <a:lnTo>
                    <a:pt x="170" y="57"/>
                  </a:lnTo>
                  <a:lnTo>
                    <a:pt x="167" y="56"/>
                  </a:lnTo>
                  <a:lnTo>
                    <a:pt x="162" y="53"/>
                  </a:lnTo>
                  <a:lnTo>
                    <a:pt x="154" y="49"/>
                  </a:lnTo>
                  <a:lnTo>
                    <a:pt x="146" y="44"/>
                  </a:lnTo>
                  <a:lnTo>
                    <a:pt x="143" y="42"/>
                  </a:lnTo>
                  <a:lnTo>
                    <a:pt x="139" y="40"/>
                  </a:lnTo>
                  <a:lnTo>
                    <a:pt x="135" y="40"/>
                  </a:lnTo>
                  <a:lnTo>
                    <a:pt x="131" y="38"/>
                  </a:lnTo>
                  <a:lnTo>
                    <a:pt x="127" y="38"/>
                  </a:lnTo>
                  <a:lnTo>
                    <a:pt x="123" y="36"/>
                  </a:lnTo>
                  <a:lnTo>
                    <a:pt x="119" y="30"/>
                  </a:lnTo>
                  <a:lnTo>
                    <a:pt x="113" y="26"/>
                  </a:lnTo>
                  <a:lnTo>
                    <a:pt x="113" y="26"/>
                  </a:lnTo>
                  <a:lnTo>
                    <a:pt x="106" y="21"/>
                  </a:lnTo>
                  <a:lnTo>
                    <a:pt x="105" y="16"/>
                  </a:lnTo>
                  <a:lnTo>
                    <a:pt x="102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8"/>
                  </a:lnTo>
                  <a:lnTo>
                    <a:pt x="93" y="5"/>
                  </a:lnTo>
                  <a:lnTo>
                    <a:pt x="91" y="4"/>
                  </a:lnTo>
                  <a:lnTo>
                    <a:pt x="87" y="4"/>
                  </a:lnTo>
                  <a:lnTo>
                    <a:pt x="79" y="4"/>
                  </a:lnTo>
                  <a:lnTo>
                    <a:pt x="75" y="4"/>
                  </a:lnTo>
                  <a:lnTo>
                    <a:pt x="74" y="8"/>
                  </a:lnTo>
                  <a:lnTo>
                    <a:pt x="73" y="12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2" y="8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8" y="5"/>
                  </a:lnTo>
                  <a:lnTo>
                    <a:pt x="34" y="8"/>
                  </a:lnTo>
                  <a:lnTo>
                    <a:pt x="30" y="9"/>
                  </a:lnTo>
                  <a:lnTo>
                    <a:pt x="29" y="13"/>
                  </a:lnTo>
                  <a:lnTo>
                    <a:pt x="25" y="18"/>
                  </a:lnTo>
                  <a:lnTo>
                    <a:pt x="26" y="18"/>
                  </a:lnTo>
                  <a:lnTo>
                    <a:pt x="26" y="21"/>
                  </a:lnTo>
                  <a:lnTo>
                    <a:pt x="29" y="26"/>
                  </a:lnTo>
                  <a:lnTo>
                    <a:pt x="29" y="34"/>
                  </a:lnTo>
                  <a:lnTo>
                    <a:pt x="26" y="40"/>
                  </a:lnTo>
                  <a:lnTo>
                    <a:pt x="25" y="42"/>
                  </a:lnTo>
                  <a:lnTo>
                    <a:pt x="22" y="44"/>
                  </a:lnTo>
                  <a:lnTo>
                    <a:pt x="17" y="46"/>
                  </a:lnTo>
                  <a:lnTo>
                    <a:pt x="12" y="49"/>
                  </a:lnTo>
                  <a:lnTo>
                    <a:pt x="9" y="53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12" y="69"/>
                  </a:lnTo>
                  <a:lnTo>
                    <a:pt x="16" y="75"/>
                  </a:lnTo>
                  <a:lnTo>
                    <a:pt x="16" y="79"/>
                  </a:lnTo>
                  <a:lnTo>
                    <a:pt x="16" y="82"/>
                  </a:lnTo>
                  <a:lnTo>
                    <a:pt x="13" y="83"/>
                  </a:lnTo>
                  <a:lnTo>
                    <a:pt x="16" y="86"/>
                  </a:lnTo>
                  <a:lnTo>
                    <a:pt x="18" y="91"/>
                  </a:lnTo>
                  <a:lnTo>
                    <a:pt x="18" y="95"/>
                  </a:lnTo>
                  <a:lnTo>
                    <a:pt x="17" y="97"/>
                  </a:lnTo>
                  <a:lnTo>
                    <a:pt x="16" y="97"/>
                  </a:lnTo>
                  <a:lnTo>
                    <a:pt x="13" y="97"/>
                  </a:lnTo>
                  <a:lnTo>
                    <a:pt x="12" y="103"/>
                  </a:lnTo>
                  <a:lnTo>
                    <a:pt x="9" y="113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4" y="133"/>
                  </a:lnTo>
                  <a:lnTo>
                    <a:pt x="1" y="135"/>
                  </a:lnTo>
                  <a:lnTo>
                    <a:pt x="1" y="139"/>
                  </a:lnTo>
                  <a:lnTo>
                    <a:pt x="1" y="143"/>
                  </a:lnTo>
                  <a:lnTo>
                    <a:pt x="5" y="148"/>
                  </a:lnTo>
                  <a:lnTo>
                    <a:pt x="5" y="154"/>
                  </a:lnTo>
                  <a:lnTo>
                    <a:pt x="5" y="156"/>
                  </a:lnTo>
                  <a:lnTo>
                    <a:pt x="4" y="156"/>
                  </a:lnTo>
                  <a:lnTo>
                    <a:pt x="4" y="158"/>
                  </a:lnTo>
                  <a:lnTo>
                    <a:pt x="4" y="160"/>
                  </a:lnTo>
                  <a:lnTo>
                    <a:pt x="1" y="166"/>
                  </a:lnTo>
                  <a:lnTo>
                    <a:pt x="1" y="167"/>
                  </a:lnTo>
                  <a:lnTo>
                    <a:pt x="1" y="170"/>
                  </a:lnTo>
                  <a:lnTo>
                    <a:pt x="0" y="174"/>
                  </a:lnTo>
                  <a:lnTo>
                    <a:pt x="1" y="179"/>
                  </a:lnTo>
                  <a:lnTo>
                    <a:pt x="5" y="183"/>
                  </a:lnTo>
                  <a:lnTo>
                    <a:pt x="8" y="184"/>
                  </a:lnTo>
                  <a:lnTo>
                    <a:pt x="8" y="187"/>
                  </a:lnTo>
                  <a:lnTo>
                    <a:pt x="9" y="190"/>
                  </a:lnTo>
                  <a:lnTo>
                    <a:pt x="13" y="196"/>
                  </a:lnTo>
                  <a:lnTo>
                    <a:pt x="13" y="198"/>
                  </a:lnTo>
                  <a:lnTo>
                    <a:pt x="13" y="200"/>
                  </a:lnTo>
                  <a:lnTo>
                    <a:pt x="16" y="200"/>
                  </a:lnTo>
                  <a:lnTo>
                    <a:pt x="17" y="202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10"/>
                  </a:lnTo>
                  <a:lnTo>
                    <a:pt x="18" y="207"/>
                  </a:lnTo>
                  <a:lnTo>
                    <a:pt x="21" y="210"/>
                  </a:lnTo>
                  <a:lnTo>
                    <a:pt x="22" y="214"/>
                  </a:lnTo>
                  <a:lnTo>
                    <a:pt x="22" y="220"/>
                  </a:lnTo>
                  <a:lnTo>
                    <a:pt x="25" y="224"/>
                  </a:lnTo>
                  <a:lnTo>
                    <a:pt x="25" y="227"/>
                  </a:lnTo>
                  <a:lnTo>
                    <a:pt x="22" y="228"/>
                  </a:lnTo>
                  <a:lnTo>
                    <a:pt x="21" y="231"/>
                  </a:lnTo>
                  <a:lnTo>
                    <a:pt x="21" y="236"/>
                  </a:lnTo>
                  <a:lnTo>
                    <a:pt x="21" y="241"/>
                  </a:lnTo>
                  <a:lnTo>
                    <a:pt x="21" y="244"/>
                  </a:lnTo>
                  <a:lnTo>
                    <a:pt x="18" y="245"/>
                  </a:lnTo>
                  <a:lnTo>
                    <a:pt x="21" y="247"/>
                  </a:lnTo>
                  <a:lnTo>
                    <a:pt x="22" y="251"/>
                  </a:lnTo>
                  <a:lnTo>
                    <a:pt x="25" y="259"/>
                  </a:lnTo>
                  <a:lnTo>
                    <a:pt x="22" y="261"/>
                  </a:lnTo>
                  <a:lnTo>
                    <a:pt x="22" y="264"/>
                  </a:lnTo>
                  <a:lnTo>
                    <a:pt x="21" y="267"/>
                  </a:lnTo>
                  <a:lnTo>
                    <a:pt x="18" y="267"/>
                  </a:lnTo>
                  <a:lnTo>
                    <a:pt x="17" y="271"/>
                  </a:lnTo>
                  <a:lnTo>
                    <a:pt x="18" y="276"/>
                  </a:lnTo>
                  <a:lnTo>
                    <a:pt x="21" y="281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5" y="293"/>
                  </a:lnTo>
                  <a:lnTo>
                    <a:pt x="29" y="298"/>
                  </a:lnTo>
                  <a:lnTo>
                    <a:pt x="30" y="302"/>
                  </a:lnTo>
                  <a:lnTo>
                    <a:pt x="32" y="304"/>
                  </a:lnTo>
                  <a:lnTo>
                    <a:pt x="32" y="306"/>
                  </a:lnTo>
                  <a:lnTo>
                    <a:pt x="29" y="310"/>
                  </a:lnTo>
                  <a:lnTo>
                    <a:pt x="26" y="310"/>
                  </a:lnTo>
                  <a:lnTo>
                    <a:pt x="26" y="314"/>
                  </a:lnTo>
                  <a:lnTo>
                    <a:pt x="26" y="318"/>
                  </a:lnTo>
                  <a:lnTo>
                    <a:pt x="29" y="324"/>
                  </a:lnTo>
                  <a:lnTo>
                    <a:pt x="26" y="324"/>
                  </a:lnTo>
                  <a:lnTo>
                    <a:pt x="26" y="328"/>
                  </a:lnTo>
                  <a:lnTo>
                    <a:pt x="29" y="329"/>
                  </a:lnTo>
                  <a:lnTo>
                    <a:pt x="29" y="332"/>
                  </a:lnTo>
                  <a:lnTo>
                    <a:pt x="26" y="332"/>
                  </a:lnTo>
                  <a:lnTo>
                    <a:pt x="29" y="334"/>
                  </a:lnTo>
                  <a:lnTo>
                    <a:pt x="30" y="334"/>
                  </a:lnTo>
                  <a:lnTo>
                    <a:pt x="30" y="337"/>
                  </a:lnTo>
                  <a:lnTo>
                    <a:pt x="29" y="342"/>
                  </a:lnTo>
                  <a:lnTo>
                    <a:pt x="32" y="350"/>
                  </a:lnTo>
                  <a:lnTo>
                    <a:pt x="34" y="354"/>
                  </a:lnTo>
                  <a:lnTo>
                    <a:pt x="34" y="358"/>
                  </a:lnTo>
                  <a:lnTo>
                    <a:pt x="36" y="362"/>
                  </a:lnTo>
                  <a:lnTo>
                    <a:pt x="40" y="365"/>
                  </a:lnTo>
                  <a:lnTo>
                    <a:pt x="40" y="368"/>
                  </a:lnTo>
                  <a:lnTo>
                    <a:pt x="40" y="369"/>
                  </a:lnTo>
                  <a:lnTo>
                    <a:pt x="38" y="369"/>
                  </a:lnTo>
                  <a:lnTo>
                    <a:pt x="36" y="371"/>
                  </a:lnTo>
                  <a:lnTo>
                    <a:pt x="38" y="375"/>
                  </a:lnTo>
                  <a:lnTo>
                    <a:pt x="40" y="381"/>
                  </a:lnTo>
                  <a:lnTo>
                    <a:pt x="42" y="385"/>
                  </a:lnTo>
                  <a:lnTo>
                    <a:pt x="45" y="386"/>
                  </a:lnTo>
                  <a:lnTo>
                    <a:pt x="47" y="389"/>
                  </a:lnTo>
                  <a:lnTo>
                    <a:pt x="47" y="390"/>
                  </a:lnTo>
                  <a:lnTo>
                    <a:pt x="47" y="391"/>
                  </a:lnTo>
                  <a:lnTo>
                    <a:pt x="49" y="394"/>
                  </a:lnTo>
                  <a:lnTo>
                    <a:pt x="51" y="395"/>
                  </a:lnTo>
                  <a:lnTo>
                    <a:pt x="51" y="398"/>
                  </a:lnTo>
                  <a:lnTo>
                    <a:pt x="51" y="399"/>
                  </a:lnTo>
                  <a:lnTo>
                    <a:pt x="55" y="402"/>
                  </a:lnTo>
                  <a:lnTo>
                    <a:pt x="53" y="403"/>
                  </a:lnTo>
                  <a:lnTo>
                    <a:pt x="53" y="405"/>
                  </a:lnTo>
                  <a:lnTo>
                    <a:pt x="55" y="407"/>
                  </a:lnTo>
                  <a:lnTo>
                    <a:pt x="57" y="409"/>
                  </a:lnTo>
                  <a:lnTo>
                    <a:pt x="61" y="409"/>
                  </a:lnTo>
                  <a:lnTo>
                    <a:pt x="65" y="409"/>
                  </a:lnTo>
                  <a:lnTo>
                    <a:pt x="66" y="411"/>
                  </a:lnTo>
                  <a:lnTo>
                    <a:pt x="66" y="415"/>
                  </a:lnTo>
                  <a:lnTo>
                    <a:pt x="59" y="417"/>
                  </a:lnTo>
                  <a:lnTo>
                    <a:pt x="57" y="417"/>
                  </a:lnTo>
                  <a:lnTo>
                    <a:pt x="55" y="417"/>
                  </a:lnTo>
                  <a:lnTo>
                    <a:pt x="59" y="419"/>
                  </a:lnTo>
                  <a:lnTo>
                    <a:pt x="62" y="419"/>
                  </a:lnTo>
                  <a:lnTo>
                    <a:pt x="69" y="422"/>
                  </a:lnTo>
                  <a:lnTo>
                    <a:pt x="69" y="425"/>
                  </a:lnTo>
                  <a:lnTo>
                    <a:pt x="69" y="426"/>
                  </a:lnTo>
                  <a:lnTo>
                    <a:pt x="66" y="429"/>
                  </a:lnTo>
                  <a:lnTo>
                    <a:pt x="65" y="430"/>
                  </a:lnTo>
                  <a:lnTo>
                    <a:pt x="65" y="433"/>
                  </a:lnTo>
                  <a:lnTo>
                    <a:pt x="69" y="435"/>
                  </a:lnTo>
                  <a:lnTo>
                    <a:pt x="69" y="438"/>
                  </a:lnTo>
                  <a:lnTo>
                    <a:pt x="66" y="439"/>
                  </a:lnTo>
                  <a:lnTo>
                    <a:pt x="73" y="446"/>
                  </a:lnTo>
                  <a:lnTo>
                    <a:pt x="74" y="447"/>
                  </a:lnTo>
                  <a:lnTo>
                    <a:pt x="74" y="451"/>
                  </a:lnTo>
                  <a:lnTo>
                    <a:pt x="73" y="452"/>
                  </a:lnTo>
                  <a:lnTo>
                    <a:pt x="73" y="455"/>
                  </a:lnTo>
                  <a:lnTo>
                    <a:pt x="74" y="456"/>
                  </a:lnTo>
                  <a:lnTo>
                    <a:pt x="74" y="459"/>
                  </a:lnTo>
                  <a:lnTo>
                    <a:pt x="73" y="460"/>
                  </a:lnTo>
                  <a:lnTo>
                    <a:pt x="73" y="462"/>
                  </a:lnTo>
                  <a:lnTo>
                    <a:pt x="70" y="468"/>
                  </a:lnTo>
                  <a:lnTo>
                    <a:pt x="70" y="472"/>
                  </a:lnTo>
                  <a:lnTo>
                    <a:pt x="74" y="474"/>
                  </a:lnTo>
                  <a:lnTo>
                    <a:pt x="75" y="476"/>
                  </a:lnTo>
                  <a:lnTo>
                    <a:pt x="78" y="478"/>
                  </a:lnTo>
                  <a:lnTo>
                    <a:pt x="75" y="479"/>
                  </a:lnTo>
                  <a:lnTo>
                    <a:pt x="74" y="482"/>
                  </a:lnTo>
                  <a:lnTo>
                    <a:pt x="75" y="486"/>
                  </a:lnTo>
                  <a:lnTo>
                    <a:pt x="75" y="490"/>
                  </a:lnTo>
                  <a:lnTo>
                    <a:pt x="73" y="490"/>
                  </a:lnTo>
                  <a:lnTo>
                    <a:pt x="73" y="492"/>
                  </a:lnTo>
                  <a:lnTo>
                    <a:pt x="70" y="495"/>
                  </a:lnTo>
                  <a:lnTo>
                    <a:pt x="69" y="496"/>
                  </a:lnTo>
                  <a:lnTo>
                    <a:pt x="69" y="496"/>
                  </a:lnTo>
                  <a:lnTo>
                    <a:pt x="69" y="499"/>
                  </a:lnTo>
                  <a:lnTo>
                    <a:pt x="69" y="499"/>
                  </a:lnTo>
                  <a:lnTo>
                    <a:pt x="69" y="500"/>
                  </a:lnTo>
                  <a:lnTo>
                    <a:pt x="73" y="504"/>
                  </a:lnTo>
                  <a:lnTo>
                    <a:pt x="73" y="506"/>
                  </a:lnTo>
                  <a:lnTo>
                    <a:pt x="74" y="510"/>
                  </a:lnTo>
                  <a:lnTo>
                    <a:pt x="75" y="512"/>
                  </a:lnTo>
                  <a:lnTo>
                    <a:pt x="75" y="512"/>
                  </a:lnTo>
                  <a:lnTo>
                    <a:pt x="78" y="514"/>
                  </a:lnTo>
                  <a:lnTo>
                    <a:pt x="78" y="514"/>
                  </a:lnTo>
                  <a:lnTo>
                    <a:pt x="79" y="516"/>
                  </a:lnTo>
                  <a:lnTo>
                    <a:pt x="82" y="519"/>
                  </a:lnTo>
                  <a:lnTo>
                    <a:pt x="83" y="521"/>
                  </a:lnTo>
                  <a:lnTo>
                    <a:pt x="86" y="521"/>
                  </a:lnTo>
                  <a:lnTo>
                    <a:pt x="87" y="519"/>
                  </a:lnTo>
                  <a:lnTo>
                    <a:pt x="93" y="519"/>
                  </a:lnTo>
                  <a:lnTo>
                    <a:pt x="95" y="519"/>
                  </a:lnTo>
                  <a:lnTo>
                    <a:pt x="97" y="523"/>
                  </a:lnTo>
                  <a:lnTo>
                    <a:pt x="97" y="523"/>
                  </a:lnTo>
                  <a:lnTo>
                    <a:pt x="99" y="525"/>
                  </a:lnTo>
                  <a:lnTo>
                    <a:pt x="99" y="529"/>
                  </a:lnTo>
                  <a:lnTo>
                    <a:pt x="101" y="531"/>
                  </a:lnTo>
                  <a:lnTo>
                    <a:pt x="101" y="535"/>
                  </a:lnTo>
                  <a:lnTo>
                    <a:pt x="106" y="539"/>
                  </a:lnTo>
                  <a:lnTo>
                    <a:pt x="110" y="543"/>
                  </a:lnTo>
                  <a:lnTo>
                    <a:pt x="113" y="543"/>
                  </a:lnTo>
                  <a:lnTo>
                    <a:pt x="117" y="544"/>
                  </a:lnTo>
                  <a:lnTo>
                    <a:pt x="122" y="543"/>
                  </a:lnTo>
                  <a:lnTo>
                    <a:pt x="131" y="543"/>
                  </a:lnTo>
                  <a:lnTo>
                    <a:pt x="140" y="544"/>
                  </a:lnTo>
                  <a:lnTo>
                    <a:pt x="150" y="547"/>
                  </a:lnTo>
                  <a:lnTo>
                    <a:pt x="158" y="548"/>
                  </a:lnTo>
                  <a:lnTo>
                    <a:pt x="162" y="548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4" name="Freeform 273"/>
            <p:cNvSpPr>
              <a:spLocks noEditPoints="1"/>
            </p:cNvSpPr>
            <p:nvPr/>
          </p:nvSpPr>
          <p:spPr bwMode="auto">
            <a:xfrm>
              <a:off x="7679334" y="1010425"/>
              <a:ext cx="1165589" cy="740661"/>
            </a:xfrm>
            <a:custGeom>
              <a:avLst/>
              <a:gdLst>
                <a:gd name="T0" fmla="*/ 552 w 645"/>
                <a:gd name="T1" fmla="*/ 101 h 338"/>
                <a:gd name="T2" fmla="*/ 479 w 645"/>
                <a:gd name="T3" fmla="*/ 143 h 338"/>
                <a:gd name="T4" fmla="*/ 558 w 645"/>
                <a:gd name="T5" fmla="*/ 101 h 338"/>
                <a:gd name="T6" fmla="*/ 137 w 645"/>
                <a:gd name="T7" fmla="*/ 162 h 338"/>
                <a:gd name="T8" fmla="*/ 142 w 645"/>
                <a:gd name="T9" fmla="*/ 185 h 338"/>
                <a:gd name="T10" fmla="*/ 153 w 645"/>
                <a:gd name="T11" fmla="*/ 181 h 338"/>
                <a:gd name="T12" fmla="*/ 532 w 645"/>
                <a:gd name="T13" fmla="*/ 16 h 338"/>
                <a:gd name="T14" fmla="*/ 522 w 645"/>
                <a:gd name="T15" fmla="*/ 3 h 338"/>
                <a:gd name="T16" fmla="*/ 394 w 645"/>
                <a:gd name="T17" fmla="*/ 8 h 338"/>
                <a:gd name="T18" fmla="*/ 335 w 645"/>
                <a:gd name="T19" fmla="*/ 9 h 338"/>
                <a:gd name="T20" fmla="*/ 247 w 645"/>
                <a:gd name="T21" fmla="*/ 20 h 338"/>
                <a:gd name="T22" fmla="*/ 158 w 645"/>
                <a:gd name="T23" fmla="*/ 27 h 338"/>
                <a:gd name="T24" fmla="*/ 32 w 645"/>
                <a:gd name="T25" fmla="*/ 57 h 338"/>
                <a:gd name="T26" fmla="*/ 61 w 645"/>
                <a:gd name="T27" fmla="*/ 74 h 338"/>
                <a:gd name="T28" fmla="*/ 38 w 645"/>
                <a:gd name="T29" fmla="*/ 94 h 338"/>
                <a:gd name="T30" fmla="*/ 114 w 645"/>
                <a:gd name="T31" fmla="*/ 94 h 338"/>
                <a:gd name="T32" fmla="*/ 137 w 645"/>
                <a:gd name="T33" fmla="*/ 122 h 338"/>
                <a:gd name="T34" fmla="*/ 123 w 645"/>
                <a:gd name="T35" fmla="*/ 161 h 338"/>
                <a:gd name="T36" fmla="*/ 159 w 645"/>
                <a:gd name="T37" fmla="*/ 158 h 338"/>
                <a:gd name="T38" fmla="*/ 145 w 645"/>
                <a:gd name="T39" fmla="*/ 170 h 338"/>
                <a:gd name="T40" fmla="*/ 149 w 645"/>
                <a:gd name="T41" fmla="*/ 192 h 338"/>
                <a:gd name="T42" fmla="*/ 122 w 645"/>
                <a:gd name="T43" fmla="*/ 206 h 338"/>
                <a:gd name="T44" fmla="*/ 127 w 645"/>
                <a:gd name="T45" fmla="*/ 210 h 338"/>
                <a:gd name="T46" fmla="*/ 105 w 645"/>
                <a:gd name="T47" fmla="*/ 218 h 338"/>
                <a:gd name="T48" fmla="*/ 95 w 645"/>
                <a:gd name="T49" fmla="*/ 238 h 338"/>
                <a:gd name="T50" fmla="*/ 101 w 645"/>
                <a:gd name="T51" fmla="*/ 252 h 338"/>
                <a:gd name="T52" fmla="*/ 123 w 645"/>
                <a:gd name="T53" fmla="*/ 267 h 338"/>
                <a:gd name="T54" fmla="*/ 101 w 645"/>
                <a:gd name="T55" fmla="*/ 284 h 338"/>
                <a:gd name="T56" fmla="*/ 111 w 645"/>
                <a:gd name="T57" fmla="*/ 311 h 338"/>
                <a:gd name="T58" fmla="*/ 118 w 645"/>
                <a:gd name="T59" fmla="*/ 325 h 338"/>
                <a:gd name="T60" fmla="*/ 145 w 645"/>
                <a:gd name="T61" fmla="*/ 329 h 338"/>
                <a:gd name="T62" fmla="*/ 172 w 645"/>
                <a:gd name="T63" fmla="*/ 338 h 338"/>
                <a:gd name="T64" fmla="*/ 184 w 645"/>
                <a:gd name="T65" fmla="*/ 323 h 338"/>
                <a:gd name="T66" fmla="*/ 198 w 645"/>
                <a:gd name="T67" fmla="*/ 295 h 338"/>
                <a:gd name="T68" fmla="*/ 226 w 645"/>
                <a:gd name="T69" fmla="*/ 284 h 338"/>
                <a:gd name="T70" fmla="*/ 246 w 645"/>
                <a:gd name="T71" fmla="*/ 258 h 338"/>
                <a:gd name="T72" fmla="*/ 280 w 645"/>
                <a:gd name="T73" fmla="*/ 240 h 338"/>
                <a:gd name="T74" fmla="*/ 316 w 645"/>
                <a:gd name="T75" fmla="*/ 235 h 338"/>
                <a:gd name="T76" fmla="*/ 361 w 645"/>
                <a:gd name="T77" fmla="*/ 206 h 338"/>
                <a:gd name="T78" fmla="*/ 413 w 645"/>
                <a:gd name="T79" fmla="*/ 202 h 338"/>
                <a:gd name="T80" fmla="*/ 478 w 645"/>
                <a:gd name="T81" fmla="*/ 183 h 338"/>
                <a:gd name="T82" fmla="*/ 453 w 645"/>
                <a:gd name="T83" fmla="*/ 162 h 338"/>
                <a:gd name="T84" fmla="*/ 487 w 645"/>
                <a:gd name="T85" fmla="*/ 167 h 338"/>
                <a:gd name="T86" fmla="*/ 485 w 645"/>
                <a:gd name="T87" fmla="*/ 154 h 338"/>
                <a:gd name="T88" fmla="*/ 445 w 645"/>
                <a:gd name="T89" fmla="*/ 127 h 338"/>
                <a:gd name="T90" fmla="*/ 497 w 645"/>
                <a:gd name="T91" fmla="*/ 126 h 338"/>
                <a:gd name="T92" fmla="*/ 512 w 645"/>
                <a:gd name="T93" fmla="*/ 113 h 338"/>
                <a:gd name="T94" fmla="*/ 528 w 645"/>
                <a:gd name="T95" fmla="*/ 105 h 338"/>
                <a:gd name="T96" fmla="*/ 522 w 645"/>
                <a:gd name="T97" fmla="*/ 90 h 338"/>
                <a:gd name="T98" fmla="*/ 546 w 645"/>
                <a:gd name="T99" fmla="*/ 73 h 338"/>
                <a:gd name="T100" fmla="*/ 558 w 645"/>
                <a:gd name="T101" fmla="*/ 52 h 338"/>
                <a:gd name="T102" fmla="*/ 588 w 645"/>
                <a:gd name="T103" fmla="*/ 33 h 338"/>
                <a:gd name="T104" fmla="*/ 135 w 645"/>
                <a:gd name="T105" fmla="*/ 204 h 338"/>
                <a:gd name="T106" fmla="*/ 118 w 645"/>
                <a:gd name="T107" fmla="*/ 258 h 338"/>
                <a:gd name="T108" fmla="*/ 133 w 645"/>
                <a:gd name="T109" fmla="*/ 223 h 338"/>
                <a:gd name="T110" fmla="*/ 141 w 645"/>
                <a:gd name="T111" fmla="*/ 218 h 338"/>
                <a:gd name="T112" fmla="*/ 381 w 645"/>
                <a:gd name="T113" fmla="*/ 12 h 338"/>
                <a:gd name="T114" fmla="*/ 457 w 645"/>
                <a:gd name="T115" fmla="*/ 4 h 338"/>
                <a:gd name="T116" fmla="*/ 425 w 645"/>
                <a:gd name="T117" fmla="*/ 170 h 338"/>
                <a:gd name="T118" fmla="*/ 443 w 645"/>
                <a:gd name="T119" fmla="*/ 134 h 338"/>
                <a:gd name="T120" fmla="*/ 510 w 645"/>
                <a:gd name="T121" fmla="*/ 105 h 338"/>
                <a:gd name="T122" fmla="*/ 14 w 645"/>
                <a:gd name="T123" fmla="*/ 74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45" h="338">
                  <a:moveTo>
                    <a:pt x="146" y="325"/>
                  </a:move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lnTo>
                    <a:pt x="146" y="325"/>
                  </a:lnTo>
                  <a:close/>
                  <a:moveTo>
                    <a:pt x="207" y="293"/>
                  </a:moveTo>
                  <a:lnTo>
                    <a:pt x="206" y="293"/>
                  </a:lnTo>
                  <a:lnTo>
                    <a:pt x="203" y="295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7" y="293"/>
                  </a:lnTo>
                  <a:close/>
                  <a:moveTo>
                    <a:pt x="145" y="328"/>
                  </a:moveTo>
                  <a:lnTo>
                    <a:pt x="146" y="325"/>
                  </a:lnTo>
                  <a:lnTo>
                    <a:pt x="142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lnTo>
                    <a:pt x="145" y="328"/>
                  </a:lnTo>
                  <a:close/>
                  <a:moveTo>
                    <a:pt x="559" y="105"/>
                  </a:moveTo>
                  <a:lnTo>
                    <a:pt x="558" y="105"/>
                  </a:lnTo>
                  <a:lnTo>
                    <a:pt x="555" y="104"/>
                  </a:lnTo>
                  <a:lnTo>
                    <a:pt x="552" y="101"/>
                  </a:lnTo>
                  <a:lnTo>
                    <a:pt x="548" y="104"/>
                  </a:lnTo>
                  <a:lnTo>
                    <a:pt x="546" y="108"/>
                  </a:lnTo>
                  <a:lnTo>
                    <a:pt x="558" y="108"/>
                  </a:lnTo>
                  <a:lnTo>
                    <a:pt x="562" y="108"/>
                  </a:lnTo>
                  <a:lnTo>
                    <a:pt x="563" y="105"/>
                  </a:lnTo>
                  <a:lnTo>
                    <a:pt x="562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lnTo>
                    <a:pt x="559" y="105"/>
                  </a:lnTo>
                  <a:close/>
                  <a:moveTo>
                    <a:pt x="497" y="135"/>
                  </a:moveTo>
                  <a:lnTo>
                    <a:pt x="489" y="134"/>
                  </a:lnTo>
                  <a:lnTo>
                    <a:pt x="482" y="134"/>
                  </a:lnTo>
                  <a:lnTo>
                    <a:pt x="475" y="138"/>
                  </a:lnTo>
                  <a:lnTo>
                    <a:pt x="483" y="135"/>
                  </a:lnTo>
                  <a:lnTo>
                    <a:pt x="491" y="138"/>
                  </a:lnTo>
                  <a:lnTo>
                    <a:pt x="495" y="139"/>
                  </a:lnTo>
                  <a:lnTo>
                    <a:pt x="502" y="139"/>
                  </a:lnTo>
                  <a:lnTo>
                    <a:pt x="501" y="138"/>
                  </a:lnTo>
                  <a:lnTo>
                    <a:pt x="504" y="138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lnTo>
                    <a:pt x="497" y="135"/>
                  </a:lnTo>
                  <a:close/>
                  <a:moveTo>
                    <a:pt x="475" y="141"/>
                  </a:moveTo>
                  <a:lnTo>
                    <a:pt x="479" y="143"/>
                  </a:lnTo>
                  <a:lnTo>
                    <a:pt x="487" y="145"/>
                  </a:lnTo>
                  <a:lnTo>
                    <a:pt x="493" y="149"/>
                  </a:lnTo>
                  <a:lnTo>
                    <a:pt x="497" y="149"/>
                  </a:lnTo>
                  <a:lnTo>
                    <a:pt x="498" y="147"/>
                  </a:lnTo>
                  <a:lnTo>
                    <a:pt x="495" y="145"/>
                  </a:lnTo>
                  <a:lnTo>
                    <a:pt x="493" y="145"/>
                  </a:lnTo>
                  <a:lnTo>
                    <a:pt x="493" y="143"/>
                  </a:lnTo>
                  <a:lnTo>
                    <a:pt x="501" y="145"/>
                  </a:lnTo>
                  <a:lnTo>
                    <a:pt x="498" y="141"/>
                  </a:lnTo>
                  <a:lnTo>
                    <a:pt x="495" y="141"/>
                  </a:lnTo>
                  <a:lnTo>
                    <a:pt x="493" y="141"/>
                  </a:lnTo>
                  <a:lnTo>
                    <a:pt x="489" y="138"/>
                  </a:lnTo>
                  <a:lnTo>
                    <a:pt x="485" y="138"/>
                  </a:lnTo>
                  <a:lnTo>
                    <a:pt x="482" y="138"/>
                  </a:lnTo>
                  <a:lnTo>
                    <a:pt x="475" y="138"/>
                  </a:lnTo>
                  <a:lnTo>
                    <a:pt x="474" y="139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lnTo>
                    <a:pt x="475" y="141"/>
                  </a:lnTo>
                  <a:close/>
                  <a:moveTo>
                    <a:pt x="558" y="101"/>
                  </a:moveTo>
                  <a:lnTo>
                    <a:pt x="555" y="101"/>
                  </a:lnTo>
                  <a:lnTo>
                    <a:pt x="555" y="104"/>
                  </a:lnTo>
                  <a:lnTo>
                    <a:pt x="559" y="104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lnTo>
                    <a:pt x="558" y="101"/>
                  </a:lnTo>
                  <a:close/>
                  <a:moveTo>
                    <a:pt x="555" y="84"/>
                  </a:moveTo>
                  <a:lnTo>
                    <a:pt x="554" y="82"/>
                  </a:lnTo>
                  <a:lnTo>
                    <a:pt x="552" y="84"/>
                  </a:lnTo>
                  <a:lnTo>
                    <a:pt x="552" y="86"/>
                  </a:lnTo>
                  <a:lnTo>
                    <a:pt x="554" y="94"/>
                  </a:lnTo>
                  <a:lnTo>
                    <a:pt x="554" y="90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lnTo>
                    <a:pt x="555" y="84"/>
                  </a:lnTo>
                  <a:close/>
                  <a:moveTo>
                    <a:pt x="98" y="246"/>
                  </a:moveTo>
                  <a:lnTo>
                    <a:pt x="99" y="244"/>
                  </a:lnTo>
                  <a:lnTo>
                    <a:pt x="95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98" y="246"/>
                  </a:lnTo>
                  <a:close/>
                  <a:moveTo>
                    <a:pt x="137" y="162"/>
                  </a:moveTo>
                  <a:lnTo>
                    <a:pt x="137" y="161"/>
                  </a:lnTo>
                  <a:lnTo>
                    <a:pt x="133" y="161"/>
                  </a:lnTo>
                  <a:lnTo>
                    <a:pt x="131" y="165"/>
                  </a:lnTo>
                  <a:lnTo>
                    <a:pt x="135" y="165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7" y="162"/>
                  </a:lnTo>
                  <a:close/>
                  <a:moveTo>
                    <a:pt x="105" y="214"/>
                  </a:moveTo>
                  <a:lnTo>
                    <a:pt x="105" y="215"/>
                  </a:lnTo>
                  <a:lnTo>
                    <a:pt x="106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lnTo>
                    <a:pt x="105" y="214"/>
                  </a:lnTo>
                  <a:close/>
                  <a:moveTo>
                    <a:pt x="110" y="181"/>
                  </a:moveTo>
                  <a:lnTo>
                    <a:pt x="110" y="183"/>
                  </a:lnTo>
                  <a:lnTo>
                    <a:pt x="106" y="185"/>
                  </a:lnTo>
                  <a:lnTo>
                    <a:pt x="111" y="187"/>
                  </a:lnTo>
                  <a:lnTo>
                    <a:pt x="115" y="187"/>
                  </a:lnTo>
                  <a:lnTo>
                    <a:pt x="118" y="187"/>
                  </a:lnTo>
                  <a:lnTo>
                    <a:pt x="119" y="187"/>
                  </a:lnTo>
                  <a:lnTo>
                    <a:pt x="122" y="187"/>
                  </a:lnTo>
                  <a:lnTo>
                    <a:pt x="123" y="189"/>
                  </a:lnTo>
                  <a:lnTo>
                    <a:pt x="111" y="189"/>
                  </a:lnTo>
                  <a:lnTo>
                    <a:pt x="114" y="191"/>
                  </a:lnTo>
                  <a:lnTo>
                    <a:pt x="115" y="191"/>
                  </a:lnTo>
                  <a:lnTo>
                    <a:pt x="119" y="191"/>
                  </a:lnTo>
                  <a:lnTo>
                    <a:pt x="129" y="189"/>
                  </a:lnTo>
                  <a:lnTo>
                    <a:pt x="137" y="189"/>
                  </a:lnTo>
                  <a:lnTo>
                    <a:pt x="141" y="187"/>
                  </a:lnTo>
                  <a:lnTo>
                    <a:pt x="142" y="185"/>
                  </a:lnTo>
                  <a:lnTo>
                    <a:pt x="141" y="183"/>
                  </a:lnTo>
                  <a:lnTo>
                    <a:pt x="139" y="181"/>
                  </a:lnTo>
                  <a:lnTo>
                    <a:pt x="137" y="181"/>
                  </a:lnTo>
                  <a:lnTo>
                    <a:pt x="131" y="178"/>
                  </a:lnTo>
                  <a:lnTo>
                    <a:pt x="127" y="175"/>
                  </a:lnTo>
                  <a:lnTo>
                    <a:pt x="122" y="175"/>
                  </a:lnTo>
                  <a:lnTo>
                    <a:pt x="115" y="175"/>
                  </a:lnTo>
                  <a:lnTo>
                    <a:pt x="111" y="178"/>
                  </a:lnTo>
                  <a:lnTo>
                    <a:pt x="111" y="179"/>
                  </a:lnTo>
                  <a:lnTo>
                    <a:pt x="114" y="179"/>
                  </a:lnTo>
                  <a:lnTo>
                    <a:pt x="115" y="181"/>
                  </a:lnTo>
                  <a:lnTo>
                    <a:pt x="111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lnTo>
                    <a:pt x="110" y="181"/>
                  </a:lnTo>
                  <a:close/>
                  <a:moveTo>
                    <a:pt x="153" y="181"/>
                  </a:moveTo>
                  <a:lnTo>
                    <a:pt x="150" y="183"/>
                  </a:lnTo>
                  <a:lnTo>
                    <a:pt x="149" y="185"/>
                  </a:lnTo>
                  <a:lnTo>
                    <a:pt x="149" y="187"/>
                  </a:lnTo>
                  <a:lnTo>
                    <a:pt x="150" y="187"/>
                  </a:lnTo>
                  <a:lnTo>
                    <a:pt x="153" y="185"/>
                  </a:lnTo>
                  <a:lnTo>
                    <a:pt x="154" y="183"/>
                  </a:lnTo>
                  <a:lnTo>
                    <a:pt x="158" y="183"/>
                  </a:lnTo>
                  <a:lnTo>
                    <a:pt x="154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lnTo>
                    <a:pt x="153" y="181"/>
                  </a:lnTo>
                  <a:close/>
                  <a:moveTo>
                    <a:pt x="620" y="17"/>
                  </a:moveTo>
                  <a:lnTo>
                    <a:pt x="607" y="17"/>
                  </a:lnTo>
                  <a:lnTo>
                    <a:pt x="592" y="17"/>
                  </a:lnTo>
                  <a:lnTo>
                    <a:pt x="593" y="20"/>
                  </a:lnTo>
                  <a:lnTo>
                    <a:pt x="589" y="21"/>
                  </a:lnTo>
                  <a:lnTo>
                    <a:pt x="584" y="23"/>
                  </a:lnTo>
                  <a:lnTo>
                    <a:pt x="579" y="23"/>
                  </a:lnTo>
                  <a:lnTo>
                    <a:pt x="572" y="21"/>
                  </a:lnTo>
                  <a:lnTo>
                    <a:pt x="563" y="23"/>
                  </a:lnTo>
                  <a:lnTo>
                    <a:pt x="566" y="21"/>
                  </a:lnTo>
                  <a:lnTo>
                    <a:pt x="567" y="20"/>
                  </a:lnTo>
                  <a:lnTo>
                    <a:pt x="554" y="23"/>
                  </a:lnTo>
                  <a:lnTo>
                    <a:pt x="542" y="27"/>
                  </a:lnTo>
                  <a:lnTo>
                    <a:pt x="528" y="29"/>
                  </a:lnTo>
                  <a:lnTo>
                    <a:pt x="522" y="32"/>
                  </a:lnTo>
                  <a:lnTo>
                    <a:pt x="522" y="31"/>
                  </a:lnTo>
                  <a:lnTo>
                    <a:pt x="519" y="31"/>
                  </a:lnTo>
                  <a:lnTo>
                    <a:pt x="532" y="27"/>
                  </a:lnTo>
                  <a:lnTo>
                    <a:pt x="542" y="23"/>
                  </a:lnTo>
                  <a:lnTo>
                    <a:pt x="546" y="21"/>
                  </a:lnTo>
                  <a:lnTo>
                    <a:pt x="548" y="20"/>
                  </a:lnTo>
                  <a:lnTo>
                    <a:pt x="548" y="17"/>
                  </a:lnTo>
                  <a:lnTo>
                    <a:pt x="546" y="16"/>
                  </a:lnTo>
                  <a:lnTo>
                    <a:pt x="542" y="16"/>
                  </a:lnTo>
                  <a:lnTo>
                    <a:pt x="532" y="16"/>
                  </a:lnTo>
                  <a:lnTo>
                    <a:pt x="527" y="17"/>
                  </a:lnTo>
                  <a:lnTo>
                    <a:pt x="523" y="20"/>
                  </a:lnTo>
                  <a:lnTo>
                    <a:pt x="508" y="21"/>
                  </a:lnTo>
                  <a:lnTo>
                    <a:pt x="501" y="23"/>
                  </a:lnTo>
                  <a:lnTo>
                    <a:pt x="495" y="23"/>
                  </a:lnTo>
                  <a:lnTo>
                    <a:pt x="493" y="23"/>
                  </a:lnTo>
                  <a:lnTo>
                    <a:pt x="498" y="21"/>
                  </a:lnTo>
                  <a:lnTo>
                    <a:pt x="506" y="21"/>
                  </a:lnTo>
                  <a:lnTo>
                    <a:pt x="512" y="20"/>
                  </a:lnTo>
                  <a:lnTo>
                    <a:pt x="515" y="20"/>
                  </a:lnTo>
                  <a:lnTo>
                    <a:pt x="518" y="17"/>
                  </a:lnTo>
                  <a:lnTo>
                    <a:pt x="514" y="16"/>
                  </a:lnTo>
                  <a:lnTo>
                    <a:pt x="510" y="16"/>
                  </a:lnTo>
                  <a:lnTo>
                    <a:pt x="536" y="13"/>
                  </a:lnTo>
                  <a:lnTo>
                    <a:pt x="542" y="13"/>
                  </a:lnTo>
                  <a:lnTo>
                    <a:pt x="550" y="12"/>
                  </a:lnTo>
                  <a:lnTo>
                    <a:pt x="554" y="12"/>
                  </a:lnTo>
                  <a:lnTo>
                    <a:pt x="559" y="9"/>
                  </a:lnTo>
                  <a:lnTo>
                    <a:pt x="554" y="8"/>
                  </a:lnTo>
                  <a:lnTo>
                    <a:pt x="546" y="8"/>
                  </a:lnTo>
                  <a:lnTo>
                    <a:pt x="535" y="8"/>
                  </a:lnTo>
                  <a:lnTo>
                    <a:pt x="536" y="7"/>
                  </a:lnTo>
                  <a:lnTo>
                    <a:pt x="531" y="7"/>
                  </a:lnTo>
                  <a:lnTo>
                    <a:pt x="527" y="7"/>
                  </a:lnTo>
                  <a:lnTo>
                    <a:pt x="522" y="4"/>
                  </a:lnTo>
                  <a:lnTo>
                    <a:pt x="515" y="4"/>
                  </a:lnTo>
                  <a:lnTo>
                    <a:pt x="502" y="4"/>
                  </a:lnTo>
                  <a:lnTo>
                    <a:pt x="522" y="3"/>
                  </a:lnTo>
                  <a:lnTo>
                    <a:pt x="515" y="0"/>
                  </a:lnTo>
                  <a:lnTo>
                    <a:pt x="508" y="0"/>
                  </a:lnTo>
                  <a:lnTo>
                    <a:pt x="497" y="0"/>
                  </a:lnTo>
                  <a:lnTo>
                    <a:pt x="495" y="0"/>
                  </a:lnTo>
                  <a:lnTo>
                    <a:pt x="493" y="0"/>
                  </a:lnTo>
                  <a:lnTo>
                    <a:pt x="491" y="0"/>
                  </a:lnTo>
                  <a:lnTo>
                    <a:pt x="489" y="0"/>
                  </a:lnTo>
                  <a:lnTo>
                    <a:pt x="483" y="0"/>
                  </a:lnTo>
                  <a:lnTo>
                    <a:pt x="470" y="0"/>
                  </a:lnTo>
                  <a:lnTo>
                    <a:pt x="457" y="0"/>
                  </a:lnTo>
                  <a:lnTo>
                    <a:pt x="445" y="0"/>
                  </a:lnTo>
                  <a:lnTo>
                    <a:pt x="443" y="0"/>
                  </a:lnTo>
                  <a:lnTo>
                    <a:pt x="441" y="0"/>
                  </a:lnTo>
                  <a:lnTo>
                    <a:pt x="434" y="0"/>
                  </a:lnTo>
                  <a:lnTo>
                    <a:pt x="426" y="0"/>
                  </a:lnTo>
                  <a:lnTo>
                    <a:pt x="417" y="0"/>
                  </a:lnTo>
                  <a:lnTo>
                    <a:pt x="421" y="3"/>
                  </a:lnTo>
                  <a:lnTo>
                    <a:pt x="414" y="0"/>
                  </a:lnTo>
                  <a:lnTo>
                    <a:pt x="409" y="0"/>
                  </a:lnTo>
                  <a:lnTo>
                    <a:pt x="398" y="0"/>
                  </a:lnTo>
                  <a:lnTo>
                    <a:pt x="398" y="3"/>
                  </a:lnTo>
                  <a:lnTo>
                    <a:pt x="400" y="4"/>
                  </a:lnTo>
                  <a:lnTo>
                    <a:pt x="396" y="4"/>
                  </a:lnTo>
                  <a:lnTo>
                    <a:pt x="401" y="7"/>
                  </a:lnTo>
                  <a:lnTo>
                    <a:pt x="400" y="7"/>
                  </a:lnTo>
                  <a:lnTo>
                    <a:pt x="394" y="7"/>
                  </a:lnTo>
                  <a:lnTo>
                    <a:pt x="396" y="8"/>
                  </a:lnTo>
                  <a:lnTo>
                    <a:pt x="394" y="8"/>
                  </a:lnTo>
                  <a:lnTo>
                    <a:pt x="390" y="7"/>
                  </a:lnTo>
                  <a:lnTo>
                    <a:pt x="384" y="7"/>
                  </a:lnTo>
                  <a:lnTo>
                    <a:pt x="374" y="4"/>
                  </a:lnTo>
                  <a:lnTo>
                    <a:pt x="368" y="4"/>
                  </a:lnTo>
                  <a:lnTo>
                    <a:pt x="364" y="3"/>
                  </a:lnTo>
                  <a:lnTo>
                    <a:pt x="357" y="3"/>
                  </a:lnTo>
                  <a:lnTo>
                    <a:pt x="354" y="4"/>
                  </a:lnTo>
                  <a:lnTo>
                    <a:pt x="348" y="4"/>
                  </a:lnTo>
                  <a:lnTo>
                    <a:pt x="344" y="4"/>
                  </a:lnTo>
                  <a:lnTo>
                    <a:pt x="333" y="4"/>
                  </a:lnTo>
                  <a:lnTo>
                    <a:pt x="344" y="7"/>
                  </a:lnTo>
                  <a:lnTo>
                    <a:pt x="335" y="7"/>
                  </a:lnTo>
                  <a:lnTo>
                    <a:pt x="364" y="8"/>
                  </a:lnTo>
                  <a:lnTo>
                    <a:pt x="365" y="9"/>
                  </a:lnTo>
                  <a:lnTo>
                    <a:pt x="364" y="12"/>
                  </a:lnTo>
                  <a:lnTo>
                    <a:pt x="364" y="9"/>
                  </a:lnTo>
                  <a:lnTo>
                    <a:pt x="361" y="8"/>
                  </a:lnTo>
                  <a:lnTo>
                    <a:pt x="352" y="8"/>
                  </a:lnTo>
                  <a:lnTo>
                    <a:pt x="338" y="8"/>
                  </a:lnTo>
                  <a:lnTo>
                    <a:pt x="337" y="8"/>
                  </a:lnTo>
                  <a:lnTo>
                    <a:pt x="335" y="7"/>
                  </a:lnTo>
                  <a:lnTo>
                    <a:pt x="333" y="7"/>
                  </a:lnTo>
                  <a:lnTo>
                    <a:pt x="327" y="4"/>
                  </a:lnTo>
                  <a:lnTo>
                    <a:pt x="321" y="7"/>
                  </a:lnTo>
                  <a:lnTo>
                    <a:pt x="320" y="7"/>
                  </a:lnTo>
                  <a:lnTo>
                    <a:pt x="324" y="8"/>
                  </a:lnTo>
                  <a:lnTo>
                    <a:pt x="327" y="8"/>
                  </a:lnTo>
                  <a:lnTo>
                    <a:pt x="335" y="9"/>
                  </a:lnTo>
                  <a:lnTo>
                    <a:pt x="338" y="12"/>
                  </a:lnTo>
                  <a:lnTo>
                    <a:pt x="342" y="12"/>
                  </a:lnTo>
                  <a:lnTo>
                    <a:pt x="356" y="13"/>
                  </a:lnTo>
                  <a:lnTo>
                    <a:pt x="340" y="13"/>
                  </a:lnTo>
                  <a:lnTo>
                    <a:pt x="335" y="13"/>
                  </a:lnTo>
                  <a:lnTo>
                    <a:pt x="333" y="13"/>
                  </a:lnTo>
                  <a:lnTo>
                    <a:pt x="333" y="16"/>
                  </a:lnTo>
                  <a:lnTo>
                    <a:pt x="335" y="16"/>
                  </a:lnTo>
                  <a:lnTo>
                    <a:pt x="329" y="17"/>
                  </a:lnTo>
                  <a:lnTo>
                    <a:pt x="331" y="17"/>
                  </a:lnTo>
                  <a:lnTo>
                    <a:pt x="333" y="17"/>
                  </a:lnTo>
                  <a:lnTo>
                    <a:pt x="325" y="20"/>
                  </a:lnTo>
                  <a:lnTo>
                    <a:pt x="317" y="17"/>
                  </a:lnTo>
                  <a:lnTo>
                    <a:pt x="304" y="13"/>
                  </a:lnTo>
                  <a:lnTo>
                    <a:pt x="291" y="12"/>
                  </a:lnTo>
                  <a:lnTo>
                    <a:pt x="281" y="9"/>
                  </a:lnTo>
                  <a:lnTo>
                    <a:pt x="273" y="12"/>
                  </a:lnTo>
                  <a:lnTo>
                    <a:pt x="273" y="13"/>
                  </a:lnTo>
                  <a:lnTo>
                    <a:pt x="276" y="16"/>
                  </a:lnTo>
                  <a:lnTo>
                    <a:pt x="283" y="17"/>
                  </a:lnTo>
                  <a:lnTo>
                    <a:pt x="276" y="17"/>
                  </a:lnTo>
                  <a:lnTo>
                    <a:pt x="269" y="17"/>
                  </a:lnTo>
                  <a:lnTo>
                    <a:pt x="280" y="21"/>
                  </a:lnTo>
                  <a:lnTo>
                    <a:pt x="273" y="20"/>
                  </a:lnTo>
                  <a:lnTo>
                    <a:pt x="269" y="20"/>
                  </a:lnTo>
                  <a:lnTo>
                    <a:pt x="256" y="17"/>
                  </a:lnTo>
                  <a:lnTo>
                    <a:pt x="251" y="16"/>
                  </a:lnTo>
                  <a:lnTo>
                    <a:pt x="247" y="20"/>
                  </a:lnTo>
                  <a:lnTo>
                    <a:pt x="243" y="21"/>
                  </a:lnTo>
                  <a:lnTo>
                    <a:pt x="238" y="21"/>
                  </a:lnTo>
                  <a:lnTo>
                    <a:pt x="242" y="20"/>
                  </a:lnTo>
                  <a:lnTo>
                    <a:pt x="246" y="16"/>
                  </a:lnTo>
                  <a:lnTo>
                    <a:pt x="246" y="13"/>
                  </a:lnTo>
                  <a:lnTo>
                    <a:pt x="243" y="13"/>
                  </a:lnTo>
                  <a:lnTo>
                    <a:pt x="238" y="12"/>
                  </a:lnTo>
                  <a:lnTo>
                    <a:pt x="230" y="13"/>
                  </a:lnTo>
                  <a:lnTo>
                    <a:pt x="223" y="13"/>
                  </a:lnTo>
                  <a:lnTo>
                    <a:pt x="212" y="13"/>
                  </a:lnTo>
                  <a:lnTo>
                    <a:pt x="202" y="16"/>
                  </a:lnTo>
                  <a:lnTo>
                    <a:pt x="188" y="16"/>
                  </a:lnTo>
                  <a:lnTo>
                    <a:pt x="194" y="17"/>
                  </a:lnTo>
                  <a:lnTo>
                    <a:pt x="198" y="20"/>
                  </a:lnTo>
                  <a:lnTo>
                    <a:pt x="202" y="21"/>
                  </a:lnTo>
                  <a:lnTo>
                    <a:pt x="196" y="21"/>
                  </a:lnTo>
                  <a:lnTo>
                    <a:pt x="194" y="21"/>
                  </a:lnTo>
                  <a:lnTo>
                    <a:pt x="192" y="20"/>
                  </a:lnTo>
                  <a:lnTo>
                    <a:pt x="190" y="17"/>
                  </a:lnTo>
                  <a:lnTo>
                    <a:pt x="186" y="17"/>
                  </a:lnTo>
                  <a:lnTo>
                    <a:pt x="172" y="17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8" y="21"/>
                  </a:lnTo>
                  <a:lnTo>
                    <a:pt x="167" y="23"/>
                  </a:lnTo>
                  <a:lnTo>
                    <a:pt x="163" y="25"/>
                  </a:lnTo>
                  <a:lnTo>
                    <a:pt x="166" y="25"/>
                  </a:lnTo>
                  <a:lnTo>
                    <a:pt x="158" y="27"/>
                  </a:lnTo>
                  <a:lnTo>
                    <a:pt x="149" y="25"/>
                  </a:lnTo>
                  <a:lnTo>
                    <a:pt x="145" y="25"/>
                  </a:lnTo>
                  <a:lnTo>
                    <a:pt x="141" y="27"/>
                  </a:lnTo>
                  <a:lnTo>
                    <a:pt x="141" y="29"/>
                  </a:lnTo>
                  <a:lnTo>
                    <a:pt x="139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14" y="31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91" y="37"/>
                  </a:lnTo>
                  <a:lnTo>
                    <a:pt x="89" y="37"/>
                  </a:lnTo>
                  <a:lnTo>
                    <a:pt x="95" y="39"/>
                  </a:lnTo>
                  <a:lnTo>
                    <a:pt x="105" y="39"/>
                  </a:lnTo>
                  <a:lnTo>
                    <a:pt x="111" y="39"/>
                  </a:lnTo>
                  <a:lnTo>
                    <a:pt x="109" y="40"/>
                  </a:lnTo>
                  <a:lnTo>
                    <a:pt x="106" y="46"/>
                  </a:lnTo>
                  <a:lnTo>
                    <a:pt x="102" y="48"/>
                  </a:lnTo>
                  <a:lnTo>
                    <a:pt x="97" y="48"/>
                  </a:lnTo>
                  <a:lnTo>
                    <a:pt x="89" y="50"/>
                  </a:lnTo>
                  <a:lnTo>
                    <a:pt x="80" y="50"/>
                  </a:lnTo>
                  <a:lnTo>
                    <a:pt x="69" y="52"/>
                  </a:lnTo>
                  <a:lnTo>
                    <a:pt x="62" y="52"/>
                  </a:lnTo>
                  <a:lnTo>
                    <a:pt x="54" y="53"/>
                  </a:lnTo>
                  <a:lnTo>
                    <a:pt x="53" y="53"/>
                  </a:lnTo>
                  <a:lnTo>
                    <a:pt x="45" y="56"/>
                  </a:lnTo>
                  <a:lnTo>
                    <a:pt x="38" y="56"/>
                  </a:lnTo>
                  <a:lnTo>
                    <a:pt x="32" y="57"/>
                  </a:lnTo>
                  <a:lnTo>
                    <a:pt x="22" y="57"/>
                  </a:lnTo>
                  <a:lnTo>
                    <a:pt x="14" y="60"/>
                  </a:lnTo>
                  <a:lnTo>
                    <a:pt x="9" y="61"/>
                  </a:lnTo>
                  <a:lnTo>
                    <a:pt x="12" y="61"/>
                  </a:lnTo>
                  <a:lnTo>
                    <a:pt x="9" y="64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14" y="69"/>
                  </a:lnTo>
                  <a:lnTo>
                    <a:pt x="22" y="69"/>
                  </a:lnTo>
                  <a:lnTo>
                    <a:pt x="28" y="70"/>
                  </a:lnTo>
                  <a:lnTo>
                    <a:pt x="34" y="69"/>
                  </a:lnTo>
                  <a:lnTo>
                    <a:pt x="30" y="70"/>
                  </a:lnTo>
                  <a:lnTo>
                    <a:pt x="28" y="70"/>
                  </a:lnTo>
                  <a:lnTo>
                    <a:pt x="25" y="70"/>
                  </a:lnTo>
                  <a:lnTo>
                    <a:pt x="32" y="73"/>
                  </a:lnTo>
                  <a:lnTo>
                    <a:pt x="38" y="73"/>
                  </a:lnTo>
                  <a:lnTo>
                    <a:pt x="40" y="73"/>
                  </a:lnTo>
                  <a:lnTo>
                    <a:pt x="41" y="70"/>
                  </a:lnTo>
                  <a:lnTo>
                    <a:pt x="44" y="70"/>
                  </a:lnTo>
                  <a:lnTo>
                    <a:pt x="45" y="73"/>
                  </a:lnTo>
                  <a:lnTo>
                    <a:pt x="53" y="73"/>
                  </a:lnTo>
                  <a:lnTo>
                    <a:pt x="58" y="70"/>
                  </a:lnTo>
                  <a:lnTo>
                    <a:pt x="65" y="69"/>
                  </a:lnTo>
                  <a:lnTo>
                    <a:pt x="66" y="70"/>
                  </a:lnTo>
                  <a:lnTo>
                    <a:pt x="69" y="73"/>
                  </a:lnTo>
                  <a:lnTo>
                    <a:pt x="62" y="73"/>
                  </a:lnTo>
                  <a:lnTo>
                    <a:pt x="61" y="74"/>
                  </a:lnTo>
                  <a:lnTo>
                    <a:pt x="57" y="74"/>
                  </a:lnTo>
                  <a:lnTo>
                    <a:pt x="52" y="74"/>
                  </a:lnTo>
                  <a:lnTo>
                    <a:pt x="34" y="74"/>
                  </a:lnTo>
                  <a:lnTo>
                    <a:pt x="40" y="77"/>
                  </a:lnTo>
                  <a:lnTo>
                    <a:pt x="32" y="77"/>
                  </a:lnTo>
                  <a:lnTo>
                    <a:pt x="14" y="77"/>
                  </a:lnTo>
                  <a:lnTo>
                    <a:pt x="9" y="78"/>
                  </a:lnTo>
                  <a:lnTo>
                    <a:pt x="8" y="81"/>
                  </a:lnTo>
                  <a:lnTo>
                    <a:pt x="9" y="81"/>
                  </a:lnTo>
                  <a:lnTo>
                    <a:pt x="13" y="82"/>
                  </a:lnTo>
                  <a:lnTo>
                    <a:pt x="17" y="81"/>
                  </a:lnTo>
                  <a:lnTo>
                    <a:pt x="21" y="78"/>
                  </a:lnTo>
                  <a:lnTo>
                    <a:pt x="25" y="78"/>
                  </a:lnTo>
                  <a:lnTo>
                    <a:pt x="21" y="81"/>
                  </a:lnTo>
                  <a:lnTo>
                    <a:pt x="17" y="82"/>
                  </a:lnTo>
                  <a:lnTo>
                    <a:pt x="26" y="84"/>
                  </a:lnTo>
                  <a:lnTo>
                    <a:pt x="36" y="82"/>
                  </a:lnTo>
                  <a:lnTo>
                    <a:pt x="36" y="84"/>
                  </a:lnTo>
                  <a:lnTo>
                    <a:pt x="34" y="84"/>
                  </a:lnTo>
                  <a:lnTo>
                    <a:pt x="28" y="84"/>
                  </a:lnTo>
                  <a:lnTo>
                    <a:pt x="22" y="86"/>
                  </a:lnTo>
                  <a:lnTo>
                    <a:pt x="17" y="88"/>
                  </a:lnTo>
                  <a:lnTo>
                    <a:pt x="21" y="90"/>
                  </a:lnTo>
                  <a:lnTo>
                    <a:pt x="26" y="90"/>
                  </a:lnTo>
                  <a:lnTo>
                    <a:pt x="25" y="92"/>
                  </a:lnTo>
                  <a:lnTo>
                    <a:pt x="26" y="92"/>
                  </a:lnTo>
                  <a:lnTo>
                    <a:pt x="32" y="92"/>
                  </a:lnTo>
                  <a:lnTo>
                    <a:pt x="38" y="94"/>
                  </a:lnTo>
                  <a:lnTo>
                    <a:pt x="44" y="94"/>
                  </a:lnTo>
                  <a:lnTo>
                    <a:pt x="40" y="92"/>
                  </a:lnTo>
                  <a:lnTo>
                    <a:pt x="38" y="90"/>
                  </a:lnTo>
                  <a:lnTo>
                    <a:pt x="41" y="90"/>
                  </a:lnTo>
                  <a:lnTo>
                    <a:pt x="45" y="92"/>
                  </a:lnTo>
                  <a:lnTo>
                    <a:pt x="48" y="92"/>
                  </a:lnTo>
                  <a:lnTo>
                    <a:pt x="49" y="90"/>
                  </a:lnTo>
                  <a:lnTo>
                    <a:pt x="53" y="90"/>
                  </a:lnTo>
                  <a:lnTo>
                    <a:pt x="54" y="90"/>
                  </a:lnTo>
                  <a:lnTo>
                    <a:pt x="53" y="92"/>
                  </a:lnTo>
                  <a:lnTo>
                    <a:pt x="54" y="92"/>
                  </a:lnTo>
                  <a:lnTo>
                    <a:pt x="58" y="90"/>
                  </a:lnTo>
                  <a:lnTo>
                    <a:pt x="62" y="90"/>
                  </a:lnTo>
                  <a:lnTo>
                    <a:pt x="65" y="90"/>
                  </a:lnTo>
                  <a:lnTo>
                    <a:pt x="66" y="90"/>
                  </a:lnTo>
                  <a:lnTo>
                    <a:pt x="70" y="88"/>
                  </a:lnTo>
                  <a:lnTo>
                    <a:pt x="72" y="90"/>
                  </a:lnTo>
                  <a:lnTo>
                    <a:pt x="80" y="88"/>
                  </a:lnTo>
                  <a:lnTo>
                    <a:pt x="85" y="88"/>
                  </a:lnTo>
                  <a:lnTo>
                    <a:pt x="85" y="90"/>
                  </a:lnTo>
                  <a:lnTo>
                    <a:pt x="91" y="90"/>
                  </a:lnTo>
                  <a:lnTo>
                    <a:pt x="95" y="90"/>
                  </a:lnTo>
                  <a:lnTo>
                    <a:pt x="106" y="90"/>
                  </a:lnTo>
                  <a:lnTo>
                    <a:pt x="105" y="92"/>
                  </a:lnTo>
                  <a:lnTo>
                    <a:pt x="110" y="92"/>
                  </a:lnTo>
                  <a:lnTo>
                    <a:pt x="111" y="92"/>
                  </a:lnTo>
                  <a:lnTo>
                    <a:pt x="111" y="94"/>
                  </a:lnTo>
                  <a:lnTo>
                    <a:pt x="114" y="94"/>
                  </a:lnTo>
                  <a:lnTo>
                    <a:pt x="122" y="96"/>
                  </a:lnTo>
                  <a:lnTo>
                    <a:pt x="119" y="96"/>
                  </a:lnTo>
                  <a:lnTo>
                    <a:pt x="122" y="97"/>
                  </a:lnTo>
                  <a:lnTo>
                    <a:pt x="127" y="96"/>
                  </a:lnTo>
                  <a:lnTo>
                    <a:pt x="126" y="97"/>
                  </a:lnTo>
                  <a:lnTo>
                    <a:pt x="127" y="97"/>
                  </a:lnTo>
                  <a:lnTo>
                    <a:pt x="127" y="100"/>
                  </a:lnTo>
                  <a:lnTo>
                    <a:pt x="123" y="101"/>
                  </a:lnTo>
                  <a:lnTo>
                    <a:pt x="126" y="101"/>
                  </a:lnTo>
                  <a:lnTo>
                    <a:pt x="123" y="104"/>
                  </a:lnTo>
                  <a:lnTo>
                    <a:pt x="126" y="104"/>
                  </a:lnTo>
                  <a:lnTo>
                    <a:pt x="123" y="105"/>
                  </a:lnTo>
                  <a:lnTo>
                    <a:pt x="129" y="108"/>
                  </a:lnTo>
                  <a:lnTo>
                    <a:pt x="133" y="108"/>
                  </a:lnTo>
                  <a:lnTo>
                    <a:pt x="135" y="109"/>
                  </a:lnTo>
                  <a:lnTo>
                    <a:pt x="133" y="109"/>
                  </a:lnTo>
                  <a:lnTo>
                    <a:pt x="131" y="110"/>
                  </a:lnTo>
                  <a:lnTo>
                    <a:pt x="133" y="110"/>
                  </a:lnTo>
                  <a:lnTo>
                    <a:pt x="135" y="110"/>
                  </a:lnTo>
                  <a:lnTo>
                    <a:pt x="139" y="113"/>
                  </a:lnTo>
                  <a:lnTo>
                    <a:pt x="135" y="114"/>
                  </a:lnTo>
                  <a:lnTo>
                    <a:pt x="137" y="114"/>
                  </a:lnTo>
                  <a:lnTo>
                    <a:pt x="131" y="117"/>
                  </a:lnTo>
                  <a:lnTo>
                    <a:pt x="135" y="117"/>
                  </a:lnTo>
                  <a:lnTo>
                    <a:pt x="133" y="121"/>
                  </a:lnTo>
                  <a:lnTo>
                    <a:pt x="135" y="121"/>
                  </a:lnTo>
                  <a:lnTo>
                    <a:pt x="135" y="122"/>
                  </a:lnTo>
                  <a:lnTo>
                    <a:pt x="137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3" y="126"/>
                  </a:lnTo>
                  <a:lnTo>
                    <a:pt x="135" y="127"/>
                  </a:lnTo>
                  <a:lnTo>
                    <a:pt x="139" y="130"/>
                  </a:lnTo>
                  <a:lnTo>
                    <a:pt x="135" y="130"/>
                  </a:lnTo>
                  <a:lnTo>
                    <a:pt x="135" y="131"/>
                  </a:lnTo>
                  <a:lnTo>
                    <a:pt x="137" y="131"/>
                  </a:lnTo>
                  <a:lnTo>
                    <a:pt x="133" y="134"/>
                  </a:lnTo>
                  <a:lnTo>
                    <a:pt x="135" y="134"/>
                  </a:lnTo>
                  <a:lnTo>
                    <a:pt x="137" y="134"/>
                  </a:lnTo>
                  <a:lnTo>
                    <a:pt x="139" y="135"/>
                  </a:lnTo>
                  <a:lnTo>
                    <a:pt x="139" y="138"/>
                  </a:lnTo>
                  <a:lnTo>
                    <a:pt x="133" y="141"/>
                  </a:lnTo>
                  <a:lnTo>
                    <a:pt x="139" y="143"/>
                  </a:lnTo>
                  <a:lnTo>
                    <a:pt x="131" y="143"/>
                  </a:lnTo>
                  <a:lnTo>
                    <a:pt x="135" y="145"/>
                  </a:lnTo>
                  <a:lnTo>
                    <a:pt x="131" y="145"/>
                  </a:lnTo>
                  <a:lnTo>
                    <a:pt x="127" y="147"/>
                  </a:lnTo>
                  <a:lnTo>
                    <a:pt x="126" y="149"/>
                  </a:lnTo>
                  <a:lnTo>
                    <a:pt x="122" y="151"/>
                  </a:lnTo>
                  <a:lnTo>
                    <a:pt x="123" y="151"/>
                  </a:lnTo>
                  <a:lnTo>
                    <a:pt x="119" y="153"/>
                  </a:lnTo>
                  <a:lnTo>
                    <a:pt x="114" y="154"/>
                  </a:lnTo>
                  <a:lnTo>
                    <a:pt x="115" y="157"/>
                  </a:lnTo>
                  <a:lnTo>
                    <a:pt x="118" y="158"/>
                  </a:lnTo>
                  <a:lnTo>
                    <a:pt x="119" y="158"/>
                  </a:lnTo>
                  <a:lnTo>
                    <a:pt x="123" y="161"/>
                  </a:lnTo>
                  <a:lnTo>
                    <a:pt x="129" y="161"/>
                  </a:lnTo>
                  <a:lnTo>
                    <a:pt x="133" y="158"/>
                  </a:lnTo>
                  <a:lnTo>
                    <a:pt x="135" y="158"/>
                  </a:lnTo>
                  <a:lnTo>
                    <a:pt x="135" y="157"/>
                  </a:lnTo>
                  <a:lnTo>
                    <a:pt x="135" y="154"/>
                  </a:lnTo>
                  <a:lnTo>
                    <a:pt x="139" y="154"/>
                  </a:lnTo>
                  <a:lnTo>
                    <a:pt x="141" y="153"/>
                  </a:lnTo>
                  <a:lnTo>
                    <a:pt x="142" y="153"/>
                  </a:lnTo>
                  <a:lnTo>
                    <a:pt x="145" y="151"/>
                  </a:lnTo>
                  <a:lnTo>
                    <a:pt x="142" y="149"/>
                  </a:lnTo>
                  <a:lnTo>
                    <a:pt x="142" y="147"/>
                  </a:lnTo>
                  <a:lnTo>
                    <a:pt x="145" y="145"/>
                  </a:lnTo>
                  <a:lnTo>
                    <a:pt x="145" y="147"/>
                  </a:lnTo>
                  <a:lnTo>
                    <a:pt x="145" y="151"/>
                  </a:lnTo>
                  <a:lnTo>
                    <a:pt x="145" y="153"/>
                  </a:lnTo>
                  <a:lnTo>
                    <a:pt x="153" y="151"/>
                  </a:lnTo>
                  <a:lnTo>
                    <a:pt x="145" y="154"/>
                  </a:lnTo>
                  <a:lnTo>
                    <a:pt x="154" y="157"/>
                  </a:lnTo>
                  <a:lnTo>
                    <a:pt x="158" y="154"/>
                  </a:lnTo>
                  <a:lnTo>
                    <a:pt x="162" y="154"/>
                  </a:lnTo>
                  <a:lnTo>
                    <a:pt x="158" y="157"/>
                  </a:lnTo>
                  <a:lnTo>
                    <a:pt x="154" y="157"/>
                  </a:lnTo>
                  <a:lnTo>
                    <a:pt x="150" y="157"/>
                  </a:lnTo>
                  <a:lnTo>
                    <a:pt x="145" y="158"/>
                  </a:lnTo>
                  <a:lnTo>
                    <a:pt x="154" y="158"/>
                  </a:lnTo>
                  <a:lnTo>
                    <a:pt x="159" y="157"/>
                  </a:lnTo>
                  <a:lnTo>
                    <a:pt x="163" y="158"/>
                  </a:lnTo>
                  <a:lnTo>
                    <a:pt x="159" y="158"/>
                  </a:lnTo>
                  <a:lnTo>
                    <a:pt x="155" y="158"/>
                  </a:lnTo>
                  <a:lnTo>
                    <a:pt x="149" y="162"/>
                  </a:lnTo>
                  <a:lnTo>
                    <a:pt x="150" y="162"/>
                  </a:lnTo>
                  <a:lnTo>
                    <a:pt x="153" y="162"/>
                  </a:lnTo>
                  <a:lnTo>
                    <a:pt x="155" y="165"/>
                  </a:lnTo>
                  <a:lnTo>
                    <a:pt x="162" y="162"/>
                  </a:lnTo>
                  <a:lnTo>
                    <a:pt x="159" y="165"/>
                  </a:lnTo>
                  <a:lnTo>
                    <a:pt x="162" y="165"/>
                  </a:lnTo>
                  <a:lnTo>
                    <a:pt x="166" y="165"/>
                  </a:lnTo>
                  <a:lnTo>
                    <a:pt x="162" y="166"/>
                  </a:lnTo>
                  <a:lnTo>
                    <a:pt x="159" y="165"/>
                  </a:lnTo>
                  <a:lnTo>
                    <a:pt x="155" y="165"/>
                  </a:lnTo>
                  <a:lnTo>
                    <a:pt x="154" y="165"/>
                  </a:lnTo>
                  <a:lnTo>
                    <a:pt x="159" y="166"/>
                  </a:lnTo>
                  <a:lnTo>
                    <a:pt x="163" y="167"/>
                  </a:lnTo>
                  <a:lnTo>
                    <a:pt x="159" y="167"/>
                  </a:lnTo>
                  <a:lnTo>
                    <a:pt x="158" y="167"/>
                  </a:lnTo>
                  <a:lnTo>
                    <a:pt x="159" y="170"/>
                  </a:lnTo>
                  <a:lnTo>
                    <a:pt x="162" y="170"/>
                  </a:lnTo>
                  <a:lnTo>
                    <a:pt x="163" y="171"/>
                  </a:lnTo>
                  <a:lnTo>
                    <a:pt x="159" y="171"/>
                  </a:lnTo>
                  <a:lnTo>
                    <a:pt x="159" y="174"/>
                  </a:lnTo>
                  <a:lnTo>
                    <a:pt x="162" y="174"/>
                  </a:lnTo>
                  <a:lnTo>
                    <a:pt x="166" y="171"/>
                  </a:lnTo>
                  <a:lnTo>
                    <a:pt x="163" y="174"/>
                  </a:lnTo>
                  <a:lnTo>
                    <a:pt x="159" y="175"/>
                  </a:lnTo>
                  <a:lnTo>
                    <a:pt x="158" y="174"/>
                  </a:lnTo>
                  <a:lnTo>
                    <a:pt x="145" y="170"/>
                  </a:lnTo>
                  <a:lnTo>
                    <a:pt x="139" y="167"/>
                  </a:lnTo>
                  <a:lnTo>
                    <a:pt x="133" y="167"/>
                  </a:lnTo>
                  <a:lnTo>
                    <a:pt x="126" y="167"/>
                  </a:lnTo>
                  <a:lnTo>
                    <a:pt x="119" y="170"/>
                  </a:lnTo>
                  <a:lnTo>
                    <a:pt x="123" y="171"/>
                  </a:lnTo>
                  <a:lnTo>
                    <a:pt x="127" y="174"/>
                  </a:lnTo>
                  <a:lnTo>
                    <a:pt x="133" y="175"/>
                  </a:lnTo>
                  <a:lnTo>
                    <a:pt x="135" y="175"/>
                  </a:lnTo>
                  <a:lnTo>
                    <a:pt x="139" y="178"/>
                  </a:lnTo>
                  <a:lnTo>
                    <a:pt x="142" y="179"/>
                  </a:lnTo>
                  <a:lnTo>
                    <a:pt x="146" y="179"/>
                  </a:lnTo>
                  <a:lnTo>
                    <a:pt x="150" y="181"/>
                  </a:lnTo>
                  <a:lnTo>
                    <a:pt x="153" y="179"/>
                  </a:lnTo>
                  <a:lnTo>
                    <a:pt x="155" y="179"/>
                  </a:lnTo>
                  <a:lnTo>
                    <a:pt x="153" y="181"/>
                  </a:lnTo>
                  <a:lnTo>
                    <a:pt x="158" y="179"/>
                  </a:lnTo>
                  <a:lnTo>
                    <a:pt x="163" y="179"/>
                  </a:lnTo>
                  <a:lnTo>
                    <a:pt x="159" y="181"/>
                  </a:lnTo>
                  <a:lnTo>
                    <a:pt x="162" y="181"/>
                  </a:lnTo>
                  <a:lnTo>
                    <a:pt x="162" y="183"/>
                  </a:lnTo>
                  <a:lnTo>
                    <a:pt x="158" y="183"/>
                  </a:lnTo>
                  <a:lnTo>
                    <a:pt x="155" y="185"/>
                  </a:lnTo>
                  <a:lnTo>
                    <a:pt x="154" y="185"/>
                  </a:lnTo>
                  <a:lnTo>
                    <a:pt x="154" y="187"/>
                  </a:lnTo>
                  <a:lnTo>
                    <a:pt x="155" y="187"/>
                  </a:lnTo>
                  <a:lnTo>
                    <a:pt x="159" y="187"/>
                  </a:lnTo>
                  <a:lnTo>
                    <a:pt x="154" y="189"/>
                  </a:lnTo>
                  <a:lnTo>
                    <a:pt x="149" y="192"/>
                  </a:lnTo>
                  <a:lnTo>
                    <a:pt x="153" y="191"/>
                  </a:lnTo>
                  <a:lnTo>
                    <a:pt x="154" y="191"/>
                  </a:lnTo>
                  <a:lnTo>
                    <a:pt x="158" y="192"/>
                  </a:lnTo>
                  <a:lnTo>
                    <a:pt x="155" y="192"/>
                  </a:lnTo>
                  <a:lnTo>
                    <a:pt x="153" y="195"/>
                  </a:lnTo>
                  <a:lnTo>
                    <a:pt x="155" y="195"/>
                  </a:lnTo>
                  <a:lnTo>
                    <a:pt x="153" y="196"/>
                  </a:lnTo>
                  <a:lnTo>
                    <a:pt x="153" y="195"/>
                  </a:lnTo>
                  <a:lnTo>
                    <a:pt x="150" y="195"/>
                  </a:lnTo>
                  <a:lnTo>
                    <a:pt x="149" y="195"/>
                  </a:lnTo>
                  <a:lnTo>
                    <a:pt x="150" y="192"/>
                  </a:lnTo>
                  <a:lnTo>
                    <a:pt x="146" y="195"/>
                  </a:lnTo>
                  <a:lnTo>
                    <a:pt x="146" y="196"/>
                  </a:lnTo>
                  <a:lnTo>
                    <a:pt x="145" y="198"/>
                  </a:lnTo>
                  <a:lnTo>
                    <a:pt x="146" y="198"/>
                  </a:lnTo>
                  <a:lnTo>
                    <a:pt x="145" y="200"/>
                  </a:lnTo>
                  <a:lnTo>
                    <a:pt x="142" y="202"/>
                  </a:lnTo>
                  <a:lnTo>
                    <a:pt x="139" y="202"/>
                  </a:lnTo>
                  <a:lnTo>
                    <a:pt x="131" y="202"/>
                  </a:lnTo>
                  <a:lnTo>
                    <a:pt x="133" y="200"/>
                  </a:lnTo>
                  <a:lnTo>
                    <a:pt x="131" y="200"/>
                  </a:lnTo>
                  <a:lnTo>
                    <a:pt x="127" y="202"/>
                  </a:lnTo>
                  <a:lnTo>
                    <a:pt x="126" y="202"/>
                  </a:lnTo>
                  <a:lnTo>
                    <a:pt x="126" y="204"/>
                  </a:lnTo>
                  <a:lnTo>
                    <a:pt x="122" y="204"/>
                  </a:lnTo>
                  <a:lnTo>
                    <a:pt x="114" y="206"/>
                  </a:lnTo>
                  <a:lnTo>
                    <a:pt x="118" y="206"/>
                  </a:lnTo>
                  <a:lnTo>
                    <a:pt x="122" y="206"/>
                  </a:lnTo>
                  <a:lnTo>
                    <a:pt x="119" y="208"/>
                  </a:lnTo>
                  <a:lnTo>
                    <a:pt x="123" y="206"/>
                  </a:lnTo>
                  <a:lnTo>
                    <a:pt x="129" y="208"/>
                  </a:lnTo>
                  <a:lnTo>
                    <a:pt x="133" y="206"/>
                  </a:lnTo>
                  <a:lnTo>
                    <a:pt x="137" y="206"/>
                  </a:lnTo>
                  <a:lnTo>
                    <a:pt x="141" y="208"/>
                  </a:lnTo>
                  <a:lnTo>
                    <a:pt x="135" y="208"/>
                  </a:lnTo>
                  <a:lnTo>
                    <a:pt x="142" y="210"/>
                  </a:lnTo>
                  <a:lnTo>
                    <a:pt x="149" y="211"/>
                  </a:lnTo>
                  <a:lnTo>
                    <a:pt x="141" y="211"/>
                  </a:lnTo>
                  <a:lnTo>
                    <a:pt x="146" y="214"/>
                  </a:lnTo>
                  <a:lnTo>
                    <a:pt x="133" y="215"/>
                  </a:lnTo>
                  <a:lnTo>
                    <a:pt x="135" y="215"/>
                  </a:lnTo>
                  <a:lnTo>
                    <a:pt x="139" y="215"/>
                  </a:lnTo>
                  <a:lnTo>
                    <a:pt x="145" y="215"/>
                  </a:lnTo>
                  <a:lnTo>
                    <a:pt x="138" y="218"/>
                  </a:lnTo>
                  <a:lnTo>
                    <a:pt x="131" y="215"/>
                  </a:lnTo>
                  <a:lnTo>
                    <a:pt x="130" y="215"/>
                  </a:lnTo>
                  <a:lnTo>
                    <a:pt x="133" y="214"/>
                  </a:lnTo>
                  <a:lnTo>
                    <a:pt x="131" y="211"/>
                  </a:lnTo>
                  <a:lnTo>
                    <a:pt x="133" y="211"/>
                  </a:lnTo>
                  <a:lnTo>
                    <a:pt x="135" y="214"/>
                  </a:lnTo>
                  <a:lnTo>
                    <a:pt x="137" y="214"/>
                  </a:lnTo>
                  <a:lnTo>
                    <a:pt x="139" y="214"/>
                  </a:lnTo>
                  <a:lnTo>
                    <a:pt x="139" y="211"/>
                  </a:lnTo>
                  <a:lnTo>
                    <a:pt x="141" y="211"/>
                  </a:lnTo>
                  <a:lnTo>
                    <a:pt x="135" y="210"/>
                  </a:lnTo>
                  <a:lnTo>
                    <a:pt x="127" y="210"/>
                  </a:lnTo>
                  <a:lnTo>
                    <a:pt x="123" y="208"/>
                  </a:lnTo>
                  <a:lnTo>
                    <a:pt x="119" y="208"/>
                  </a:lnTo>
                  <a:lnTo>
                    <a:pt x="123" y="210"/>
                  </a:lnTo>
                  <a:lnTo>
                    <a:pt x="118" y="208"/>
                  </a:lnTo>
                  <a:lnTo>
                    <a:pt x="114" y="208"/>
                  </a:lnTo>
                  <a:lnTo>
                    <a:pt x="115" y="210"/>
                  </a:lnTo>
                  <a:lnTo>
                    <a:pt x="119" y="211"/>
                  </a:lnTo>
                  <a:lnTo>
                    <a:pt x="118" y="211"/>
                  </a:lnTo>
                  <a:lnTo>
                    <a:pt x="114" y="210"/>
                  </a:lnTo>
                  <a:lnTo>
                    <a:pt x="110" y="211"/>
                  </a:lnTo>
                  <a:lnTo>
                    <a:pt x="110" y="214"/>
                  </a:lnTo>
                  <a:lnTo>
                    <a:pt x="109" y="214"/>
                  </a:lnTo>
                  <a:lnTo>
                    <a:pt x="106" y="214"/>
                  </a:lnTo>
                  <a:lnTo>
                    <a:pt x="106" y="215"/>
                  </a:lnTo>
                  <a:lnTo>
                    <a:pt x="105" y="215"/>
                  </a:lnTo>
                  <a:lnTo>
                    <a:pt x="102" y="218"/>
                  </a:lnTo>
                  <a:lnTo>
                    <a:pt x="109" y="215"/>
                  </a:lnTo>
                  <a:lnTo>
                    <a:pt x="115" y="214"/>
                  </a:lnTo>
                  <a:lnTo>
                    <a:pt x="125" y="212"/>
                  </a:lnTo>
                  <a:lnTo>
                    <a:pt x="122" y="214"/>
                  </a:lnTo>
                  <a:lnTo>
                    <a:pt x="126" y="214"/>
                  </a:lnTo>
                  <a:lnTo>
                    <a:pt x="127" y="214"/>
                  </a:lnTo>
                  <a:lnTo>
                    <a:pt x="129" y="215"/>
                  </a:lnTo>
                  <a:lnTo>
                    <a:pt x="118" y="214"/>
                  </a:lnTo>
                  <a:lnTo>
                    <a:pt x="115" y="215"/>
                  </a:lnTo>
                  <a:lnTo>
                    <a:pt x="111" y="215"/>
                  </a:lnTo>
                  <a:lnTo>
                    <a:pt x="110" y="215"/>
                  </a:lnTo>
                  <a:lnTo>
                    <a:pt x="105" y="218"/>
                  </a:lnTo>
                  <a:lnTo>
                    <a:pt x="101" y="219"/>
                  </a:lnTo>
                  <a:lnTo>
                    <a:pt x="98" y="222"/>
                  </a:lnTo>
                  <a:lnTo>
                    <a:pt x="98" y="223"/>
                  </a:lnTo>
                  <a:lnTo>
                    <a:pt x="106" y="222"/>
                  </a:lnTo>
                  <a:lnTo>
                    <a:pt x="102" y="223"/>
                  </a:lnTo>
                  <a:lnTo>
                    <a:pt x="101" y="223"/>
                  </a:lnTo>
                  <a:lnTo>
                    <a:pt x="97" y="224"/>
                  </a:lnTo>
                  <a:lnTo>
                    <a:pt x="98" y="224"/>
                  </a:lnTo>
                  <a:lnTo>
                    <a:pt x="101" y="224"/>
                  </a:lnTo>
                  <a:lnTo>
                    <a:pt x="102" y="227"/>
                  </a:lnTo>
                  <a:lnTo>
                    <a:pt x="98" y="228"/>
                  </a:lnTo>
                  <a:lnTo>
                    <a:pt x="106" y="227"/>
                  </a:lnTo>
                  <a:lnTo>
                    <a:pt x="109" y="227"/>
                  </a:lnTo>
                  <a:lnTo>
                    <a:pt x="111" y="227"/>
                  </a:lnTo>
                  <a:lnTo>
                    <a:pt x="114" y="227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9" y="228"/>
                  </a:lnTo>
                  <a:lnTo>
                    <a:pt x="106" y="231"/>
                  </a:lnTo>
                  <a:lnTo>
                    <a:pt x="105" y="231"/>
                  </a:lnTo>
                  <a:lnTo>
                    <a:pt x="98" y="231"/>
                  </a:lnTo>
                  <a:lnTo>
                    <a:pt x="101" y="232"/>
                  </a:lnTo>
                  <a:lnTo>
                    <a:pt x="105" y="232"/>
                  </a:lnTo>
                  <a:lnTo>
                    <a:pt x="110" y="232"/>
                  </a:lnTo>
                  <a:lnTo>
                    <a:pt x="98" y="235"/>
                  </a:lnTo>
                  <a:lnTo>
                    <a:pt x="97" y="232"/>
                  </a:lnTo>
                  <a:lnTo>
                    <a:pt x="93" y="236"/>
                  </a:lnTo>
                  <a:lnTo>
                    <a:pt x="95" y="238"/>
                  </a:lnTo>
                  <a:lnTo>
                    <a:pt x="93" y="240"/>
                  </a:lnTo>
                  <a:lnTo>
                    <a:pt x="97" y="242"/>
                  </a:lnTo>
                  <a:lnTo>
                    <a:pt x="95" y="242"/>
                  </a:lnTo>
                  <a:lnTo>
                    <a:pt x="97" y="244"/>
                  </a:lnTo>
                  <a:lnTo>
                    <a:pt x="99" y="244"/>
                  </a:lnTo>
                  <a:lnTo>
                    <a:pt x="101" y="244"/>
                  </a:lnTo>
                  <a:lnTo>
                    <a:pt x="105" y="242"/>
                  </a:lnTo>
                  <a:lnTo>
                    <a:pt x="106" y="242"/>
                  </a:lnTo>
                  <a:lnTo>
                    <a:pt x="109" y="242"/>
                  </a:lnTo>
                  <a:lnTo>
                    <a:pt x="114" y="240"/>
                  </a:lnTo>
                  <a:lnTo>
                    <a:pt x="111" y="242"/>
                  </a:lnTo>
                  <a:lnTo>
                    <a:pt x="110" y="242"/>
                  </a:lnTo>
                  <a:lnTo>
                    <a:pt x="106" y="244"/>
                  </a:lnTo>
                  <a:lnTo>
                    <a:pt x="102" y="244"/>
                  </a:lnTo>
                  <a:lnTo>
                    <a:pt x="101" y="244"/>
                  </a:lnTo>
                  <a:lnTo>
                    <a:pt x="101" y="246"/>
                  </a:lnTo>
                  <a:lnTo>
                    <a:pt x="98" y="248"/>
                  </a:lnTo>
                  <a:lnTo>
                    <a:pt x="101" y="248"/>
                  </a:lnTo>
                  <a:lnTo>
                    <a:pt x="102" y="248"/>
                  </a:lnTo>
                  <a:lnTo>
                    <a:pt x="98" y="250"/>
                  </a:lnTo>
                  <a:lnTo>
                    <a:pt x="101" y="250"/>
                  </a:lnTo>
                  <a:lnTo>
                    <a:pt x="101" y="252"/>
                  </a:lnTo>
                  <a:lnTo>
                    <a:pt x="102" y="250"/>
                  </a:lnTo>
                  <a:lnTo>
                    <a:pt x="109" y="248"/>
                  </a:lnTo>
                  <a:lnTo>
                    <a:pt x="111" y="247"/>
                  </a:lnTo>
                  <a:lnTo>
                    <a:pt x="110" y="248"/>
                  </a:lnTo>
                  <a:lnTo>
                    <a:pt x="105" y="250"/>
                  </a:lnTo>
                  <a:lnTo>
                    <a:pt x="101" y="252"/>
                  </a:lnTo>
                  <a:lnTo>
                    <a:pt x="98" y="255"/>
                  </a:lnTo>
                  <a:lnTo>
                    <a:pt x="101" y="254"/>
                  </a:lnTo>
                  <a:lnTo>
                    <a:pt x="102" y="254"/>
                  </a:lnTo>
                  <a:lnTo>
                    <a:pt x="105" y="254"/>
                  </a:lnTo>
                  <a:lnTo>
                    <a:pt x="102" y="255"/>
                  </a:lnTo>
                  <a:lnTo>
                    <a:pt x="102" y="259"/>
                  </a:lnTo>
                  <a:lnTo>
                    <a:pt x="101" y="259"/>
                  </a:lnTo>
                  <a:lnTo>
                    <a:pt x="101" y="262"/>
                  </a:lnTo>
                  <a:lnTo>
                    <a:pt x="98" y="263"/>
                  </a:lnTo>
                  <a:lnTo>
                    <a:pt x="97" y="271"/>
                  </a:lnTo>
                  <a:lnTo>
                    <a:pt x="101" y="268"/>
                  </a:lnTo>
                  <a:lnTo>
                    <a:pt x="105" y="265"/>
                  </a:lnTo>
                  <a:lnTo>
                    <a:pt x="109" y="262"/>
                  </a:lnTo>
                  <a:lnTo>
                    <a:pt x="111" y="262"/>
                  </a:lnTo>
                  <a:lnTo>
                    <a:pt x="110" y="263"/>
                  </a:lnTo>
                  <a:lnTo>
                    <a:pt x="114" y="263"/>
                  </a:lnTo>
                  <a:lnTo>
                    <a:pt x="115" y="262"/>
                  </a:lnTo>
                  <a:lnTo>
                    <a:pt x="118" y="259"/>
                  </a:lnTo>
                  <a:lnTo>
                    <a:pt x="119" y="262"/>
                  </a:lnTo>
                  <a:lnTo>
                    <a:pt x="122" y="262"/>
                  </a:lnTo>
                  <a:lnTo>
                    <a:pt x="126" y="259"/>
                  </a:lnTo>
                  <a:lnTo>
                    <a:pt x="123" y="262"/>
                  </a:lnTo>
                  <a:lnTo>
                    <a:pt x="123" y="263"/>
                  </a:lnTo>
                  <a:lnTo>
                    <a:pt x="126" y="263"/>
                  </a:lnTo>
                  <a:lnTo>
                    <a:pt x="123" y="265"/>
                  </a:lnTo>
                  <a:lnTo>
                    <a:pt x="126" y="267"/>
                  </a:lnTo>
                  <a:lnTo>
                    <a:pt x="127" y="268"/>
                  </a:lnTo>
                  <a:lnTo>
                    <a:pt x="123" y="267"/>
                  </a:lnTo>
                  <a:lnTo>
                    <a:pt x="122" y="265"/>
                  </a:lnTo>
                  <a:lnTo>
                    <a:pt x="119" y="263"/>
                  </a:lnTo>
                  <a:lnTo>
                    <a:pt x="118" y="263"/>
                  </a:lnTo>
                  <a:lnTo>
                    <a:pt x="114" y="263"/>
                  </a:lnTo>
                  <a:lnTo>
                    <a:pt x="118" y="265"/>
                  </a:lnTo>
                  <a:lnTo>
                    <a:pt x="115" y="265"/>
                  </a:lnTo>
                  <a:lnTo>
                    <a:pt x="118" y="267"/>
                  </a:lnTo>
                  <a:lnTo>
                    <a:pt x="114" y="267"/>
                  </a:lnTo>
                  <a:lnTo>
                    <a:pt x="110" y="268"/>
                  </a:lnTo>
                  <a:lnTo>
                    <a:pt x="109" y="271"/>
                  </a:lnTo>
                  <a:lnTo>
                    <a:pt x="106" y="271"/>
                  </a:lnTo>
                  <a:lnTo>
                    <a:pt x="102" y="271"/>
                  </a:lnTo>
                  <a:lnTo>
                    <a:pt x="101" y="272"/>
                  </a:lnTo>
                  <a:lnTo>
                    <a:pt x="102" y="275"/>
                  </a:lnTo>
                  <a:lnTo>
                    <a:pt x="101" y="276"/>
                  </a:lnTo>
                  <a:lnTo>
                    <a:pt x="102" y="276"/>
                  </a:lnTo>
                  <a:lnTo>
                    <a:pt x="98" y="279"/>
                  </a:lnTo>
                  <a:lnTo>
                    <a:pt x="98" y="280"/>
                  </a:lnTo>
                  <a:lnTo>
                    <a:pt x="101" y="281"/>
                  </a:lnTo>
                  <a:lnTo>
                    <a:pt x="102" y="280"/>
                  </a:lnTo>
                  <a:lnTo>
                    <a:pt x="105" y="279"/>
                  </a:lnTo>
                  <a:lnTo>
                    <a:pt x="110" y="279"/>
                  </a:lnTo>
                  <a:lnTo>
                    <a:pt x="106" y="280"/>
                  </a:lnTo>
                  <a:lnTo>
                    <a:pt x="102" y="280"/>
                  </a:lnTo>
                  <a:lnTo>
                    <a:pt x="102" y="281"/>
                  </a:lnTo>
                  <a:lnTo>
                    <a:pt x="101" y="281"/>
                  </a:lnTo>
                  <a:lnTo>
                    <a:pt x="105" y="284"/>
                  </a:lnTo>
                  <a:lnTo>
                    <a:pt x="101" y="284"/>
                  </a:lnTo>
                  <a:lnTo>
                    <a:pt x="101" y="285"/>
                  </a:lnTo>
                  <a:lnTo>
                    <a:pt x="102" y="285"/>
                  </a:lnTo>
                  <a:lnTo>
                    <a:pt x="102" y="288"/>
                  </a:lnTo>
                  <a:lnTo>
                    <a:pt x="106" y="285"/>
                  </a:lnTo>
                  <a:lnTo>
                    <a:pt x="111" y="285"/>
                  </a:lnTo>
                  <a:lnTo>
                    <a:pt x="109" y="288"/>
                  </a:lnTo>
                  <a:lnTo>
                    <a:pt x="106" y="288"/>
                  </a:lnTo>
                  <a:lnTo>
                    <a:pt x="105" y="289"/>
                  </a:lnTo>
                  <a:lnTo>
                    <a:pt x="106" y="289"/>
                  </a:lnTo>
                  <a:lnTo>
                    <a:pt x="109" y="289"/>
                  </a:lnTo>
                  <a:lnTo>
                    <a:pt x="106" y="293"/>
                  </a:lnTo>
                  <a:lnTo>
                    <a:pt x="109" y="293"/>
                  </a:lnTo>
                  <a:lnTo>
                    <a:pt x="105" y="297"/>
                  </a:lnTo>
                  <a:lnTo>
                    <a:pt x="105" y="299"/>
                  </a:lnTo>
                  <a:lnTo>
                    <a:pt x="109" y="301"/>
                  </a:lnTo>
                  <a:lnTo>
                    <a:pt x="114" y="303"/>
                  </a:lnTo>
                  <a:lnTo>
                    <a:pt x="110" y="303"/>
                  </a:lnTo>
                  <a:lnTo>
                    <a:pt x="114" y="305"/>
                  </a:lnTo>
                  <a:lnTo>
                    <a:pt x="111" y="305"/>
                  </a:lnTo>
                  <a:lnTo>
                    <a:pt x="110" y="305"/>
                  </a:lnTo>
                  <a:lnTo>
                    <a:pt x="109" y="307"/>
                  </a:lnTo>
                  <a:lnTo>
                    <a:pt x="114" y="307"/>
                  </a:lnTo>
                  <a:lnTo>
                    <a:pt x="118" y="303"/>
                  </a:lnTo>
                  <a:lnTo>
                    <a:pt x="118" y="305"/>
                  </a:lnTo>
                  <a:lnTo>
                    <a:pt x="119" y="305"/>
                  </a:lnTo>
                  <a:lnTo>
                    <a:pt x="114" y="307"/>
                  </a:lnTo>
                  <a:lnTo>
                    <a:pt x="111" y="309"/>
                  </a:lnTo>
                  <a:lnTo>
                    <a:pt x="111" y="311"/>
                  </a:lnTo>
                  <a:lnTo>
                    <a:pt x="115" y="309"/>
                  </a:lnTo>
                  <a:lnTo>
                    <a:pt x="115" y="307"/>
                  </a:lnTo>
                  <a:lnTo>
                    <a:pt x="119" y="307"/>
                  </a:lnTo>
                  <a:lnTo>
                    <a:pt x="115" y="309"/>
                  </a:lnTo>
                  <a:lnTo>
                    <a:pt x="114" y="311"/>
                  </a:lnTo>
                  <a:lnTo>
                    <a:pt x="115" y="311"/>
                  </a:lnTo>
                  <a:lnTo>
                    <a:pt x="114" y="312"/>
                  </a:lnTo>
                  <a:lnTo>
                    <a:pt x="110" y="315"/>
                  </a:lnTo>
                  <a:lnTo>
                    <a:pt x="114" y="315"/>
                  </a:lnTo>
                  <a:lnTo>
                    <a:pt x="115" y="315"/>
                  </a:lnTo>
                  <a:lnTo>
                    <a:pt x="122" y="312"/>
                  </a:lnTo>
                  <a:lnTo>
                    <a:pt x="119" y="315"/>
                  </a:lnTo>
                  <a:lnTo>
                    <a:pt x="118" y="315"/>
                  </a:lnTo>
                  <a:lnTo>
                    <a:pt x="111" y="316"/>
                  </a:lnTo>
                  <a:lnTo>
                    <a:pt x="115" y="316"/>
                  </a:lnTo>
                  <a:lnTo>
                    <a:pt x="119" y="316"/>
                  </a:lnTo>
                  <a:lnTo>
                    <a:pt x="118" y="319"/>
                  </a:lnTo>
                  <a:lnTo>
                    <a:pt x="118" y="320"/>
                  </a:lnTo>
                  <a:lnTo>
                    <a:pt x="119" y="319"/>
                  </a:lnTo>
                  <a:lnTo>
                    <a:pt x="119" y="320"/>
                  </a:lnTo>
                  <a:lnTo>
                    <a:pt x="122" y="319"/>
                  </a:lnTo>
                  <a:lnTo>
                    <a:pt x="123" y="319"/>
                  </a:lnTo>
                  <a:lnTo>
                    <a:pt x="122" y="320"/>
                  </a:lnTo>
                  <a:lnTo>
                    <a:pt x="123" y="320"/>
                  </a:lnTo>
                  <a:lnTo>
                    <a:pt x="126" y="320"/>
                  </a:lnTo>
                  <a:lnTo>
                    <a:pt x="123" y="323"/>
                  </a:lnTo>
                  <a:lnTo>
                    <a:pt x="126" y="323"/>
                  </a:lnTo>
                  <a:lnTo>
                    <a:pt x="118" y="325"/>
                  </a:lnTo>
                  <a:lnTo>
                    <a:pt x="123" y="325"/>
                  </a:lnTo>
                  <a:lnTo>
                    <a:pt x="129" y="324"/>
                  </a:lnTo>
                  <a:lnTo>
                    <a:pt x="135" y="324"/>
                  </a:lnTo>
                  <a:lnTo>
                    <a:pt x="133" y="325"/>
                  </a:lnTo>
                  <a:lnTo>
                    <a:pt x="137" y="325"/>
                  </a:lnTo>
                  <a:lnTo>
                    <a:pt x="137" y="324"/>
                  </a:lnTo>
                  <a:lnTo>
                    <a:pt x="141" y="323"/>
                  </a:lnTo>
                  <a:lnTo>
                    <a:pt x="142" y="323"/>
                  </a:lnTo>
                  <a:lnTo>
                    <a:pt x="145" y="324"/>
                  </a:lnTo>
                  <a:lnTo>
                    <a:pt x="146" y="323"/>
                  </a:lnTo>
                  <a:lnTo>
                    <a:pt x="145" y="323"/>
                  </a:lnTo>
                  <a:lnTo>
                    <a:pt x="149" y="320"/>
                  </a:lnTo>
                  <a:lnTo>
                    <a:pt x="150" y="320"/>
                  </a:lnTo>
                  <a:lnTo>
                    <a:pt x="149" y="319"/>
                  </a:lnTo>
                  <a:lnTo>
                    <a:pt x="150" y="319"/>
                  </a:lnTo>
                  <a:lnTo>
                    <a:pt x="153" y="319"/>
                  </a:lnTo>
                  <a:lnTo>
                    <a:pt x="153" y="320"/>
                  </a:lnTo>
                  <a:lnTo>
                    <a:pt x="150" y="323"/>
                  </a:lnTo>
                  <a:lnTo>
                    <a:pt x="149" y="323"/>
                  </a:lnTo>
                  <a:lnTo>
                    <a:pt x="146" y="324"/>
                  </a:lnTo>
                  <a:lnTo>
                    <a:pt x="153" y="323"/>
                  </a:lnTo>
                  <a:lnTo>
                    <a:pt x="149" y="324"/>
                  </a:lnTo>
                  <a:lnTo>
                    <a:pt x="146" y="325"/>
                  </a:lnTo>
                  <a:lnTo>
                    <a:pt x="149" y="325"/>
                  </a:lnTo>
                  <a:lnTo>
                    <a:pt x="150" y="325"/>
                  </a:lnTo>
                  <a:lnTo>
                    <a:pt x="149" y="328"/>
                  </a:lnTo>
                  <a:lnTo>
                    <a:pt x="150" y="328"/>
                  </a:lnTo>
                  <a:lnTo>
                    <a:pt x="145" y="329"/>
                  </a:lnTo>
                  <a:lnTo>
                    <a:pt x="149" y="329"/>
                  </a:lnTo>
                  <a:lnTo>
                    <a:pt x="150" y="329"/>
                  </a:lnTo>
                  <a:lnTo>
                    <a:pt x="150" y="332"/>
                  </a:lnTo>
                  <a:lnTo>
                    <a:pt x="153" y="329"/>
                  </a:lnTo>
                  <a:lnTo>
                    <a:pt x="155" y="328"/>
                  </a:lnTo>
                  <a:lnTo>
                    <a:pt x="153" y="332"/>
                  </a:lnTo>
                  <a:lnTo>
                    <a:pt x="155" y="329"/>
                  </a:lnTo>
                  <a:lnTo>
                    <a:pt x="154" y="332"/>
                  </a:lnTo>
                  <a:lnTo>
                    <a:pt x="158" y="329"/>
                  </a:lnTo>
                  <a:lnTo>
                    <a:pt x="162" y="328"/>
                  </a:lnTo>
                  <a:lnTo>
                    <a:pt x="158" y="332"/>
                  </a:lnTo>
                  <a:lnTo>
                    <a:pt x="155" y="333"/>
                  </a:lnTo>
                  <a:lnTo>
                    <a:pt x="155" y="336"/>
                  </a:lnTo>
                  <a:lnTo>
                    <a:pt x="153" y="337"/>
                  </a:lnTo>
                  <a:lnTo>
                    <a:pt x="154" y="338"/>
                  </a:lnTo>
                  <a:lnTo>
                    <a:pt x="155" y="337"/>
                  </a:lnTo>
                  <a:lnTo>
                    <a:pt x="158" y="338"/>
                  </a:lnTo>
                  <a:lnTo>
                    <a:pt x="159" y="338"/>
                  </a:lnTo>
                  <a:lnTo>
                    <a:pt x="162" y="337"/>
                  </a:lnTo>
                  <a:lnTo>
                    <a:pt x="163" y="336"/>
                  </a:lnTo>
                  <a:lnTo>
                    <a:pt x="166" y="333"/>
                  </a:lnTo>
                  <a:lnTo>
                    <a:pt x="167" y="333"/>
                  </a:lnTo>
                  <a:lnTo>
                    <a:pt x="167" y="336"/>
                  </a:lnTo>
                  <a:lnTo>
                    <a:pt x="168" y="337"/>
                  </a:lnTo>
                  <a:lnTo>
                    <a:pt x="166" y="337"/>
                  </a:lnTo>
                  <a:lnTo>
                    <a:pt x="168" y="338"/>
                  </a:lnTo>
                  <a:lnTo>
                    <a:pt x="171" y="338"/>
                  </a:lnTo>
                  <a:lnTo>
                    <a:pt x="172" y="338"/>
                  </a:lnTo>
                  <a:lnTo>
                    <a:pt x="172" y="337"/>
                  </a:lnTo>
                  <a:lnTo>
                    <a:pt x="176" y="338"/>
                  </a:lnTo>
                  <a:lnTo>
                    <a:pt x="176" y="337"/>
                  </a:lnTo>
                  <a:lnTo>
                    <a:pt x="179" y="337"/>
                  </a:lnTo>
                  <a:lnTo>
                    <a:pt x="179" y="336"/>
                  </a:lnTo>
                  <a:lnTo>
                    <a:pt x="180" y="336"/>
                  </a:lnTo>
                  <a:lnTo>
                    <a:pt x="179" y="333"/>
                  </a:lnTo>
                  <a:lnTo>
                    <a:pt x="176" y="333"/>
                  </a:lnTo>
                  <a:lnTo>
                    <a:pt x="179" y="332"/>
                  </a:lnTo>
                  <a:lnTo>
                    <a:pt x="175" y="333"/>
                  </a:lnTo>
                  <a:lnTo>
                    <a:pt x="176" y="332"/>
                  </a:lnTo>
                  <a:lnTo>
                    <a:pt x="172" y="329"/>
                  </a:lnTo>
                  <a:lnTo>
                    <a:pt x="175" y="328"/>
                  </a:lnTo>
                  <a:lnTo>
                    <a:pt x="176" y="329"/>
                  </a:lnTo>
                  <a:lnTo>
                    <a:pt x="179" y="332"/>
                  </a:lnTo>
                  <a:lnTo>
                    <a:pt x="180" y="332"/>
                  </a:lnTo>
                  <a:lnTo>
                    <a:pt x="179" y="329"/>
                  </a:lnTo>
                  <a:lnTo>
                    <a:pt x="183" y="329"/>
                  </a:lnTo>
                  <a:lnTo>
                    <a:pt x="184" y="329"/>
                  </a:lnTo>
                  <a:lnTo>
                    <a:pt x="186" y="328"/>
                  </a:lnTo>
                  <a:lnTo>
                    <a:pt x="184" y="328"/>
                  </a:lnTo>
                  <a:lnTo>
                    <a:pt x="186" y="325"/>
                  </a:lnTo>
                  <a:lnTo>
                    <a:pt x="188" y="325"/>
                  </a:lnTo>
                  <a:lnTo>
                    <a:pt x="179" y="324"/>
                  </a:lnTo>
                  <a:lnTo>
                    <a:pt x="186" y="324"/>
                  </a:lnTo>
                  <a:lnTo>
                    <a:pt x="188" y="324"/>
                  </a:lnTo>
                  <a:lnTo>
                    <a:pt x="190" y="323"/>
                  </a:lnTo>
                  <a:lnTo>
                    <a:pt x="184" y="323"/>
                  </a:lnTo>
                  <a:lnTo>
                    <a:pt x="179" y="320"/>
                  </a:lnTo>
                  <a:lnTo>
                    <a:pt x="184" y="320"/>
                  </a:lnTo>
                  <a:lnTo>
                    <a:pt x="188" y="320"/>
                  </a:lnTo>
                  <a:lnTo>
                    <a:pt x="192" y="319"/>
                  </a:lnTo>
                  <a:lnTo>
                    <a:pt x="190" y="319"/>
                  </a:lnTo>
                  <a:lnTo>
                    <a:pt x="188" y="319"/>
                  </a:lnTo>
                  <a:lnTo>
                    <a:pt x="186" y="316"/>
                  </a:lnTo>
                  <a:lnTo>
                    <a:pt x="192" y="316"/>
                  </a:lnTo>
                  <a:lnTo>
                    <a:pt x="194" y="316"/>
                  </a:lnTo>
                  <a:lnTo>
                    <a:pt x="194" y="315"/>
                  </a:lnTo>
                  <a:lnTo>
                    <a:pt x="192" y="315"/>
                  </a:lnTo>
                  <a:lnTo>
                    <a:pt x="188" y="312"/>
                  </a:lnTo>
                  <a:lnTo>
                    <a:pt x="196" y="312"/>
                  </a:lnTo>
                  <a:lnTo>
                    <a:pt x="199" y="311"/>
                  </a:lnTo>
                  <a:lnTo>
                    <a:pt x="198" y="311"/>
                  </a:lnTo>
                  <a:lnTo>
                    <a:pt x="196" y="311"/>
                  </a:lnTo>
                  <a:lnTo>
                    <a:pt x="194" y="309"/>
                  </a:lnTo>
                  <a:lnTo>
                    <a:pt x="198" y="311"/>
                  </a:lnTo>
                  <a:lnTo>
                    <a:pt x="202" y="309"/>
                  </a:lnTo>
                  <a:lnTo>
                    <a:pt x="199" y="307"/>
                  </a:lnTo>
                  <a:lnTo>
                    <a:pt x="202" y="307"/>
                  </a:lnTo>
                  <a:lnTo>
                    <a:pt x="202" y="305"/>
                  </a:lnTo>
                  <a:lnTo>
                    <a:pt x="203" y="303"/>
                  </a:lnTo>
                  <a:lnTo>
                    <a:pt x="203" y="301"/>
                  </a:lnTo>
                  <a:lnTo>
                    <a:pt x="199" y="299"/>
                  </a:lnTo>
                  <a:lnTo>
                    <a:pt x="206" y="299"/>
                  </a:lnTo>
                  <a:lnTo>
                    <a:pt x="202" y="297"/>
                  </a:lnTo>
                  <a:lnTo>
                    <a:pt x="198" y="295"/>
                  </a:lnTo>
                  <a:lnTo>
                    <a:pt x="196" y="293"/>
                  </a:lnTo>
                  <a:lnTo>
                    <a:pt x="202" y="295"/>
                  </a:lnTo>
                  <a:lnTo>
                    <a:pt x="203" y="293"/>
                  </a:lnTo>
                  <a:lnTo>
                    <a:pt x="206" y="293"/>
                  </a:lnTo>
                  <a:lnTo>
                    <a:pt x="203" y="292"/>
                  </a:lnTo>
                  <a:lnTo>
                    <a:pt x="206" y="292"/>
                  </a:lnTo>
                  <a:lnTo>
                    <a:pt x="210" y="293"/>
                  </a:lnTo>
                  <a:lnTo>
                    <a:pt x="211" y="293"/>
                  </a:lnTo>
                  <a:lnTo>
                    <a:pt x="215" y="292"/>
                  </a:lnTo>
                  <a:lnTo>
                    <a:pt x="215" y="289"/>
                  </a:lnTo>
                  <a:lnTo>
                    <a:pt x="216" y="289"/>
                  </a:lnTo>
                  <a:lnTo>
                    <a:pt x="215" y="285"/>
                  </a:lnTo>
                  <a:lnTo>
                    <a:pt x="216" y="288"/>
                  </a:lnTo>
                  <a:lnTo>
                    <a:pt x="219" y="288"/>
                  </a:lnTo>
                  <a:lnTo>
                    <a:pt x="219" y="285"/>
                  </a:lnTo>
                  <a:lnTo>
                    <a:pt x="216" y="285"/>
                  </a:lnTo>
                  <a:lnTo>
                    <a:pt x="216" y="284"/>
                  </a:lnTo>
                  <a:lnTo>
                    <a:pt x="216" y="281"/>
                  </a:lnTo>
                  <a:lnTo>
                    <a:pt x="220" y="285"/>
                  </a:lnTo>
                  <a:lnTo>
                    <a:pt x="223" y="285"/>
                  </a:lnTo>
                  <a:lnTo>
                    <a:pt x="224" y="285"/>
                  </a:lnTo>
                  <a:lnTo>
                    <a:pt x="219" y="281"/>
                  </a:lnTo>
                  <a:lnTo>
                    <a:pt x="222" y="283"/>
                  </a:lnTo>
                  <a:lnTo>
                    <a:pt x="223" y="284"/>
                  </a:lnTo>
                  <a:lnTo>
                    <a:pt x="223" y="283"/>
                  </a:lnTo>
                  <a:lnTo>
                    <a:pt x="223" y="281"/>
                  </a:lnTo>
                  <a:lnTo>
                    <a:pt x="224" y="284"/>
                  </a:lnTo>
                  <a:lnTo>
                    <a:pt x="226" y="284"/>
                  </a:lnTo>
                  <a:lnTo>
                    <a:pt x="224" y="281"/>
                  </a:lnTo>
                  <a:lnTo>
                    <a:pt x="226" y="281"/>
                  </a:lnTo>
                  <a:lnTo>
                    <a:pt x="230" y="281"/>
                  </a:lnTo>
                  <a:lnTo>
                    <a:pt x="228" y="280"/>
                  </a:lnTo>
                  <a:lnTo>
                    <a:pt x="226" y="279"/>
                  </a:lnTo>
                  <a:lnTo>
                    <a:pt x="220" y="279"/>
                  </a:lnTo>
                  <a:lnTo>
                    <a:pt x="224" y="276"/>
                  </a:lnTo>
                  <a:lnTo>
                    <a:pt x="226" y="279"/>
                  </a:lnTo>
                  <a:lnTo>
                    <a:pt x="234" y="279"/>
                  </a:lnTo>
                  <a:lnTo>
                    <a:pt x="234" y="276"/>
                  </a:lnTo>
                  <a:lnTo>
                    <a:pt x="232" y="275"/>
                  </a:lnTo>
                  <a:lnTo>
                    <a:pt x="236" y="272"/>
                  </a:lnTo>
                  <a:lnTo>
                    <a:pt x="234" y="271"/>
                  </a:lnTo>
                  <a:lnTo>
                    <a:pt x="230" y="271"/>
                  </a:lnTo>
                  <a:lnTo>
                    <a:pt x="226" y="268"/>
                  </a:lnTo>
                  <a:lnTo>
                    <a:pt x="230" y="268"/>
                  </a:lnTo>
                  <a:lnTo>
                    <a:pt x="234" y="268"/>
                  </a:lnTo>
                  <a:lnTo>
                    <a:pt x="236" y="268"/>
                  </a:lnTo>
                  <a:lnTo>
                    <a:pt x="240" y="268"/>
                  </a:lnTo>
                  <a:lnTo>
                    <a:pt x="240" y="267"/>
                  </a:lnTo>
                  <a:lnTo>
                    <a:pt x="238" y="267"/>
                  </a:lnTo>
                  <a:lnTo>
                    <a:pt x="240" y="265"/>
                  </a:lnTo>
                  <a:lnTo>
                    <a:pt x="238" y="263"/>
                  </a:lnTo>
                  <a:lnTo>
                    <a:pt x="236" y="259"/>
                  </a:lnTo>
                  <a:lnTo>
                    <a:pt x="236" y="258"/>
                  </a:lnTo>
                  <a:lnTo>
                    <a:pt x="240" y="255"/>
                  </a:lnTo>
                  <a:lnTo>
                    <a:pt x="242" y="255"/>
                  </a:lnTo>
                  <a:lnTo>
                    <a:pt x="246" y="258"/>
                  </a:lnTo>
                  <a:lnTo>
                    <a:pt x="247" y="258"/>
                  </a:lnTo>
                  <a:lnTo>
                    <a:pt x="250" y="258"/>
                  </a:lnTo>
                  <a:lnTo>
                    <a:pt x="250" y="255"/>
                  </a:lnTo>
                  <a:lnTo>
                    <a:pt x="251" y="254"/>
                  </a:lnTo>
                  <a:lnTo>
                    <a:pt x="253" y="254"/>
                  </a:lnTo>
                  <a:lnTo>
                    <a:pt x="253" y="252"/>
                  </a:lnTo>
                  <a:lnTo>
                    <a:pt x="251" y="250"/>
                  </a:lnTo>
                  <a:lnTo>
                    <a:pt x="255" y="250"/>
                  </a:lnTo>
                  <a:lnTo>
                    <a:pt x="255" y="248"/>
                  </a:lnTo>
                  <a:lnTo>
                    <a:pt x="256" y="248"/>
                  </a:lnTo>
                  <a:lnTo>
                    <a:pt x="259" y="248"/>
                  </a:lnTo>
                  <a:lnTo>
                    <a:pt x="259" y="250"/>
                  </a:lnTo>
                  <a:lnTo>
                    <a:pt x="260" y="248"/>
                  </a:lnTo>
                  <a:lnTo>
                    <a:pt x="263" y="246"/>
                  </a:lnTo>
                  <a:lnTo>
                    <a:pt x="267" y="248"/>
                  </a:lnTo>
                  <a:lnTo>
                    <a:pt x="269" y="248"/>
                  </a:lnTo>
                  <a:lnTo>
                    <a:pt x="268" y="246"/>
                  </a:lnTo>
                  <a:lnTo>
                    <a:pt x="269" y="246"/>
                  </a:lnTo>
                  <a:lnTo>
                    <a:pt x="269" y="248"/>
                  </a:lnTo>
                  <a:lnTo>
                    <a:pt x="273" y="248"/>
                  </a:lnTo>
                  <a:lnTo>
                    <a:pt x="276" y="246"/>
                  </a:lnTo>
                  <a:lnTo>
                    <a:pt x="276" y="244"/>
                  </a:lnTo>
                  <a:lnTo>
                    <a:pt x="273" y="244"/>
                  </a:lnTo>
                  <a:lnTo>
                    <a:pt x="273" y="242"/>
                  </a:lnTo>
                  <a:lnTo>
                    <a:pt x="276" y="242"/>
                  </a:lnTo>
                  <a:lnTo>
                    <a:pt x="276" y="244"/>
                  </a:lnTo>
                  <a:lnTo>
                    <a:pt x="280" y="242"/>
                  </a:lnTo>
                  <a:lnTo>
                    <a:pt x="280" y="240"/>
                  </a:lnTo>
                  <a:lnTo>
                    <a:pt x="281" y="238"/>
                  </a:lnTo>
                  <a:lnTo>
                    <a:pt x="283" y="236"/>
                  </a:lnTo>
                  <a:lnTo>
                    <a:pt x="291" y="236"/>
                  </a:lnTo>
                  <a:lnTo>
                    <a:pt x="285" y="238"/>
                  </a:lnTo>
                  <a:lnTo>
                    <a:pt x="283" y="240"/>
                  </a:lnTo>
                  <a:lnTo>
                    <a:pt x="281" y="244"/>
                  </a:lnTo>
                  <a:lnTo>
                    <a:pt x="285" y="244"/>
                  </a:lnTo>
                  <a:lnTo>
                    <a:pt x="287" y="244"/>
                  </a:lnTo>
                  <a:lnTo>
                    <a:pt x="289" y="244"/>
                  </a:lnTo>
                  <a:lnTo>
                    <a:pt x="289" y="242"/>
                  </a:lnTo>
                  <a:lnTo>
                    <a:pt x="291" y="242"/>
                  </a:lnTo>
                  <a:lnTo>
                    <a:pt x="291" y="244"/>
                  </a:lnTo>
                  <a:lnTo>
                    <a:pt x="293" y="244"/>
                  </a:lnTo>
                  <a:lnTo>
                    <a:pt x="295" y="242"/>
                  </a:lnTo>
                  <a:lnTo>
                    <a:pt x="297" y="242"/>
                  </a:lnTo>
                  <a:lnTo>
                    <a:pt x="297" y="240"/>
                  </a:lnTo>
                  <a:lnTo>
                    <a:pt x="299" y="242"/>
                  </a:lnTo>
                  <a:lnTo>
                    <a:pt x="299" y="244"/>
                  </a:lnTo>
                  <a:lnTo>
                    <a:pt x="300" y="242"/>
                  </a:lnTo>
                  <a:lnTo>
                    <a:pt x="304" y="242"/>
                  </a:lnTo>
                  <a:lnTo>
                    <a:pt x="307" y="240"/>
                  </a:lnTo>
                  <a:lnTo>
                    <a:pt x="311" y="240"/>
                  </a:lnTo>
                  <a:lnTo>
                    <a:pt x="308" y="236"/>
                  </a:lnTo>
                  <a:lnTo>
                    <a:pt x="311" y="236"/>
                  </a:lnTo>
                  <a:lnTo>
                    <a:pt x="312" y="236"/>
                  </a:lnTo>
                  <a:lnTo>
                    <a:pt x="316" y="238"/>
                  </a:lnTo>
                  <a:lnTo>
                    <a:pt x="316" y="236"/>
                  </a:lnTo>
                  <a:lnTo>
                    <a:pt x="316" y="235"/>
                  </a:lnTo>
                  <a:lnTo>
                    <a:pt x="317" y="236"/>
                  </a:lnTo>
                  <a:lnTo>
                    <a:pt x="320" y="236"/>
                  </a:lnTo>
                  <a:lnTo>
                    <a:pt x="325" y="232"/>
                  </a:lnTo>
                  <a:lnTo>
                    <a:pt x="325" y="231"/>
                  </a:lnTo>
                  <a:lnTo>
                    <a:pt x="327" y="231"/>
                  </a:lnTo>
                  <a:lnTo>
                    <a:pt x="327" y="232"/>
                  </a:lnTo>
                  <a:lnTo>
                    <a:pt x="329" y="231"/>
                  </a:lnTo>
                  <a:lnTo>
                    <a:pt x="331" y="228"/>
                  </a:lnTo>
                  <a:lnTo>
                    <a:pt x="333" y="231"/>
                  </a:lnTo>
                  <a:lnTo>
                    <a:pt x="333" y="227"/>
                  </a:lnTo>
                  <a:lnTo>
                    <a:pt x="335" y="227"/>
                  </a:lnTo>
                  <a:lnTo>
                    <a:pt x="335" y="224"/>
                  </a:lnTo>
                  <a:lnTo>
                    <a:pt x="337" y="224"/>
                  </a:lnTo>
                  <a:lnTo>
                    <a:pt x="338" y="224"/>
                  </a:lnTo>
                  <a:lnTo>
                    <a:pt x="340" y="223"/>
                  </a:lnTo>
                  <a:lnTo>
                    <a:pt x="340" y="222"/>
                  </a:lnTo>
                  <a:lnTo>
                    <a:pt x="344" y="219"/>
                  </a:lnTo>
                  <a:lnTo>
                    <a:pt x="344" y="218"/>
                  </a:lnTo>
                  <a:lnTo>
                    <a:pt x="346" y="218"/>
                  </a:lnTo>
                  <a:lnTo>
                    <a:pt x="348" y="215"/>
                  </a:lnTo>
                  <a:lnTo>
                    <a:pt x="356" y="214"/>
                  </a:lnTo>
                  <a:lnTo>
                    <a:pt x="357" y="214"/>
                  </a:lnTo>
                  <a:lnTo>
                    <a:pt x="361" y="211"/>
                  </a:lnTo>
                  <a:lnTo>
                    <a:pt x="361" y="210"/>
                  </a:lnTo>
                  <a:lnTo>
                    <a:pt x="364" y="210"/>
                  </a:lnTo>
                  <a:lnTo>
                    <a:pt x="361" y="208"/>
                  </a:lnTo>
                  <a:lnTo>
                    <a:pt x="360" y="208"/>
                  </a:lnTo>
                  <a:lnTo>
                    <a:pt x="361" y="206"/>
                  </a:lnTo>
                  <a:lnTo>
                    <a:pt x="360" y="204"/>
                  </a:lnTo>
                  <a:lnTo>
                    <a:pt x="360" y="202"/>
                  </a:lnTo>
                  <a:lnTo>
                    <a:pt x="361" y="200"/>
                  </a:lnTo>
                  <a:lnTo>
                    <a:pt x="361" y="204"/>
                  </a:lnTo>
                  <a:lnTo>
                    <a:pt x="364" y="204"/>
                  </a:lnTo>
                  <a:lnTo>
                    <a:pt x="364" y="206"/>
                  </a:lnTo>
                  <a:lnTo>
                    <a:pt x="365" y="206"/>
                  </a:lnTo>
                  <a:lnTo>
                    <a:pt x="369" y="208"/>
                  </a:lnTo>
                  <a:lnTo>
                    <a:pt x="368" y="208"/>
                  </a:lnTo>
                  <a:lnTo>
                    <a:pt x="370" y="210"/>
                  </a:lnTo>
                  <a:lnTo>
                    <a:pt x="382" y="210"/>
                  </a:lnTo>
                  <a:lnTo>
                    <a:pt x="378" y="206"/>
                  </a:lnTo>
                  <a:lnTo>
                    <a:pt x="382" y="208"/>
                  </a:lnTo>
                  <a:lnTo>
                    <a:pt x="386" y="208"/>
                  </a:lnTo>
                  <a:lnTo>
                    <a:pt x="384" y="206"/>
                  </a:lnTo>
                  <a:lnTo>
                    <a:pt x="386" y="206"/>
                  </a:lnTo>
                  <a:lnTo>
                    <a:pt x="388" y="206"/>
                  </a:lnTo>
                  <a:lnTo>
                    <a:pt x="388" y="204"/>
                  </a:lnTo>
                  <a:lnTo>
                    <a:pt x="390" y="206"/>
                  </a:lnTo>
                  <a:lnTo>
                    <a:pt x="392" y="206"/>
                  </a:lnTo>
                  <a:lnTo>
                    <a:pt x="396" y="206"/>
                  </a:lnTo>
                  <a:lnTo>
                    <a:pt x="398" y="206"/>
                  </a:lnTo>
                  <a:lnTo>
                    <a:pt x="398" y="204"/>
                  </a:lnTo>
                  <a:lnTo>
                    <a:pt x="401" y="206"/>
                  </a:lnTo>
                  <a:lnTo>
                    <a:pt x="408" y="204"/>
                  </a:lnTo>
                  <a:lnTo>
                    <a:pt x="409" y="204"/>
                  </a:lnTo>
                  <a:lnTo>
                    <a:pt x="412" y="204"/>
                  </a:lnTo>
                  <a:lnTo>
                    <a:pt x="413" y="202"/>
                  </a:lnTo>
                  <a:lnTo>
                    <a:pt x="417" y="202"/>
                  </a:lnTo>
                  <a:lnTo>
                    <a:pt x="418" y="202"/>
                  </a:lnTo>
                  <a:lnTo>
                    <a:pt x="426" y="200"/>
                  </a:lnTo>
                  <a:lnTo>
                    <a:pt x="431" y="200"/>
                  </a:lnTo>
                  <a:lnTo>
                    <a:pt x="435" y="198"/>
                  </a:lnTo>
                  <a:lnTo>
                    <a:pt x="439" y="196"/>
                  </a:lnTo>
                  <a:lnTo>
                    <a:pt x="443" y="195"/>
                  </a:lnTo>
                  <a:lnTo>
                    <a:pt x="447" y="195"/>
                  </a:lnTo>
                  <a:lnTo>
                    <a:pt x="447" y="192"/>
                  </a:lnTo>
                  <a:lnTo>
                    <a:pt x="449" y="192"/>
                  </a:lnTo>
                  <a:lnTo>
                    <a:pt x="451" y="192"/>
                  </a:lnTo>
                  <a:lnTo>
                    <a:pt x="449" y="191"/>
                  </a:lnTo>
                  <a:lnTo>
                    <a:pt x="451" y="191"/>
                  </a:lnTo>
                  <a:lnTo>
                    <a:pt x="453" y="191"/>
                  </a:lnTo>
                  <a:lnTo>
                    <a:pt x="455" y="191"/>
                  </a:lnTo>
                  <a:lnTo>
                    <a:pt x="455" y="189"/>
                  </a:lnTo>
                  <a:lnTo>
                    <a:pt x="458" y="189"/>
                  </a:lnTo>
                  <a:lnTo>
                    <a:pt x="462" y="189"/>
                  </a:lnTo>
                  <a:lnTo>
                    <a:pt x="462" y="187"/>
                  </a:lnTo>
                  <a:lnTo>
                    <a:pt x="465" y="187"/>
                  </a:lnTo>
                  <a:lnTo>
                    <a:pt x="469" y="187"/>
                  </a:lnTo>
                  <a:lnTo>
                    <a:pt x="469" y="185"/>
                  </a:lnTo>
                  <a:lnTo>
                    <a:pt x="466" y="183"/>
                  </a:lnTo>
                  <a:lnTo>
                    <a:pt x="470" y="183"/>
                  </a:lnTo>
                  <a:lnTo>
                    <a:pt x="471" y="183"/>
                  </a:lnTo>
                  <a:lnTo>
                    <a:pt x="471" y="181"/>
                  </a:lnTo>
                  <a:lnTo>
                    <a:pt x="475" y="183"/>
                  </a:lnTo>
                  <a:lnTo>
                    <a:pt x="478" y="183"/>
                  </a:lnTo>
                  <a:lnTo>
                    <a:pt x="474" y="181"/>
                  </a:lnTo>
                  <a:lnTo>
                    <a:pt x="482" y="181"/>
                  </a:lnTo>
                  <a:lnTo>
                    <a:pt x="487" y="179"/>
                  </a:lnTo>
                  <a:lnTo>
                    <a:pt x="483" y="178"/>
                  </a:lnTo>
                  <a:lnTo>
                    <a:pt x="479" y="179"/>
                  </a:lnTo>
                  <a:lnTo>
                    <a:pt x="470" y="178"/>
                  </a:lnTo>
                  <a:lnTo>
                    <a:pt x="466" y="178"/>
                  </a:lnTo>
                  <a:lnTo>
                    <a:pt x="461" y="175"/>
                  </a:lnTo>
                  <a:lnTo>
                    <a:pt x="457" y="175"/>
                  </a:lnTo>
                  <a:lnTo>
                    <a:pt x="453" y="175"/>
                  </a:lnTo>
                  <a:lnTo>
                    <a:pt x="453" y="174"/>
                  </a:lnTo>
                  <a:lnTo>
                    <a:pt x="449" y="174"/>
                  </a:lnTo>
                  <a:lnTo>
                    <a:pt x="443" y="175"/>
                  </a:lnTo>
                  <a:lnTo>
                    <a:pt x="438" y="175"/>
                  </a:lnTo>
                  <a:lnTo>
                    <a:pt x="441" y="174"/>
                  </a:lnTo>
                  <a:lnTo>
                    <a:pt x="438" y="171"/>
                  </a:lnTo>
                  <a:lnTo>
                    <a:pt x="445" y="171"/>
                  </a:lnTo>
                  <a:lnTo>
                    <a:pt x="455" y="170"/>
                  </a:lnTo>
                  <a:lnTo>
                    <a:pt x="453" y="167"/>
                  </a:lnTo>
                  <a:lnTo>
                    <a:pt x="455" y="167"/>
                  </a:lnTo>
                  <a:lnTo>
                    <a:pt x="455" y="166"/>
                  </a:lnTo>
                  <a:lnTo>
                    <a:pt x="451" y="166"/>
                  </a:lnTo>
                  <a:lnTo>
                    <a:pt x="453" y="165"/>
                  </a:lnTo>
                  <a:lnTo>
                    <a:pt x="445" y="166"/>
                  </a:lnTo>
                  <a:lnTo>
                    <a:pt x="438" y="166"/>
                  </a:lnTo>
                  <a:lnTo>
                    <a:pt x="445" y="165"/>
                  </a:lnTo>
                  <a:lnTo>
                    <a:pt x="451" y="165"/>
                  </a:lnTo>
                  <a:lnTo>
                    <a:pt x="453" y="162"/>
                  </a:lnTo>
                  <a:lnTo>
                    <a:pt x="455" y="162"/>
                  </a:lnTo>
                  <a:lnTo>
                    <a:pt x="455" y="161"/>
                  </a:lnTo>
                  <a:lnTo>
                    <a:pt x="457" y="161"/>
                  </a:lnTo>
                  <a:lnTo>
                    <a:pt x="455" y="158"/>
                  </a:lnTo>
                  <a:lnTo>
                    <a:pt x="453" y="158"/>
                  </a:lnTo>
                  <a:lnTo>
                    <a:pt x="447" y="158"/>
                  </a:lnTo>
                  <a:lnTo>
                    <a:pt x="435" y="157"/>
                  </a:lnTo>
                  <a:lnTo>
                    <a:pt x="434" y="157"/>
                  </a:lnTo>
                  <a:lnTo>
                    <a:pt x="435" y="154"/>
                  </a:lnTo>
                  <a:lnTo>
                    <a:pt x="431" y="153"/>
                  </a:lnTo>
                  <a:lnTo>
                    <a:pt x="430" y="151"/>
                  </a:lnTo>
                  <a:lnTo>
                    <a:pt x="434" y="153"/>
                  </a:lnTo>
                  <a:lnTo>
                    <a:pt x="438" y="154"/>
                  </a:lnTo>
                  <a:lnTo>
                    <a:pt x="443" y="157"/>
                  </a:lnTo>
                  <a:lnTo>
                    <a:pt x="445" y="157"/>
                  </a:lnTo>
                  <a:lnTo>
                    <a:pt x="451" y="157"/>
                  </a:lnTo>
                  <a:lnTo>
                    <a:pt x="457" y="158"/>
                  </a:lnTo>
                  <a:lnTo>
                    <a:pt x="462" y="161"/>
                  </a:lnTo>
                  <a:lnTo>
                    <a:pt x="466" y="162"/>
                  </a:lnTo>
                  <a:lnTo>
                    <a:pt x="469" y="166"/>
                  </a:lnTo>
                  <a:lnTo>
                    <a:pt x="469" y="167"/>
                  </a:lnTo>
                  <a:lnTo>
                    <a:pt x="470" y="170"/>
                  </a:lnTo>
                  <a:lnTo>
                    <a:pt x="475" y="171"/>
                  </a:lnTo>
                  <a:lnTo>
                    <a:pt x="479" y="174"/>
                  </a:lnTo>
                  <a:lnTo>
                    <a:pt x="483" y="174"/>
                  </a:lnTo>
                  <a:lnTo>
                    <a:pt x="485" y="170"/>
                  </a:lnTo>
                  <a:lnTo>
                    <a:pt x="485" y="167"/>
                  </a:lnTo>
                  <a:lnTo>
                    <a:pt x="487" y="167"/>
                  </a:lnTo>
                  <a:lnTo>
                    <a:pt x="487" y="171"/>
                  </a:lnTo>
                  <a:lnTo>
                    <a:pt x="489" y="171"/>
                  </a:lnTo>
                  <a:lnTo>
                    <a:pt x="491" y="174"/>
                  </a:lnTo>
                  <a:lnTo>
                    <a:pt x="493" y="174"/>
                  </a:lnTo>
                  <a:lnTo>
                    <a:pt x="495" y="174"/>
                  </a:lnTo>
                  <a:lnTo>
                    <a:pt x="497" y="171"/>
                  </a:lnTo>
                  <a:lnTo>
                    <a:pt x="495" y="171"/>
                  </a:lnTo>
                  <a:lnTo>
                    <a:pt x="495" y="170"/>
                  </a:lnTo>
                  <a:lnTo>
                    <a:pt x="497" y="167"/>
                  </a:lnTo>
                  <a:lnTo>
                    <a:pt x="498" y="166"/>
                  </a:lnTo>
                  <a:lnTo>
                    <a:pt x="495" y="166"/>
                  </a:lnTo>
                  <a:lnTo>
                    <a:pt x="497" y="165"/>
                  </a:lnTo>
                  <a:lnTo>
                    <a:pt x="491" y="165"/>
                  </a:lnTo>
                  <a:lnTo>
                    <a:pt x="495" y="162"/>
                  </a:lnTo>
                  <a:lnTo>
                    <a:pt x="498" y="162"/>
                  </a:lnTo>
                  <a:lnTo>
                    <a:pt x="497" y="161"/>
                  </a:lnTo>
                  <a:lnTo>
                    <a:pt x="498" y="161"/>
                  </a:lnTo>
                  <a:lnTo>
                    <a:pt x="497" y="158"/>
                  </a:lnTo>
                  <a:lnTo>
                    <a:pt x="495" y="158"/>
                  </a:lnTo>
                  <a:lnTo>
                    <a:pt x="489" y="161"/>
                  </a:lnTo>
                  <a:lnTo>
                    <a:pt x="491" y="158"/>
                  </a:lnTo>
                  <a:lnTo>
                    <a:pt x="493" y="157"/>
                  </a:lnTo>
                  <a:lnTo>
                    <a:pt x="497" y="154"/>
                  </a:lnTo>
                  <a:lnTo>
                    <a:pt x="493" y="154"/>
                  </a:lnTo>
                  <a:lnTo>
                    <a:pt x="489" y="157"/>
                  </a:lnTo>
                  <a:lnTo>
                    <a:pt x="489" y="154"/>
                  </a:lnTo>
                  <a:lnTo>
                    <a:pt x="487" y="154"/>
                  </a:lnTo>
                  <a:lnTo>
                    <a:pt x="485" y="154"/>
                  </a:lnTo>
                  <a:lnTo>
                    <a:pt x="487" y="153"/>
                  </a:lnTo>
                  <a:lnTo>
                    <a:pt x="491" y="153"/>
                  </a:lnTo>
                  <a:lnTo>
                    <a:pt x="489" y="151"/>
                  </a:lnTo>
                  <a:lnTo>
                    <a:pt x="485" y="149"/>
                  </a:lnTo>
                  <a:lnTo>
                    <a:pt x="482" y="149"/>
                  </a:lnTo>
                  <a:lnTo>
                    <a:pt x="479" y="147"/>
                  </a:lnTo>
                  <a:lnTo>
                    <a:pt x="475" y="145"/>
                  </a:lnTo>
                  <a:lnTo>
                    <a:pt x="470" y="143"/>
                  </a:lnTo>
                  <a:lnTo>
                    <a:pt x="470" y="141"/>
                  </a:lnTo>
                  <a:lnTo>
                    <a:pt x="470" y="139"/>
                  </a:lnTo>
                  <a:lnTo>
                    <a:pt x="469" y="138"/>
                  </a:lnTo>
                  <a:lnTo>
                    <a:pt x="462" y="138"/>
                  </a:lnTo>
                  <a:lnTo>
                    <a:pt x="453" y="141"/>
                  </a:lnTo>
                  <a:lnTo>
                    <a:pt x="453" y="139"/>
                  </a:lnTo>
                  <a:lnTo>
                    <a:pt x="447" y="138"/>
                  </a:lnTo>
                  <a:lnTo>
                    <a:pt x="449" y="138"/>
                  </a:lnTo>
                  <a:lnTo>
                    <a:pt x="457" y="139"/>
                  </a:lnTo>
                  <a:lnTo>
                    <a:pt x="462" y="138"/>
                  </a:lnTo>
                  <a:lnTo>
                    <a:pt x="466" y="135"/>
                  </a:lnTo>
                  <a:lnTo>
                    <a:pt x="470" y="135"/>
                  </a:lnTo>
                  <a:lnTo>
                    <a:pt x="466" y="134"/>
                  </a:lnTo>
                  <a:lnTo>
                    <a:pt x="462" y="134"/>
                  </a:lnTo>
                  <a:lnTo>
                    <a:pt x="458" y="131"/>
                  </a:lnTo>
                  <a:lnTo>
                    <a:pt x="453" y="134"/>
                  </a:lnTo>
                  <a:lnTo>
                    <a:pt x="451" y="134"/>
                  </a:lnTo>
                  <a:lnTo>
                    <a:pt x="455" y="131"/>
                  </a:lnTo>
                  <a:lnTo>
                    <a:pt x="449" y="130"/>
                  </a:lnTo>
                  <a:lnTo>
                    <a:pt x="445" y="127"/>
                  </a:lnTo>
                  <a:lnTo>
                    <a:pt x="447" y="127"/>
                  </a:lnTo>
                  <a:lnTo>
                    <a:pt x="449" y="130"/>
                  </a:lnTo>
                  <a:lnTo>
                    <a:pt x="451" y="130"/>
                  </a:lnTo>
                  <a:lnTo>
                    <a:pt x="461" y="131"/>
                  </a:lnTo>
                  <a:lnTo>
                    <a:pt x="465" y="131"/>
                  </a:lnTo>
                  <a:lnTo>
                    <a:pt x="469" y="130"/>
                  </a:lnTo>
                  <a:lnTo>
                    <a:pt x="471" y="127"/>
                  </a:lnTo>
                  <a:lnTo>
                    <a:pt x="474" y="127"/>
                  </a:lnTo>
                  <a:lnTo>
                    <a:pt x="469" y="130"/>
                  </a:lnTo>
                  <a:lnTo>
                    <a:pt x="471" y="130"/>
                  </a:lnTo>
                  <a:lnTo>
                    <a:pt x="475" y="130"/>
                  </a:lnTo>
                  <a:lnTo>
                    <a:pt x="482" y="131"/>
                  </a:lnTo>
                  <a:lnTo>
                    <a:pt x="485" y="131"/>
                  </a:lnTo>
                  <a:lnTo>
                    <a:pt x="489" y="131"/>
                  </a:lnTo>
                  <a:lnTo>
                    <a:pt x="479" y="127"/>
                  </a:lnTo>
                  <a:lnTo>
                    <a:pt x="475" y="127"/>
                  </a:lnTo>
                  <a:lnTo>
                    <a:pt x="470" y="126"/>
                  </a:lnTo>
                  <a:lnTo>
                    <a:pt x="466" y="122"/>
                  </a:lnTo>
                  <a:lnTo>
                    <a:pt x="469" y="122"/>
                  </a:lnTo>
                  <a:lnTo>
                    <a:pt x="470" y="123"/>
                  </a:lnTo>
                  <a:lnTo>
                    <a:pt x="474" y="126"/>
                  </a:lnTo>
                  <a:lnTo>
                    <a:pt x="475" y="127"/>
                  </a:lnTo>
                  <a:lnTo>
                    <a:pt x="478" y="126"/>
                  </a:lnTo>
                  <a:lnTo>
                    <a:pt x="482" y="123"/>
                  </a:lnTo>
                  <a:lnTo>
                    <a:pt x="485" y="123"/>
                  </a:lnTo>
                  <a:lnTo>
                    <a:pt x="487" y="123"/>
                  </a:lnTo>
                  <a:lnTo>
                    <a:pt x="491" y="123"/>
                  </a:lnTo>
                  <a:lnTo>
                    <a:pt x="497" y="126"/>
                  </a:lnTo>
                  <a:lnTo>
                    <a:pt x="491" y="126"/>
                  </a:lnTo>
                  <a:lnTo>
                    <a:pt x="487" y="123"/>
                  </a:lnTo>
                  <a:lnTo>
                    <a:pt x="485" y="126"/>
                  </a:lnTo>
                  <a:lnTo>
                    <a:pt x="483" y="126"/>
                  </a:lnTo>
                  <a:lnTo>
                    <a:pt x="495" y="131"/>
                  </a:lnTo>
                  <a:lnTo>
                    <a:pt x="502" y="131"/>
                  </a:lnTo>
                  <a:lnTo>
                    <a:pt x="508" y="130"/>
                  </a:lnTo>
                  <a:lnTo>
                    <a:pt x="514" y="127"/>
                  </a:lnTo>
                  <a:lnTo>
                    <a:pt x="519" y="130"/>
                  </a:lnTo>
                  <a:lnTo>
                    <a:pt x="522" y="127"/>
                  </a:lnTo>
                  <a:lnTo>
                    <a:pt x="522" y="126"/>
                  </a:lnTo>
                  <a:lnTo>
                    <a:pt x="523" y="123"/>
                  </a:lnTo>
                  <a:lnTo>
                    <a:pt x="526" y="122"/>
                  </a:lnTo>
                  <a:lnTo>
                    <a:pt x="518" y="121"/>
                  </a:lnTo>
                  <a:lnTo>
                    <a:pt x="512" y="121"/>
                  </a:lnTo>
                  <a:lnTo>
                    <a:pt x="508" y="121"/>
                  </a:lnTo>
                  <a:lnTo>
                    <a:pt x="508" y="122"/>
                  </a:lnTo>
                  <a:lnTo>
                    <a:pt x="510" y="123"/>
                  </a:lnTo>
                  <a:lnTo>
                    <a:pt x="508" y="126"/>
                  </a:lnTo>
                  <a:lnTo>
                    <a:pt x="506" y="122"/>
                  </a:lnTo>
                  <a:lnTo>
                    <a:pt x="502" y="121"/>
                  </a:lnTo>
                  <a:lnTo>
                    <a:pt x="504" y="121"/>
                  </a:lnTo>
                  <a:lnTo>
                    <a:pt x="508" y="118"/>
                  </a:lnTo>
                  <a:lnTo>
                    <a:pt x="504" y="117"/>
                  </a:lnTo>
                  <a:lnTo>
                    <a:pt x="508" y="117"/>
                  </a:lnTo>
                  <a:lnTo>
                    <a:pt x="512" y="114"/>
                  </a:lnTo>
                  <a:lnTo>
                    <a:pt x="510" y="113"/>
                  </a:lnTo>
                  <a:lnTo>
                    <a:pt x="512" y="113"/>
                  </a:lnTo>
                  <a:lnTo>
                    <a:pt x="514" y="114"/>
                  </a:lnTo>
                  <a:lnTo>
                    <a:pt x="510" y="117"/>
                  </a:lnTo>
                  <a:lnTo>
                    <a:pt x="510" y="118"/>
                  </a:lnTo>
                  <a:lnTo>
                    <a:pt x="514" y="118"/>
                  </a:lnTo>
                  <a:lnTo>
                    <a:pt x="519" y="121"/>
                  </a:lnTo>
                  <a:lnTo>
                    <a:pt x="528" y="118"/>
                  </a:lnTo>
                  <a:lnTo>
                    <a:pt x="526" y="114"/>
                  </a:lnTo>
                  <a:lnTo>
                    <a:pt x="527" y="114"/>
                  </a:lnTo>
                  <a:lnTo>
                    <a:pt x="528" y="117"/>
                  </a:lnTo>
                  <a:lnTo>
                    <a:pt x="535" y="117"/>
                  </a:lnTo>
                  <a:lnTo>
                    <a:pt x="539" y="117"/>
                  </a:lnTo>
                  <a:lnTo>
                    <a:pt x="542" y="114"/>
                  </a:lnTo>
                  <a:lnTo>
                    <a:pt x="540" y="113"/>
                  </a:lnTo>
                  <a:lnTo>
                    <a:pt x="540" y="110"/>
                  </a:lnTo>
                  <a:lnTo>
                    <a:pt x="535" y="113"/>
                  </a:lnTo>
                  <a:lnTo>
                    <a:pt x="531" y="110"/>
                  </a:lnTo>
                  <a:lnTo>
                    <a:pt x="532" y="110"/>
                  </a:lnTo>
                  <a:lnTo>
                    <a:pt x="536" y="109"/>
                  </a:lnTo>
                  <a:lnTo>
                    <a:pt x="535" y="108"/>
                  </a:lnTo>
                  <a:lnTo>
                    <a:pt x="528" y="105"/>
                  </a:lnTo>
                  <a:lnTo>
                    <a:pt x="526" y="109"/>
                  </a:lnTo>
                  <a:lnTo>
                    <a:pt x="528" y="110"/>
                  </a:lnTo>
                  <a:lnTo>
                    <a:pt x="527" y="110"/>
                  </a:lnTo>
                  <a:lnTo>
                    <a:pt x="526" y="110"/>
                  </a:lnTo>
                  <a:lnTo>
                    <a:pt x="526" y="109"/>
                  </a:lnTo>
                  <a:lnTo>
                    <a:pt x="526" y="108"/>
                  </a:lnTo>
                  <a:lnTo>
                    <a:pt x="527" y="105"/>
                  </a:lnTo>
                  <a:lnTo>
                    <a:pt x="528" y="105"/>
                  </a:lnTo>
                  <a:lnTo>
                    <a:pt x="526" y="104"/>
                  </a:lnTo>
                  <a:lnTo>
                    <a:pt x="522" y="101"/>
                  </a:lnTo>
                  <a:lnTo>
                    <a:pt x="514" y="100"/>
                  </a:lnTo>
                  <a:lnTo>
                    <a:pt x="518" y="100"/>
                  </a:lnTo>
                  <a:lnTo>
                    <a:pt x="514" y="97"/>
                  </a:lnTo>
                  <a:lnTo>
                    <a:pt x="515" y="97"/>
                  </a:lnTo>
                  <a:lnTo>
                    <a:pt x="519" y="97"/>
                  </a:lnTo>
                  <a:lnTo>
                    <a:pt x="526" y="101"/>
                  </a:lnTo>
                  <a:lnTo>
                    <a:pt x="531" y="101"/>
                  </a:lnTo>
                  <a:lnTo>
                    <a:pt x="535" y="104"/>
                  </a:lnTo>
                  <a:lnTo>
                    <a:pt x="539" y="105"/>
                  </a:lnTo>
                  <a:lnTo>
                    <a:pt x="540" y="104"/>
                  </a:lnTo>
                  <a:lnTo>
                    <a:pt x="542" y="101"/>
                  </a:lnTo>
                  <a:lnTo>
                    <a:pt x="542" y="100"/>
                  </a:lnTo>
                  <a:lnTo>
                    <a:pt x="542" y="97"/>
                  </a:lnTo>
                  <a:lnTo>
                    <a:pt x="542" y="96"/>
                  </a:lnTo>
                  <a:lnTo>
                    <a:pt x="539" y="94"/>
                  </a:lnTo>
                  <a:lnTo>
                    <a:pt x="535" y="93"/>
                  </a:lnTo>
                  <a:lnTo>
                    <a:pt x="540" y="92"/>
                  </a:lnTo>
                  <a:lnTo>
                    <a:pt x="542" y="92"/>
                  </a:lnTo>
                  <a:lnTo>
                    <a:pt x="542" y="90"/>
                  </a:lnTo>
                  <a:lnTo>
                    <a:pt x="539" y="90"/>
                  </a:lnTo>
                  <a:lnTo>
                    <a:pt x="535" y="88"/>
                  </a:lnTo>
                  <a:lnTo>
                    <a:pt x="528" y="88"/>
                  </a:lnTo>
                  <a:lnTo>
                    <a:pt x="535" y="90"/>
                  </a:lnTo>
                  <a:lnTo>
                    <a:pt x="531" y="90"/>
                  </a:lnTo>
                  <a:lnTo>
                    <a:pt x="528" y="90"/>
                  </a:lnTo>
                  <a:lnTo>
                    <a:pt x="522" y="90"/>
                  </a:lnTo>
                  <a:lnTo>
                    <a:pt x="523" y="88"/>
                  </a:lnTo>
                  <a:lnTo>
                    <a:pt x="519" y="86"/>
                  </a:lnTo>
                  <a:lnTo>
                    <a:pt x="522" y="84"/>
                  </a:lnTo>
                  <a:lnTo>
                    <a:pt x="519" y="84"/>
                  </a:lnTo>
                  <a:lnTo>
                    <a:pt x="518" y="84"/>
                  </a:lnTo>
                  <a:lnTo>
                    <a:pt x="518" y="86"/>
                  </a:lnTo>
                  <a:lnTo>
                    <a:pt x="514" y="84"/>
                  </a:lnTo>
                  <a:lnTo>
                    <a:pt x="519" y="81"/>
                  </a:lnTo>
                  <a:lnTo>
                    <a:pt x="522" y="82"/>
                  </a:lnTo>
                  <a:lnTo>
                    <a:pt x="523" y="84"/>
                  </a:lnTo>
                  <a:lnTo>
                    <a:pt x="528" y="82"/>
                  </a:lnTo>
                  <a:lnTo>
                    <a:pt x="532" y="82"/>
                  </a:lnTo>
                  <a:lnTo>
                    <a:pt x="528" y="81"/>
                  </a:lnTo>
                  <a:lnTo>
                    <a:pt x="531" y="81"/>
                  </a:lnTo>
                  <a:lnTo>
                    <a:pt x="532" y="81"/>
                  </a:lnTo>
                  <a:lnTo>
                    <a:pt x="540" y="78"/>
                  </a:lnTo>
                  <a:lnTo>
                    <a:pt x="550" y="81"/>
                  </a:lnTo>
                  <a:lnTo>
                    <a:pt x="555" y="82"/>
                  </a:lnTo>
                  <a:lnTo>
                    <a:pt x="559" y="82"/>
                  </a:lnTo>
                  <a:lnTo>
                    <a:pt x="562" y="81"/>
                  </a:lnTo>
                  <a:lnTo>
                    <a:pt x="563" y="78"/>
                  </a:lnTo>
                  <a:lnTo>
                    <a:pt x="562" y="74"/>
                  </a:lnTo>
                  <a:lnTo>
                    <a:pt x="558" y="74"/>
                  </a:lnTo>
                  <a:lnTo>
                    <a:pt x="554" y="74"/>
                  </a:lnTo>
                  <a:lnTo>
                    <a:pt x="552" y="77"/>
                  </a:lnTo>
                  <a:lnTo>
                    <a:pt x="550" y="74"/>
                  </a:lnTo>
                  <a:lnTo>
                    <a:pt x="544" y="73"/>
                  </a:lnTo>
                  <a:lnTo>
                    <a:pt x="546" y="73"/>
                  </a:lnTo>
                  <a:lnTo>
                    <a:pt x="542" y="72"/>
                  </a:lnTo>
                  <a:lnTo>
                    <a:pt x="540" y="70"/>
                  </a:lnTo>
                  <a:lnTo>
                    <a:pt x="536" y="70"/>
                  </a:lnTo>
                  <a:lnTo>
                    <a:pt x="542" y="69"/>
                  </a:lnTo>
                  <a:lnTo>
                    <a:pt x="546" y="69"/>
                  </a:lnTo>
                  <a:lnTo>
                    <a:pt x="558" y="70"/>
                  </a:lnTo>
                  <a:lnTo>
                    <a:pt x="555" y="69"/>
                  </a:lnTo>
                  <a:lnTo>
                    <a:pt x="552" y="66"/>
                  </a:lnTo>
                  <a:lnTo>
                    <a:pt x="544" y="66"/>
                  </a:lnTo>
                  <a:lnTo>
                    <a:pt x="540" y="66"/>
                  </a:lnTo>
                  <a:lnTo>
                    <a:pt x="536" y="66"/>
                  </a:lnTo>
                  <a:lnTo>
                    <a:pt x="532" y="69"/>
                  </a:lnTo>
                  <a:lnTo>
                    <a:pt x="528" y="70"/>
                  </a:lnTo>
                  <a:lnTo>
                    <a:pt x="526" y="69"/>
                  </a:lnTo>
                  <a:lnTo>
                    <a:pt x="535" y="65"/>
                  </a:lnTo>
                  <a:lnTo>
                    <a:pt x="531" y="64"/>
                  </a:lnTo>
                  <a:lnTo>
                    <a:pt x="535" y="64"/>
                  </a:lnTo>
                  <a:lnTo>
                    <a:pt x="536" y="64"/>
                  </a:lnTo>
                  <a:lnTo>
                    <a:pt x="536" y="61"/>
                  </a:lnTo>
                  <a:lnTo>
                    <a:pt x="539" y="60"/>
                  </a:lnTo>
                  <a:lnTo>
                    <a:pt x="540" y="57"/>
                  </a:lnTo>
                  <a:lnTo>
                    <a:pt x="539" y="57"/>
                  </a:lnTo>
                  <a:lnTo>
                    <a:pt x="540" y="56"/>
                  </a:lnTo>
                  <a:lnTo>
                    <a:pt x="548" y="53"/>
                  </a:lnTo>
                  <a:lnTo>
                    <a:pt x="550" y="53"/>
                  </a:lnTo>
                  <a:lnTo>
                    <a:pt x="554" y="53"/>
                  </a:lnTo>
                  <a:lnTo>
                    <a:pt x="555" y="52"/>
                  </a:lnTo>
                  <a:lnTo>
                    <a:pt x="558" y="52"/>
                  </a:lnTo>
                  <a:lnTo>
                    <a:pt x="562" y="50"/>
                  </a:lnTo>
                  <a:lnTo>
                    <a:pt x="563" y="50"/>
                  </a:lnTo>
                  <a:lnTo>
                    <a:pt x="566" y="48"/>
                  </a:lnTo>
                  <a:lnTo>
                    <a:pt x="562" y="48"/>
                  </a:lnTo>
                  <a:lnTo>
                    <a:pt x="558" y="50"/>
                  </a:lnTo>
                  <a:lnTo>
                    <a:pt x="559" y="48"/>
                  </a:lnTo>
                  <a:lnTo>
                    <a:pt x="559" y="46"/>
                  </a:lnTo>
                  <a:lnTo>
                    <a:pt x="563" y="44"/>
                  </a:lnTo>
                  <a:lnTo>
                    <a:pt x="567" y="43"/>
                  </a:lnTo>
                  <a:lnTo>
                    <a:pt x="576" y="43"/>
                  </a:lnTo>
                  <a:lnTo>
                    <a:pt x="586" y="39"/>
                  </a:lnTo>
                  <a:lnTo>
                    <a:pt x="583" y="39"/>
                  </a:lnTo>
                  <a:lnTo>
                    <a:pt x="576" y="39"/>
                  </a:lnTo>
                  <a:lnTo>
                    <a:pt x="570" y="39"/>
                  </a:lnTo>
                  <a:lnTo>
                    <a:pt x="562" y="39"/>
                  </a:lnTo>
                  <a:lnTo>
                    <a:pt x="558" y="40"/>
                  </a:lnTo>
                  <a:lnTo>
                    <a:pt x="558" y="43"/>
                  </a:lnTo>
                  <a:lnTo>
                    <a:pt x="554" y="43"/>
                  </a:lnTo>
                  <a:lnTo>
                    <a:pt x="552" y="40"/>
                  </a:lnTo>
                  <a:lnTo>
                    <a:pt x="554" y="40"/>
                  </a:lnTo>
                  <a:lnTo>
                    <a:pt x="555" y="39"/>
                  </a:lnTo>
                  <a:lnTo>
                    <a:pt x="554" y="39"/>
                  </a:lnTo>
                  <a:lnTo>
                    <a:pt x="566" y="37"/>
                  </a:lnTo>
                  <a:lnTo>
                    <a:pt x="579" y="37"/>
                  </a:lnTo>
                  <a:lnTo>
                    <a:pt x="589" y="37"/>
                  </a:lnTo>
                  <a:lnTo>
                    <a:pt x="601" y="33"/>
                  </a:lnTo>
                  <a:lnTo>
                    <a:pt x="593" y="33"/>
                  </a:lnTo>
                  <a:lnTo>
                    <a:pt x="588" y="33"/>
                  </a:lnTo>
                  <a:lnTo>
                    <a:pt x="579" y="33"/>
                  </a:lnTo>
                  <a:lnTo>
                    <a:pt x="584" y="31"/>
                  </a:lnTo>
                  <a:lnTo>
                    <a:pt x="592" y="31"/>
                  </a:lnTo>
                  <a:lnTo>
                    <a:pt x="601" y="31"/>
                  </a:lnTo>
                  <a:lnTo>
                    <a:pt x="609" y="29"/>
                  </a:lnTo>
                  <a:lnTo>
                    <a:pt x="612" y="29"/>
                  </a:lnTo>
                  <a:lnTo>
                    <a:pt x="616" y="27"/>
                  </a:lnTo>
                  <a:lnTo>
                    <a:pt x="619" y="27"/>
                  </a:lnTo>
                  <a:lnTo>
                    <a:pt x="623" y="27"/>
                  </a:lnTo>
                  <a:lnTo>
                    <a:pt x="629" y="25"/>
                  </a:lnTo>
                  <a:lnTo>
                    <a:pt x="637" y="23"/>
                  </a:lnTo>
                  <a:lnTo>
                    <a:pt x="641" y="23"/>
                  </a:lnTo>
                  <a:lnTo>
                    <a:pt x="645" y="21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lnTo>
                    <a:pt x="620" y="17"/>
                  </a:lnTo>
                  <a:close/>
                  <a:moveTo>
                    <a:pt x="131" y="151"/>
                  </a:moveTo>
                  <a:lnTo>
                    <a:pt x="129" y="151"/>
                  </a:lnTo>
                  <a:lnTo>
                    <a:pt x="135" y="147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lnTo>
                    <a:pt x="131" y="151"/>
                  </a:lnTo>
                  <a:close/>
                  <a:moveTo>
                    <a:pt x="139" y="206"/>
                  </a:moveTo>
                  <a:lnTo>
                    <a:pt x="135" y="204"/>
                  </a:lnTo>
                  <a:lnTo>
                    <a:pt x="141" y="204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lnTo>
                    <a:pt x="139" y="206"/>
                  </a:lnTo>
                  <a:close/>
                  <a:moveTo>
                    <a:pt x="107" y="259"/>
                  </a:moveTo>
                  <a:lnTo>
                    <a:pt x="105" y="259"/>
                  </a:lnTo>
                  <a:lnTo>
                    <a:pt x="106" y="258"/>
                  </a:lnTo>
                  <a:lnTo>
                    <a:pt x="109" y="258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lnTo>
                    <a:pt x="107" y="259"/>
                  </a:lnTo>
                  <a:close/>
                  <a:moveTo>
                    <a:pt x="114" y="271"/>
                  </a:moveTo>
                  <a:lnTo>
                    <a:pt x="113" y="271"/>
                  </a:lnTo>
                  <a:lnTo>
                    <a:pt x="118" y="268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lnTo>
                    <a:pt x="114" y="271"/>
                  </a:lnTo>
                  <a:close/>
                  <a:moveTo>
                    <a:pt x="118" y="258"/>
                  </a:moveTo>
                  <a:lnTo>
                    <a:pt x="115" y="255"/>
                  </a:lnTo>
                  <a:lnTo>
                    <a:pt x="118" y="254"/>
                  </a:lnTo>
                  <a:lnTo>
                    <a:pt x="119" y="255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lnTo>
                    <a:pt x="118" y="258"/>
                  </a:lnTo>
                  <a:close/>
                  <a:moveTo>
                    <a:pt x="115" y="232"/>
                  </a:moveTo>
                  <a:lnTo>
                    <a:pt x="110" y="235"/>
                  </a:lnTo>
                  <a:lnTo>
                    <a:pt x="105" y="236"/>
                  </a:lnTo>
                  <a:lnTo>
                    <a:pt x="98" y="240"/>
                  </a:lnTo>
                  <a:lnTo>
                    <a:pt x="102" y="236"/>
                  </a:lnTo>
                  <a:lnTo>
                    <a:pt x="109" y="235"/>
                  </a:lnTo>
                  <a:lnTo>
                    <a:pt x="114" y="232"/>
                  </a:lnTo>
                  <a:lnTo>
                    <a:pt x="119" y="231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lnTo>
                    <a:pt x="115" y="232"/>
                  </a:lnTo>
                  <a:close/>
                  <a:moveTo>
                    <a:pt x="123" y="222"/>
                  </a:moveTo>
                  <a:lnTo>
                    <a:pt x="114" y="222"/>
                  </a:lnTo>
                  <a:lnTo>
                    <a:pt x="123" y="219"/>
                  </a:lnTo>
                  <a:lnTo>
                    <a:pt x="133" y="219"/>
                  </a:lnTo>
                  <a:lnTo>
                    <a:pt x="127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lnTo>
                    <a:pt x="123" y="222"/>
                  </a:lnTo>
                  <a:close/>
                  <a:moveTo>
                    <a:pt x="133" y="223"/>
                  </a:moveTo>
                  <a:lnTo>
                    <a:pt x="131" y="224"/>
                  </a:lnTo>
                  <a:lnTo>
                    <a:pt x="129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lnTo>
                    <a:pt x="133" y="223"/>
                  </a:lnTo>
                  <a:close/>
                  <a:moveTo>
                    <a:pt x="131" y="228"/>
                  </a:moveTo>
                  <a:lnTo>
                    <a:pt x="126" y="228"/>
                  </a:lnTo>
                  <a:lnTo>
                    <a:pt x="131" y="227"/>
                  </a:lnTo>
                  <a:lnTo>
                    <a:pt x="133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lnTo>
                    <a:pt x="131" y="228"/>
                  </a:lnTo>
                  <a:close/>
                  <a:moveTo>
                    <a:pt x="137" y="227"/>
                  </a:moveTo>
                  <a:lnTo>
                    <a:pt x="133" y="227"/>
                  </a:lnTo>
                  <a:lnTo>
                    <a:pt x="138" y="226"/>
                  </a:lnTo>
                  <a:lnTo>
                    <a:pt x="141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lnTo>
                    <a:pt x="137" y="227"/>
                  </a:lnTo>
                  <a:close/>
                  <a:moveTo>
                    <a:pt x="141" y="219"/>
                  </a:moveTo>
                  <a:lnTo>
                    <a:pt x="139" y="218"/>
                  </a:lnTo>
                  <a:lnTo>
                    <a:pt x="141" y="218"/>
                  </a:lnTo>
                  <a:lnTo>
                    <a:pt x="145" y="218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1" y="219"/>
                  </a:lnTo>
                  <a:close/>
                  <a:moveTo>
                    <a:pt x="155" y="323"/>
                  </a:moveTo>
                  <a:lnTo>
                    <a:pt x="155" y="324"/>
                  </a:lnTo>
                  <a:lnTo>
                    <a:pt x="153" y="325"/>
                  </a:lnTo>
                  <a:lnTo>
                    <a:pt x="155" y="323"/>
                  </a:lnTo>
                  <a:lnTo>
                    <a:pt x="154" y="323"/>
                  </a:lnTo>
                  <a:lnTo>
                    <a:pt x="155" y="319"/>
                  </a:lnTo>
                  <a:lnTo>
                    <a:pt x="158" y="320"/>
                  </a:lnTo>
                  <a:lnTo>
                    <a:pt x="159" y="320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lnTo>
                    <a:pt x="155" y="323"/>
                  </a:lnTo>
                  <a:close/>
                  <a:moveTo>
                    <a:pt x="211" y="288"/>
                  </a:moveTo>
                  <a:lnTo>
                    <a:pt x="211" y="285"/>
                  </a:lnTo>
                  <a:lnTo>
                    <a:pt x="212" y="289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lnTo>
                    <a:pt x="211" y="288"/>
                  </a:lnTo>
                  <a:close/>
                  <a:moveTo>
                    <a:pt x="381" y="12"/>
                  </a:moveTo>
                  <a:lnTo>
                    <a:pt x="374" y="9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78" y="8"/>
                  </a:lnTo>
                  <a:lnTo>
                    <a:pt x="381" y="9"/>
                  </a:lnTo>
                  <a:lnTo>
                    <a:pt x="382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lnTo>
                    <a:pt x="381" y="12"/>
                  </a:lnTo>
                  <a:close/>
                  <a:moveTo>
                    <a:pt x="462" y="143"/>
                  </a:moveTo>
                  <a:lnTo>
                    <a:pt x="465" y="143"/>
                  </a:lnTo>
                  <a:lnTo>
                    <a:pt x="469" y="143"/>
                  </a:lnTo>
                  <a:lnTo>
                    <a:pt x="465" y="145"/>
                  </a:lnTo>
                  <a:lnTo>
                    <a:pt x="461" y="147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lnTo>
                    <a:pt x="462" y="143"/>
                  </a:lnTo>
                  <a:close/>
                  <a:moveTo>
                    <a:pt x="457" y="4"/>
                  </a:moveTo>
                  <a:lnTo>
                    <a:pt x="465" y="4"/>
                  </a:lnTo>
                  <a:lnTo>
                    <a:pt x="474" y="4"/>
                  </a:lnTo>
                  <a:lnTo>
                    <a:pt x="454" y="5"/>
                  </a:lnTo>
                  <a:lnTo>
                    <a:pt x="451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lnTo>
                    <a:pt x="457" y="4"/>
                  </a:lnTo>
                  <a:close/>
                  <a:moveTo>
                    <a:pt x="426" y="150"/>
                  </a:moveTo>
                  <a:lnTo>
                    <a:pt x="429" y="151"/>
                  </a:lnTo>
                  <a:lnTo>
                    <a:pt x="426" y="151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lnTo>
                    <a:pt x="426" y="150"/>
                  </a:lnTo>
                  <a:close/>
                  <a:moveTo>
                    <a:pt x="434" y="178"/>
                  </a:moveTo>
                  <a:lnTo>
                    <a:pt x="430" y="178"/>
                  </a:lnTo>
                  <a:lnTo>
                    <a:pt x="427" y="179"/>
                  </a:lnTo>
                  <a:lnTo>
                    <a:pt x="425" y="179"/>
                  </a:lnTo>
                  <a:lnTo>
                    <a:pt x="421" y="179"/>
                  </a:lnTo>
                  <a:lnTo>
                    <a:pt x="426" y="178"/>
                  </a:lnTo>
                  <a:lnTo>
                    <a:pt x="434" y="175"/>
                  </a:lnTo>
                  <a:lnTo>
                    <a:pt x="435" y="175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lnTo>
                    <a:pt x="434" y="178"/>
                  </a:lnTo>
                  <a:close/>
                  <a:moveTo>
                    <a:pt x="434" y="166"/>
                  </a:moveTo>
                  <a:lnTo>
                    <a:pt x="435" y="166"/>
                  </a:lnTo>
                  <a:lnTo>
                    <a:pt x="427" y="170"/>
                  </a:lnTo>
                  <a:lnTo>
                    <a:pt x="425" y="170"/>
                  </a:lnTo>
                  <a:lnTo>
                    <a:pt x="421" y="174"/>
                  </a:lnTo>
                  <a:lnTo>
                    <a:pt x="418" y="174"/>
                  </a:lnTo>
                  <a:lnTo>
                    <a:pt x="417" y="173"/>
                  </a:lnTo>
                  <a:lnTo>
                    <a:pt x="418" y="171"/>
                  </a:lnTo>
                  <a:lnTo>
                    <a:pt x="425" y="167"/>
                  </a:lnTo>
                  <a:lnTo>
                    <a:pt x="425" y="166"/>
                  </a:lnTo>
                  <a:lnTo>
                    <a:pt x="430" y="166"/>
                  </a:lnTo>
                  <a:lnTo>
                    <a:pt x="426" y="162"/>
                  </a:lnTo>
                  <a:lnTo>
                    <a:pt x="430" y="165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lnTo>
                    <a:pt x="434" y="166"/>
                  </a:lnTo>
                  <a:close/>
                  <a:moveTo>
                    <a:pt x="427" y="8"/>
                  </a:moveTo>
                  <a:lnTo>
                    <a:pt x="426" y="7"/>
                  </a:lnTo>
                  <a:lnTo>
                    <a:pt x="438" y="7"/>
                  </a:lnTo>
                  <a:lnTo>
                    <a:pt x="443" y="7"/>
                  </a:lnTo>
                  <a:lnTo>
                    <a:pt x="441" y="8"/>
                  </a:lnTo>
                  <a:lnTo>
                    <a:pt x="438" y="7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lnTo>
                    <a:pt x="427" y="8"/>
                  </a:lnTo>
                  <a:close/>
                  <a:moveTo>
                    <a:pt x="443" y="135"/>
                  </a:moveTo>
                  <a:lnTo>
                    <a:pt x="441" y="135"/>
                  </a:lnTo>
                  <a:lnTo>
                    <a:pt x="443" y="134"/>
                  </a:lnTo>
                  <a:lnTo>
                    <a:pt x="445" y="134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lnTo>
                    <a:pt x="443" y="135"/>
                  </a:lnTo>
                  <a:close/>
                  <a:moveTo>
                    <a:pt x="441" y="20"/>
                  </a:moveTo>
                  <a:lnTo>
                    <a:pt x="443" y="17"/>
                  </a:lnTo>
                  <a:lnTo>
                    <a:pt x="445" y="17"/>
                  </a:lnTo>
                  <a:lnTo>
                    <a:pt x="453" y="17"/>
                  </a:lnTo>
                  <a:lnTo>
                    <a:pt x="462" y="17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lnTo>
                    <a:pt x="441" y="20"/>
                  </a:lnTo>
                  <a:close/>
                  <a:moveTo>
                    <a:pt x="463" y="17"/>
                  </a:moveTo>
                  <a:lnTo>
                    <a:pt x="471" y="16"/>
                  </a:lnTo>
                  <a:lnTo>
                    <a:pt x="470" y="13"/>
                  </a:lnTo>
                  <a:lnTo>
                    <a:pt x="482" y="16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lnTo>
                    <a:pt x="463" y="17"/>
                  </a:lnTo>
                  <a:close/>
                  <a:moveTo>
                    <a:pt x="518" y="108"/>
                  </a:moveTo>
                  <a:lnTo>
                    <a:pt x="514" y="108"/>
                  </a:lnTo>
                  <a:lnTo>
                    <a:pt x="510" y="105"/>
                  </a:lnTo>
                  <a:lnTo>
                    <a:pt x="514" y="105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18" y="108"/>
                  </a:lnTo>
                  <a:close/>
                  <a:moveTo>
                    <a:pt x="129" y="143"/>
                  </a:moveTo>
                  <a:lnTo>
                    <a:pt x="127" y="143"/>
                  </a:lnTo>
                  <a:lnTo>
                    <a:pt x="126" y="143"/>
                  </a:lnTo>
                  <a:lnTo>
                    <a:pt x="127" y="145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lnTo>
                    <a:pt x="129" y="143"/>
                  </a:lnTo>
                  <a:close/>
                  <a:moveTo>
                    <a:pt x="129" y="118"/>
                  </a:moveTo>
                  <a:lnTo>
                    <a:pt x="135" y="117"/>
                  </a:lnTo>
                  <a:lnTo>
                    <a:pt x="122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lnTo>
                    <a:pt x="129" y="118"/>
                  </a:lnTo>
                  <a:close/>
                  <a:moveTo>
                    <a:pt x="18" y="74"/>
                  </a:moveTo>
                  <a:lnTo>
                    <a:pt x="25" y="73"/>
                  </a:lnTo>
                  <a:lnTo>
                    <a:pt x="18" y="73"/>
                  </a:lnTo>
                  <a:lnTo>
                    <a:pt x="13" y="73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4"/>
                  </a:lnTo>
                  <a:close/>
                  <a:moveTo>
                    <a:pt x="4" y="73"/>
                  </a:moveTo>
                  <a:lnTo>
                    <a:pt x="0" y="74"/>
                  </a:lnTo>
                  <a:lnTo>
                    <a:pt x="5" y="74"/>
                  </a:lnTo>
                  <a:lnTo>
                    <a:pt x="12" y="74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4" y="7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5" name="Freeform 274"/>
            <p:cNvSpPr>
              <a:spLocks noEditPoints="1"/>
            </p:cNvSpPr>
            <p:nvPr/>
          </p:nvSpPr>
          <p:spPr bwMode="auto">
            <a:xfrm>
              <a:off x="5727650" y="1019190"/>
              <a:ext cx="2267929" cy="1422156"/>
            </a:xfrm>
            <a:custGeom>
              <a:avLst/>
              <a:gdLst>
                <a:gd name="T0" fmla="*/ 522 w 945"/>
                <a:gd name="T1" fmla="*/ 68 h 489"/>
                <a:gd name="T2" fmla="*/ 502 w 945"/>
                <a:gd name="T3" fmla="*/ 145 h 489"/>
                <a:gd name="T4" fmla="*/ 442 w 945"/>
                <a:gd name="T5" fmla="*/ 60 h 489"/>
                <a:gd name="T6" fmla="*/ 400 w 945"/>
                <a:gd name="T7" fmla="*/ 86 h 489"/>
                <a:gd name="T8" fmla="*/ 605 w 945"/>
                <a:gd name="T9" fmla="*/ 80 h 489"/>
                <a:gd name="T10" fmla="*/ 563 w 945"/>
                <a:gd name="T11" fmla="*/ 75 h 489"/>
                <a:gd name="T12" fmla="*/ 628 w 945"/>
                <a:gd name="T13" fmla="*/ 46 h 489"/>
                <a:gd name="T14" fmla="*/ 675 w 945"/>
                <a:gd name="T15" fmla="*/ 83 h 489"/>
                <a:gd name="T16" fmla="*/ 641 w 945"/>
                <a:gd name="T17" fmla="*/ 59 h 489"/>
                <a:gd name="T18" fmla="*/ 459 w 945"/>
                <a:gd name="T19" fmla="*/ 99 h 489"/>
                <a:gd name="T20" fmla="*/ 407 w 945"/>
                <a:gd name="T21" fmla="*/ 129 h 489"/>
                <a:gd name="T22" fmla="*/ 499 w 945"/>
                <a:gd name="T23" fmla="*/ 90 h 489"/>
                <a:gd name="T24" fmla="*/ 548 w 945"/>
                <a:gd name="T25" fmla="*/ 113 h 489"/>
                <a:gd name="T26" fmla="*/ 811 w 945"/>
                <a:gd name="T27" fmla="*/ 169 h 489"/>
                <a:gd name="T28" fmla="*/ 789 w 945"/>
                <a:gd name="T29" fmla="*/ 142 h 489"/>
                <a:gd name="T30" fmla="*/ 741 w 945"/>
                <a:gd name="T31" fmla="*/ 113 h 489"/>
                <a:gd name="T32" fmla="*/ 662 w 945"/>
                <a:gd name="T33" fmla="*/ 98 h 489"/>
                <a:gd name="T34" fmla="*/ 625 w 945"/>
                <a:gd name="T35" fmla="*/ 128 h 489"/>
                <a:gd name="T36" fmla="*/ 718 w 945"/>
                <a:gd name="T37" fmla="*/ 149 h 489"/>
                <a:gd name="T38" fmla="*/ 691 w 945"/>
                <a:gd name="T39" fmla="*/ 201 h 489"/>
                <a:gd name="T40" fmla="*/ 758 w 945"/>
                <a:gd name="T41" fmla="*/ 217 h 489"/>
                <a:gd name="T42" fmla="*/ 768 w 945"/>
                <a:gd name="T43" fmla="*/ 174 h 489"/>
                <a:gd name="T44" fmla="*/ 747 w 945"/>
                <a:gd name="T45" fmla="*/ 112 h 489"/>
                <a:gd name="T46" fmla="*/ 768 w 945"/>
                <a:gd name="T47" fmla="*/ 363 h 489"/>
                <a:gd name="T48" fmla="*/ 774 w 945"/>
                <a:gd name="T49" fmla="*/ 413 h 489"/>
                <a:gd name="T50" fmla="*/ 929 w 945"/>
                <a:gd name="T51" fmla="*/ 3 h 489"/>
                <a:gd name="T52" fmla="*/ 714 w 945"/>
                <a:gd name="T53" fmla="*/ 13 h 489"/>
                <a:gd name="T54" fmla="*/ 731 w 945"/>
                <a:gd name="T55" fmla="*/ 37 h 489"/>
                <a:gd name="T56" fmla="*/ 714 w 945"/>
                <a:gd name="T57" fmla="*/ 62 h 489"/>
                <a:gd name="T58" fmla="*/ 822 w 945"/>
                <a:gd name="T59" fmla="*/ 29 h 489"/>
                <a:gd name="T60" fmla="*/ 708 w 945"/>
                <a:gd name="T61" fmla="*/ 17 h 489"/>
                <a:gd name="T62" fmla="*/ 704 w 945"/>
                <a:gd name="T63" fmla="*/ 42 h 489"/>
                <a:gd name="T64" fmla="*/ 691 w 945"/>
                <a:gd name="T65" fmla="*/ 384 h 489"/>
                <a:gd name="T66" fmla="*/ 768 w 945"/>
                <a:gd name="T67" fmla="*/ 318 h 489"/>
                <a:gd name="T68" fmla="*/ 746 w 945"/>
                <a:gd name="T69" fmla="*/ 265 h 489"/>
                <a:gd name="T70" fmla="*/ 690 w 945"/>
                <a:gd name="T71" fmla="*/ 262 h 489"/>
                <a:gd name="T72" fmla="*/ 614 w 945"/>
                <a:gd name="T73" fmla="*/ 255 h 489"/>
                <a:gd name="T74" fmla="*/ 520 w 945"/>
                <a:gd name="T75" fmla="*/ 356 h 489"/>
                <a:gd name="T76" fmla="*/ 475 w 945"/>
                <a:gd name="T77" fmla="*/ 232 h 489"/>
                <a:gd name="T78" fmla="*/ 586 w 945"/>
                <a:gd name="T79" fmla="*/ 179 h 489"/>
                <a:gd name="T80" fmla="*/ 627 w 945"/>
                <a:gd name="T81" fmla="*/ 144 h 489"/>
                <a:gd name="T82" fmla="*/ 578 w 945"/>
                <a:gd name="T83" fmla="*/ 128 h 489"/>
                <a:gd name="T84" fmla="*/ 549 w 945"/>
                <a:gd name="T85" fmla="*/ 119 h 489"/>
                <a:gd name="T86" fmla="*/ 498 w 945"/>
                <a:gd name="T87" fmla="*/ 158 h 489"/>
                <a:gd name="T88" fmla="*/ 399 w 945"/>
                <a:gd name="T89" fmla="*/ 171 h 489"/>
                <a:gd name="T90" fmla="*/ 271 w 945"/>
                <a:gd name="T91" fmla="*/ 135 h 489"/>
                <a:gd name="T92" fmla="*/ 23 w 945"/>
                <a:gd name="T93" fmla="*/ 251 h 489"/>
                <a:gd name="T94" fmla="*/ 45 w 945"/>
                <a:gd name="T95" fmla="*/ 334 h 489"/>
                <a:gd name="T96" fmla="*/ 53 w 945"/>
                <a:gd name="T97" fmla="*/ 387 h 489"/>
                <a:gd name="T98" fmla="*/ 449 w 945"/>
                <a:gd name="T99" fmla="*/ 412 h 489"/>
                <a:gd name="T100" fmla="*/ 439 w 945"/>
                <a:gd name="T101" fmla="*/ 488 h 489"/>
                <a:gd name="T102" fmla="*/ 651 w 945"/>
                <a:gd name="T103" fmla="*/ 440 h 489"/>
                <a:gd name="T104" fmla="*/ 705 w 945"/>
                <a:gd name="T105" fmla="*/ 432 h 489"/>
                <a:gd name="T106" fmla="*/ 596 w 945"/>
                <a:gd name="T107" fmla="*/ 420 h 489"/>
                <a:gd name="T108" fmla="*/ 201 w 945"/>
                <a:gd name="T109" fmla="*/ 199 h 489"/>
                <a:gd name="T110" fmla="*/ 215 w 945"/>
                <a:gd name="T111" fmla="*/ 184 h 489"/>
                <a:gd name="T112" fmla="*/ 240 w 945"/>
                <a:gd name="T113" fmla="*/ 254 h 489"/>
                <a:gd name="T114" fmla="*/ 273 w 945"/>
                <a:gd name="T115" fmla="*/ 238 h 489"/>
                <a:gd name="T116" fmla="*/ 327 w 945"/>
                <a:gd name="T117" fmla="*/ 350 h 489"/>
                <a:gd name="T118" fmla="*/ 338 w 945"/>
                <a:gd name="T119" fmla="*/ 330 h 489"/>
                <a:gd name="T120" fmla="*/ 596 w 945"/>
                <a:gd name="T121" fmla="*/ 184 h 489"/>
                <a:gd name="T122" fmla="*/ 700 w 945"/>
                <a:gd name="T123" fmla="*/ 218 h 489"/>
                <a:gd name="T124" fmla="*/ 24 w 945"/>
                <a:gd name="T125" fmla="*/ 383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5" h="489">
                  <a:moveTo>
                    <a:pt x="499" y="72"/>
                  </a:moveTo>
                  <a:cubicBezTo>
                    <a:pt x="495" y="72"/>
                    <a:pt x="495" y="72"/>
                    <a:pt x="495" y="72"/>
                  </a:cubicBezTo>
                  <a:cubicBezTo>
                    <a:pt x="482" y="72"/>
                    <a:pt x="482" y="72"/>
                    <a:pt x="482" y="72"/>
                  </a:cubicBezTo>
                  <a:cubicBezTo>
                    <a:pt x="483" y="69"/>
                    <a:pt x="483" y="69"/>
                    <a:pt x="483" y="69"/>
                  </a:cubicBezTo>
                  <a:cubicBezTo>
                    <a:pt x="477" y="69"/>
                    <a:pt x="477" y="69"/>
                    <a:pt x="477" y="69"/>
                  </a:cubicBezTo>
                  <a:cubicBezTo>
                    <a:pt x="483" y="68"/>
                    <a:pt x="483" y="68"/>
                    <a:pt x="483" y="68"/>
                  </a:cubicBezTo>
                  <a:cubicBezTo>
                    <a:pt x="480" y="66"/>
                    <a:pt x="480" y="66"/>
                    <a:pt x="480" y="66"/>
                  </a:cubicBezTo>
                  <a:cubicBezTo>
                    <a:pt x="477" y="65"/>
                    <a:pt x="477" y="65"/>
                    <a:pt x="477" y="65"/>
                  </a:cubicBezTo>
                  <a:cubicBezTo>
                    <a:pt x="469" y="65"/>
                    <a:pt x="469" y="65"/>
                    <a:pt x="469" y="65"/>
                  </a:cubicBezTo>
                  <a:cubicBezTo>
                    <a:pt x="472" y="63"/>
                    <a:pt x="472" y="63"/>
                    <a:pt x="472" y="63"/>
                  </a:cubicBezTo>
                  <a:cubicBezTo>
                    <a:pt x="470" y="62"/>
                    <a:pt x="470" y="62"/>
                    <a:pt x="470" y="62"/>
                  </a:cubicBezTo>
                  <a:cubicBezTo>
                    <a:pt x="469" y="62"/>
                    <a:pt x="469" y="62"/>
                    <a:pt x="469" y="62"/>
                  </a:cubicBezTo>
                  <a:cubicBezTo>
                    <a:pt x="463" y="62"/>
                    <a:pt x="463" y="62"/>
                    <a:pt x="463" y="62"/>
                  </a:cubicBezTo>
                  <a:cubicBezTo>
                    <a:pt x="456" y="63"/>
                    <a:pt x="456" y="63"/>
                    <a:pt x="456" y="63"/>
                  </a:cubicBezTo>
                  <a:cubicBezTo>
                    <a:pt x="459" y="65"/>
                    <a:pt x="459" y="65"/>
                    <a:pt x="459" y="65"/>
                  </a:cubicBezTo>
                  <a:cubicBezTo>
                    <a:pt x="453" y="65"/>
                    <a:pt x="453" y="65"/>
                    <a:pt x="453" y="65"/>
                  </a:cubicBezTo>
                  <a:cubicBezTo>
                    <a:pt x="449" y="66"/>
                    <a:pt x="449" y="66"/>
                    <a:pt x="449" y="66"/>
                  </a:cubicBezTo>
                  <a:cubicBezTo>
                    <a:pt x="443" y="68"/>
                    <a:pt x="443" y="68"/>
                    <a:pt x="443" y="68"/>
                  </a:cubicBezTo>
                  <a:cubicBezTo>
                    <a:pt x="446" y="69"/>
                    <a:pt x="446" y="69"/>
                    <a:pt x="446" y="69"/>
                  </a:cubicBezTo>
                  <a:cubicBezTo>
                    <a:pt x="440" y="69"/>
                    <a:pt x="440" y="69"/>
                    <a:pt x="440" y="69"/>
                  </a:cubicBezTo>
                  <a:cubicBezTo>
                    <a:pt x="434" y="70"/>
                    <a:pt x="434" y="70"/>
                    <a:pt x="434" y="70"/>
                  </a:cubicBezTo>
                  <a:cubicBezTo>
                    <a:pt x="437" y="72"/>
                    <a:pt x="437" y="72"/>
                    <a:pt x="437" y="72"/>
                  </a:cubicBezTo>
                  <a:cubicBezTo>
                    <a:pt x="439" y="72"/>
                    <a:pt x="439" y="72"/>
                    <a:pt x="439" y="72"/>
                  </a:cubicBezTo>
                  <a:cubicBezTo>
                    <a:pt x="433" y="73"/>
                    <a:pt x="433" y="73"/>
                    <a:pt x="433" y="73"/>
                  </a:cubicBezTo>
                  <a:cubicBezTo>
                    <a:pt x="426" y="75"/>
                    <a:pt x="426" y="75"/>
                    <a:pt x="426" y="75"/>
                  </a:cubicBezTo>
                  <a:cubicBezTo>
                    <a:pt x="427" y="76"/>
                    <a:pt x="427" y="76"/>
                    <a:pt x="427" y="76"/>
                  </a:cubicBezTo>
                  <a:cubicBezTo>
                    <a:pt x="430" y="76"/>
                    <a:pt x="430" y="76"/>
                    <a:pt x="430" y="76"/>
                  </a:cubicBezTo>
                  <a:cubicBezTo>
                    <a:pt x="436" y="75"/>
                    <a:pt x="436" y="75"/>
                    <a:pt x="436" y="75"/>
                  </a:cubicBezTo>
                  <a:cubicBezTo>
                    <a:pt x="434" y="76"/>
                    <a:pt x="434" y="76"/>
                    <a:pt x="434" y="76"/>
                  </a:cubicBezTo>
                  <a:cubicBezTo>
                    <a:pt x="437" y="78"/>
                    <a:pt x="437" y="78"/>
                    <a:pt x="437" y="78"/>
                  </a:cubicBezTo>
                  <a:cubicBezTo>
                    <a:pt x="439" y="78"/>
                    <a:pt x="439" y="78"/>
                    <a:pt x="439" y="78"/>
                  </a:cubicBezTo>
                  <a:cubicBezTo>
                    <a:pt x="440" y="76"/>
                    <a:pt x="440" y="76"/>
                    <a:pt x="440" y="76"/>
                  </a:cubicBezTo>
                  <a:cubicBezTo>
                    <a:pt x="442" y="76"/>
                    <a:pt x="442" y="76"/>
                    <a:pt x="442" y="76"/>
                  </a:cubicBezTo>
                  <a:cubicBezTo>
                    <a:pt x="443" y="76"/>
                    <a:pt x="443" y="76"/>
                    <a:pt x="443" y="76"/>
                  </a:cubicBezTo>
                  <a:cubicBezTo>
                    <a:pt x="444" y="78"/>
                    <a:pt x="444" y="78"/>
                    <a:pt x="444" y="78"/>
                  </a:cubicBezTo>
                  <a:cubicBezTo>
                    <a:pt x="447" y="78"/>
                    <a:pt x="447" y="78"/>
                    <a:pt x="447" y="78"/>
                  </a:cubicBezTo>
                  <a:cubicBezTo>
                    <a:pt x="450" y="76"/>
                    <a:pt x="450" y="76"/>
                    <a:pt x="450" y="76"/>
                  </a:cubicBezTo>
                  <a:cubicBezTo>
                    <a:pt x="452" y="75"/>
                    <a:pt x="452" y="75"/>
                    <a:pt x="452" y="75"/>
                  </a:cubicBezTo>
                  <a:cubicBezTo>
                    <a:pt x="453" y="75"/>
                    <a:pt x="453" y="75"/>
                    <a:pt x="453" y="75"/>
                  </a:cubicBezTo>
                  <a:cubicBezTo>
                    <a:pt x="455" y="75"/>
                    <a:pt x="455" y="75"/>
                    <a:pt x="455" y="75"/>
                  </a:cubicBezTo>
                  <a:cubicBezTo>
                    <a:pt x="456" y="73"/>
                    <a:pt x="456" y="73"/>
                    <a:pt x="456" y="73"/>
                  </a:cubicBezTo>
                  <a:cubicBezTo>
                    <a:pt x="457" y="72"/>
                    <a:pt x="457" y="72"/>
                    <a:pt x="457" y="72"/>
                  </a:cubicBezTo>
                  <a:cubicBezTo>
                    <a:pt x="459" y="73"/>
                    <a:pt x="459" y="73"/>
                    <a:pt x="459" y="73"/>
                  </a:cubicBezTo>
                  <a:cubicBezTo>
                    <a:pt x="456" y="75"/>
                    <a:pt x="456" y="75"/>
                    <a:pt x="456" y="75"/>
                  </a:cubicBezTo>
                  <a:cubicBezTo>
                    <a:pt x="455" y="76"/>
                    <a:pt x="455" y="76"/>
                    <a:pt x="455" y="76"/>
                  </a:cubicBezTo>
                  <a:cubicBezTo>
                    <a:pt x="457" y="76"/>
                    <a:pt x="457" y="76"/>
                    <a:pt x="457" y="76"/>
                  </a:cubicBezTo>
                  <a:cubicBezTo>
                    <a:pt x="460" y="76"/>
                    <a:pt x="460" y="76"/>
                    <a:pt x="460" y="76"/>
                  </a:cubicBezTo>
                  <a:cubicBezTo>
                    <a:pt x="465" y="75"/>
                    <a:pt x="465" y="75"/>
                    <a:pt x="465" y="75"/>
                  </a:cubicBezTo>
                  <a:cubicBezTo>
                    <a:pt x="467" y="75"/>
                    <a:pt x="467" y="75"/>
                    <a:pt x="467" y="75"/>
                  </a:cubicBezTo>
                  <a:cubicBezTo>
                    <a:pt x="466" y="76"/>
                    <a:pt x="466" y="76"/>
                    <a:pt x="466" y="76"/>
                  </a:cubicBezTo>
                  <a:cubicBezTo>
                    <a:pt x="470" y="76"/>
                    <a:pt x="470" y="76"/>
                    <a:pt x="470" y="76"/>
                  </a:cubicBezTo>
                  <a:cubicBezTo>
                    <a:pt x="462" y="78"/>
                    <a:pt x="462" y="78"/>
                    <a:pt x="462" y="78"/>
                  </a:cubicBezTo>
                  <a:cubicBezTo>
                    <a:pt x="452" y="79"/>
                    <a:pt x="452" y="79"/>
                    <a:pt x="452" y="79"/>
                  </a:cubicBezTo>
                  <a:cubicBezTo>
                    <a:pt x="443" y="80"/>
                    <a:pt x="443" y="80"/>
                    <a:pt x="443" y="80"/>
                  </a:cubicBezTo>
                  <a:cubicBezTo>
                    <a:pt x="444" y="83"/>
                    <a:pt x="444" y="83"/>
                    <a:pt x="444" y="83"/>
                  </a:cubicBezTo>
                  <a:cubicBezTo>
                    <a:pt x="447" y="83"/>
                    <a:pt x="447" y="83"/>
                    <a:pt x="447" y="83"/>
                  </a:cubicBezTo>
                  <a:cubicBezTo>
                    <a:pt x="455" y="85"/>
                    <a:pt x="455" y="85"/>
                    <a:pt x="455" y="85"/>
                  </a:cubicBezTo>
                  <a:cubicBezTo>
                    <a:pt x="467" y="82"/>
                    <a:pt x="467" y="82"/>
                    <a:pt x="467" y="82"/>
                  </a:cubicBezTo>
                  <a:cubicBezTo>
                    <a:pt x="475" y="80"/>
                    <a:pt x="475" y="80"/>
                    <a:pt x="475" y="80"/>
                  </a:cubicBezTo>
                  <a:cubicBezTo>
                    <a:pt x="482" y="79"/>
                    <a:pt x="482" y="79"/>
                    <a:pt x="482" y="79"/>
                  </a:cubicBezTo>
                  <a:cubicBezTo>
                    <a:pt x="489" y="78"/>
                    <a:pt x="489" y="78"/>
                    <a:pt x="489" y="78"/>
                  </a:cubicBezTo>
                  <a:cubicBezTo>
                    <a:pt x="495" y="76"/>
                    <a:pt x="495" y="76"/>
                    <a:pt x="495" y="76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8" y="78"/>
                    <a:pt x="498" y="78"/>
                    <a:pt x="498" y="78"/>
                  </a:cubicBezTo>
                  <a:cubicBezTo>
                    <a:pt x="500" y="78"/>
                    <a:pt x="500" y="78"/>
                    <a:pt x="500" y="78"/>
                  </a:cubicBezTo>
                  <a:cubicBezTo>
                    <a:pt x="503" y="76"/>
                    <a:pt x="503" y="76"/>
                    <a:pt x="503" y="76"/>
                  </a:cubicBezTo>
                  <a:cubicBezTo>
                    <a:pt x="503" y="78"/>
                    <a:pt x="503" y="78"/>
                    <a:pt x="503" y="78"/>
                  </a:cubicBezTo>
                  <a:cubicBezTo>
                    <a:pt x="505" y="79"/>
                    <a:pt x="505" y="79"/>
                    <a:pt x="505" y="79"/>
                  </a:cubicBezTo>
                  <a:cubicBezTo>
                    <a:pt x="509" y="78"/>
                    <a:pt x="509" y="78"/>
                    <a:pt x="509" y="78"/>
                  </a:cubicBezTo>
                  <a:cubicBezTo>
                    <a:pt x="515" y="78"/>
                    <a:pt x="515" y="78"/>
                    <a:pt x="515" y="78"/>
                  </a:cubicBezTo>
                  <a:cubicBezTo>
                    <a:pt x="520" y="75"/>
                    <a:pt x="520" y="75"/>
                    <a:pt x="520" y="75"/>
                  </a:cubicBezTo>
                  <a:cubicBezTo>
                    <a:pt x="526" y="72"/>
                    <a:pt x="526" y="72"/>
                    <a:pt x="526" y="72"/>
                  </a:cubicBezTo>
                  <a:cubicBezTo>
                    <a:pt x="530" y="70"/>
                    <a:pt x="530" y="70"/>
                    <a:pt x="530" y="70"/>
                  </a:cubicBezTo>
                  <a:cubicBezTo>
                    <a:pt x="532" y="69"/>
                    <a:pt x="532" y="69"/>
                    <a:pt x="532" y="69"/>
                  </a:cubicBezTo>
                  <a:cubicBezTo>
                    <a:pt x="532" y="68"/>
                    <a:pt x="532" y="68"/>
                    <a:pt x="532" y="68"/>
                  </a:cubicBezTo>
                  <a:cubicBezTo>
                    <a:pt x="530" y="66"/>
                    <a:pt x="530" y="66"/>
                    <a:pt x="530" y="66"/>
                  </a:cubicBezTo>
                  <a:cubicBezTo>
                    <a:pt x="526" y="66"/>
                    <a:pt x="526" y="66"/>
                    <a:pt x="526" y="66"/>
                  </a:cubicBezTo>
                  <a:cubicBezTo>
                    <a:pt x="523" y="68"/>
                    <a:pt x="523" y="68"/>
                    <a:pt x="523" y="68"/>
                  </a:cubicBezTo>
                  <a:cubicBezTo>
                    <a:pt x="522" y="68"/>
                    <a:pt x="522" y="68"/>
                    <a:pt x="522" y="68"/>
                  </a:cubicBezTo>
                  <a:cubicBezTo>
                    <a:pt x="522" y="69"/>
                    <a:pt x="522" y="69"/>
                    <a:pt x="522" y="69"/>
                  </a:cubicBezTo>
                  <a:cubicBezTo>
                    <a:pt x="519" y="70"/>
                    <a:pt x="519" y="70"/>
                    <a:pt x="519" y="70"/>
                  </a:cubicBezTo>
                  <a:cubicBezTo>
                    <a:pt x="520" y="68"/>
                    <a:pt x="520" y="68"/>
                    <a:pt x="520" y="68"/>
                  </a:cubicBezTo>
                  <a:cubicBezTo>
                    <a:pt x="516" y="68"/>
                    <a:pt x="516" y="68"/>
                    <a:pt x="516" y="68"/>
                  </a:cubicBezTo>
                  <a:cubicBezTo>
                    <a:pt x="515" y="66"/>
                    <a:pt x="515" y="66"/>
                    <a:pt x="515" y="66"/>
                  </a:cubicBezTo>
                  <a:cubicBezTo>
                    <a:pt x="512" y="66"/>
                    <a:pt x="512" y="66"/>
                    <a:pt x="512" y="66"/>
                  </a:cubicBezTo>
                  <a:cubicBezTo>
                    <a:pt x="516" y="65"/>
                    <a:pt x="516" y="65"/>
                    <a:pt x="516" y="65"/>
                  </a:cubicBezTo>
                  <a:cubicBezTo>
                    <a:pt x="518" y="63"/>
                    <a:pt x="518" y="63"/>
                    <a:pt x="518" y="63"/>
                  </a:cubicBezTo>
                  <a:cubicBezTo>
                    <a:pt x="516" y="63"/>
                    <a:pt x="516" y="63"/>
                    <a:pt x="516" y="63"/>
                  </a:cubicBezTo>
                  <a:cubicBezTo>
                    <a:pt x="519" y="60"/>
                    <a:pt x="519" y="60"/>
                    <a:pt x="519" y="60"/>
                  </a:cubicBezTo>
                  <a:cubicBezTo>
                    <a:pt x="520" y="59"/>
                    <a:pt x="520" y="59"/>
                    <a:pt x="520" y="59"/>
                  </a:cubicBezTo>
                  <a:cubicBezTo>
                    <a:pt x="516" y="59"/>
                    <a:pt x="516" y="59"/>
                    <a:pt x="516" y="59"/>
                  </a:cubicBezTo>
                  <a:cubicBezTo>
                    <a:pt x="513" y="59"/>
                    <a:pt x="513" y="59"/>
                    <a:pt x="513" y="59"/>
                  </a:cubicBezTo>
                  <a:cubicBezTo>
                    <a:pt x="506" y="62"/>
                    <a:pt x="506" y="62"/>
                    <a:pt x="506" y="62"/>
                  </a:cubicBezTo>
                  <a:cubicBezTo>
                    <a:pt x="503" y="62"/>
                    <a:pt x="503" y="62"/>
                    <a:pt x="503" y="62"/>
                  </a:cubicBezTo>
                  <a:cubicBezTo>
                    <a:pt x="500" y="63"/>
                    <a:pt x="500" y="63"/>
                    <a:pt x="500" y="63"/>
                  </a:cubicBezTo>
                  <a:cubicBezTo>
                    <a:pt x="502" y="65"/>
                    <a:pt x="502" y="65"/>
                    <a:pt x="502" y="65"/>
                  </a:cubicBezTo>
                  <a:cubicBezTo>
                    <a:pt x="503" y="65"/>
                    <a:pt x="503" y="65"/>
                    <a:pt x="503" y="65"/>
                  </a:cubicBezTo>
                  <a:cubicBezTo>
                    <a:pt x="505" y="66"/>
                    <a:pt x="505" y="66"/>
                    <a:pt x="505" y="66"/>
                  </a:cubicBezTo>
                  <a:cubicBezTo>
                    <a:pt x="500" y="68"/>
                    <a:pt x="500" y="68"/>
                    <a:pt x="500" y="68"/>
                  </a:cubicBezTo>
                  <a:cubicBezTo>
                    <a:pt x="499" y="68"/>
                    <a:pt x="499" y="68"/>
                    <a:pt x="499" y="68"/>
                  </a:cubicBezTo>
                  <a:cubicBezTo>
                    <a:pt x="496" y="68"/>
                    <a:pt x="496" y="68"/>
                    <a:pt x="496" y="68"/>
                  </a:cubicBezTo>
                  <a:cubicBezTo>
                    <a:pt x="500" y="69"/>
                    <a:pt x="500" y="69"/>
                    <a:pt x="500" y="69"/>
                  </a:cubicBezTo>
                  <a:cubicBezTo>
                    <a:pt x="503" y="70"/>
                    <a:pt x="503" y="70"/>
                    <a:pt x="503" y="70"/>
                  </a:cubicBezTo>
                  <a:cubicBezTo>
                    <a:pt x="500" y="72"/>
                    <a:pt x="500" y="72"/>
                    <a:pt x="500" y="72"/>
                  </a:cubicBezTo>
                  <a:lnTo>
                    <a:pt x="499" y="72"/>
                  </a:lnTo>
                  <a:close/>
                  <a:moveTo>
                    <a:pt x="476" y="59"/>
                  </a:moveTo>
                  <a:cubicBezTo>
                    <a:pt x="480" y="59"/>
                    <a:pt x="480" y="59"/>
                    <a:pt x="480" y="59"/>
                  </a:cubicBezTo>
                  <a:cubicBezTo>
                    <a:pt x="483" y="58"/>
                    <a:pt x="483" y="58"/>
                    <a:pt x="483" y="58"/>
                  </a:cubicBezTo>
                  <a:cubicBezTo>
                    <a:pt x="480" y="58"/>
                    <a:pt x="480" y="58"/>
                    <a:pt x="480" y="58"/>
                  </a:cubicBezTo>
                  <a:cubicBezTo>
                    <a:pt x="477" y="58"/>
                    <a:pt x="477" y="58"/>
                    <a:pt x="477" y="58"/>
                  </a:cubicBezTo>
                  <a:cubicBezTo>
                    <a:pt x="472" y="59"/>
                    <a:pt x="472" y="59"/>
                    <a:pt x="472" y="59"/>
                  </a:cubicBezTo>
                  <a:lnTo>
                    <a:pt x="476" y="59"/>
                  </a:lnTo>
                  <a:close/>
                  <a:moveTo>
                    <a:pt x="506" y="53"/>
                  </a:moveTo>
                  <a:cubicBezTo>
                    <a:pt x="515" y="52"/>
                    <a:pt x="515" y="52"/>
                    <a:pt x="515" y="52"/>
                  </a:cubicBezTo>
                  <a:cubicBezTo>
                    <a:pt x="519" y="52"/>
                    <a:pt x="519" y="52"/>
                    <a:pt x="519" y="52"/>
                  </a:cubicBezTo>
                  <a:cubicBezTo>
                    <a:pt x="523" y="49"/>
                    <a:pt x="523" y="49"/>
                    <a:pt x="523" y="49"/>
                  </a:cubicBezTo>
                  <a:cubicBezTo>
                    <a:pt x="520" y="49"/>
                    <a:pt x="520" y="49"/>
                    <a:pt x="520" y="49"/>
                  </a:cubicBezTo>
                  <a:cubicBezTo>
                    <a:pt x="519" y="49"/>
                    <a:pt x="519" y="49"/>
                    <a:pt x="519" y="49"/>
                  </a:cubicBezTo>
                  <a:cubicBezTo>
                    <a:pt x="520" y="47"/>
                    <a:pt x="520" y="47"/>
                    <a:pt x="520" y="47"/>
                  </a:cubicBezTo>
                  <a:cubicBezTo>
                    <a:pt x="522" y="47"/>
                    <a:pt x="522" y="47"/>
                    <a:pt x="522" y="47"/>
                  </a:cubicBezTo>
                  <a:cubicBezTo>
                    <a:pt x="526" y="47"/>
                    <a:pt x="526" y="47"/>
                    <a:pt x="526" y="47"/>
                  </a:cubicBezTo>
                  <a:cubicBezTo>
                    <a:pt x="532" y="46"/>
                    <a:pt x="532" y="46"/>
                    <a:pt x="532" y="46"/>
                  </a:cubicBezTo>
                  <a:cubicBezTo>
                    <a:pt x="528" y="45"/>
                    <a:pt x="528" y="45"/>
                    <a:pt x="528" y="45"/>
                  </a:cubicBezTo>
                  <a:cubicBezTo>
                    <a:pt x="525" y="46"/>
                    <a:pt x="525" y="46"/>
                    <a:pt x="525" y="46"/>
                  </a:cubicBezTo>
                  <a:cubicBezTo>
                    <a:pt x="515" y="46"/>
                    <a:pt x="515" y="46"/>
                    <a:pt x="515" y="46"/>
                  </a:cubicBezTo>
                  <a:cubicBezTo>
                    <a:pt x="505" y="47"/>
                    <a:pt x="505" y="47"/>
                    <a:pt x="505" y="47"/>
                  </a:cubicBezTo>
                  <a:cubicBezTo>
                    <a:pt x="499" y="49"/>
                    <a:pt x="499" y="49"/>
                    <a:pt x="499" y="49"/>
                  </a:cubicBezTo>
                  <a:cubicBezTo>
                    <a:pt x="498" y="49"/>
                    <a:pt x="498" y="49"/>
                    <a:pt x="498" y="49"/>
                  </a:cubicBezTo>
                  <a:cubicBezTo>
                    <a:pt x="498" y="52"/>
                    <a:pt x="498" y="52"/>
                    <a:pt x="498" y="52"/>
                  </a:cubicBezTo>
                  <a:cubicBezTo>
                    <a:pt x="500" y="53"/>
                    <a:pt x="500" y="53"/>
                    <a:pt x="500" y="53"/>
                  </a:cubicBezTo>
                  <a:lnTo>
                    <a:pt x="506" y="53"/>
                  </a:lnTo>
                  <a:close/>
                  <a:moveTo>
                    <a:pt x="535" y="76"/>
                  </a:moveTo>
                  <a:cubicBezTo>
                    <a:pt x="538" y="75"/>
                    <a:pt x="538" y="75"/>
                    <a:pt x="538" y="75"/>
                  </a:cubicBezTo>
                  <a:cubicBezTo>
                    <a:pt x="538" y="73"/>
                    <a:pt x="538" y="73"/>
                    <a:pt x="538" y="73"/>
                  </a:cubicBezTo>
                  <a:cubicBezTo>
                    <a:pt x="535" y="73"/>
                    <a:pt x="535" y="73"/>
                    <a:pt x="535" y="73"/>
                  </a:cubicBezTo>
                  <a:cubicBezTo>
                    <a:pt x="532" y="73"/>
                    <a:pt x="532" y="73"/>
                    <a:pt x="532" y="73"/>
                  </a:cubicBezTo>
                  <a:cubicBezTo>
                    <a:pt x="528" y="76"/>
                    <a:pt x="528" y="76"/>
                    <a:pt x="528" y="76"/>
                  </a:cubicBezTo>
                  <a:cubicBezTo>
                    <a:pt x="529" y="78"/>
                    <a:pt x="529" y="78"/>
                    <a:pt x="529" y="78"/>
                  </a:cubicBezTo>
                  <a:cubicBezTo>
                    <a:pt x="530" y="78"/>
                    <a:pt x="530" y="78"/>
                    <a:pt x="530" y="78"/>
                  </a:cubicBezTo>
                  <a:lnTo>
                    <a:pt x="535" y="76"/>
                  </a:lnTo>
                  <a:close/>
                  <a:moveTo>
                    <a:pt x="513" y="43"/>
                  </a:moveTo>
                  <a:cubicBezTo>
                    <a:pt x="518" y="43"/>
                    <a:pt x="518" y="43"/>
                    <a:pt x="518" y="43"/>
                  </a:cubicBezTo>
                  <a:cubicBezTo>
                    <a:pt x="520" y="43"/>
                    <a:pt x="520" y="43"/>
                    <a:pt x="520" y="43"/>
                  </a:cubicBezTo>
                  <a:cubicBezTo>
                    <a:pt x="523" y="43"/>
                    <a:pt x="523" y="43"/>
                    <a:pt x="523" y="43"/>
                  </a:cubicBezTo>
                  <a:cubicBezTo>
                    <a:pt x="526" y="43"/>
                    <a:pt x="526" y="43"/>
                    <a:pt x="526" y="43"/>
                  </a:cubicBezTo>
                  <a:cubicBezTo>
                    <a:pt x="529" y="43"/>
                    <a:pt x="529" y="43"/>
                    <a:pt x="529" y="43"/>
                  </a:cubicBezTo>
                  <a:cubicBezTo>
                    <a:pt x="533" y="43"/>
                    <a:pt x="533" y="43"/>
                    <a:pt x="533" y="43"/>
                  </a:cubicBezTo>
                  <a:cubicBezTo>
                    <a:pt x="536" y="43"/>
                    <a:pt x="536" y="43"/>
                    <a:pt x="536" y="43"/>
                  </a:cubicBezTo>
                  <a:cubicBezTo>
                    <a:pt x="539" y="43"/>
                    <a:pt x="539" y="43"/>
                    <a:pt x="539" y="43"/>
                  </a:cubicBezTo>
                  <a:cubicBezTo>
                    <a:pt x="541" y="40"/>
                    <a:pt x="541" y="40"/>
                    <a:pt x="541" y="40"/>
                  </a:cubicBezTo>
                  <a:cubicBezTo>
                    <a:pt x="539" y="40"/>
                    <a:pt x="539" y="40"/>
                    <a:pt x="539" y="40"/>
                  </a:cubicBezTo>
                  <a:cubicBezTo>
                    <a:pt x="533" y="39"/>
                    <a:pt x="533" y="39"/>
                    <a:pt x="533" y="39"/>
                  </a:cubicBezTo>
                  <a:cubicBezTo>
                    <a:pt x="522" y="40"/>
                    <a:pt x="522" y="40"/>
                    <a:pt x="522" y="40"/>
                  </a:cubicBezTo>
                  <a:cubicBezTo>
                    <a:pt x="515" y="42"/>
                    <a:pt x="515" y="42"/>
                    <a:pt x="515" y="42"/>
                  </a:cubicBezTo>
                  <a:cubicBezTo>
                    <a:pt x="509" y="43"/>
                    <a:pt x="509" y="43"/>
                    <a:pt x="509" y="43"/>
                  </a:cubicBezTo>
                  <a:cubicBezTo>
                    <a:pt x="510" y="43"/>
                    <a:pt x="510" y="43"/>
                    <a:pt x="510" y="43"/>
                  </a:cubicBezTo>
                  <a:lnTo>
                    <a:pt x="513" y="43"/>
                  </a:lnTo>
                  <a:close/>
                  <a:moveTo>
                    <a:pt x="502" y="145"/>
                  </a:moveTo>
                  <a:cubicBezTo>
                    <a:pt x="505" y="146"/>
                    <a:pt x="505" y="146"/>
                    <a:pt x="505" y="146"/>
                  </a:cubicBezTo>
                  <a:cubicBezTo>
                    <a:pt x="506" y="146"/>
                    <a:pt x="506" y="146"/>
                    <a:pt x="506" y="146"/>
                  </a:cubicBezTo>
                  <a:cubicBezTo>
                    <a:pt x="508" y="148"/>
                    <a:pt x="508" y="148"/>
                    <a:pt x="508" y="148"/>
                  </a:cubicBezTo>
                  <a:cubicBezTo>
                    <a:pt x="510" y="148"/>
                    <a:pt x="510" y="148"/>
                    <a:pt x="510" y="148"/>
                  </a:cubicBezTo>
                  <a:cubicBezTo>
                    <a:pt x="512" y="149"/>
                    <a:pt x="512" y="149"/>
                    <a:pt x="512" y="149"/>
                  </a:cubicBezTo>
                  <a:cubicBezTo>
                    <a:pt x="513" y="149"/>
                    <a:pt x="513" y="149"/>
                    <a:pt x="513" y="149"/>
                  </a:cubicBezTo>
                  <a:cubicBezTo>
                    <a:pt x="519" y="151"/>
                    <a:pt x="519" y="151"/>
                    <a:pt x="519" y="151"/>
                  </a:cubicBezTo>
                  <a:cubicBezTo>
                    <a:pt x="522" y="149"/>
                    <a:pt x="522" y="149"/>
                    <a:pt x="522" y="149"/>
                  </a:cubicBezTo>
                  <a:cubicBezTo>
                    <a:pt x="526" y="148"/>
                    <a:pt x="526" y="148"/>
                    <a:pt x="526" y="148"/>
                  </a:cubicBezTo>
                  <a:cubicBezTo>
                    <a:pt x="530" y="146"/>
                    <a:pt x="530" y="146"/>
                    <a:pt x="530" y="146"/>
                  </a:cubicBezTo>
                  <a:cubicBezTo>
                    <a:pt x="533" y="146"/>
                    <a:pt x="533" y="146"/>
                    <a:pt x="533" y="146"/>
                  </a:cubicBezTo>
                  <a:cubicBezTo>
                    <a:pt x="533" y="145"/>
                    <a:pt x="533" y="145"/>
                    <a:pt x="533" y="145"/>
                  </a:cubicBezTo>
                  <a:cubicBezTo>
                    <a:pt x="532" y="145"/>
                    <a:pt x="532" y="145"/>
                    <a:pt x="532" y="145"/>
                  </a:cubicBezTo>
                  <a:cubicBezTo>
                    <a:pt x="529" y="145"/>
                    <a:pt x="529" y="145"/>
                    <a:pt x="529" y="145"/>
                  </a:cubicBezTo>
                  <a:cubicBezTo>
                    <a:pt x="530" y="142"/>
                    <a:pt x="530" y="142"/>
                    <a:pt x="530" y="142"/>
                  </a:cubicBezTo>
                  <a:cubicBezTo>
                    <a:pt x="529" y="142"/>
                    <a:pt x="529" y="142"/>
                    <a:pt x="529" y="142"/>
                  </a:cubicBezTo>
                  <a:cubicBezTo>
                    <a:pt x="529" y="141"/>
                    <a:pt x="529" y="141"/>
                    <a:pt x="529" y="141"/>
                  </a:cubicBezTo>
                  <a:cubicBezTo>
                    <a:pt x="529" y="139"/>
                    <a:pt x="529" y="139"/>
                    <a:pt x="529" y="139"/>
                  </a:cubicBezTo>
                  <a:cubicBezTo>
                    <a:pt x="526" y="138"/>
                    <a:pt x="526" y="138"/>
                    <a:pt x="526" y="138"/>
                  </a:cubicBezTo>
                  <a:cubicBezTo>
                    <a:pt x="525" y="136"/>
                    <a:pt x="525" y="136"/>
                    <a:pt x="525" y="136"/>
                  </a:cubicBezTo>
                  <a:cubicBezTo>
                    <a:pt x="525" y="135"/>
                    <a:pt x="525" y="135"/>
                    <a:pt x="525" y="135"/>
                  </a:cubicBezTo>
                  <a:cubicBezTo>
                    <a:pt x="523" y="135"/>
                    <a:pt x="523" y="135"/>
                    <a:pt x="523" y="135"/>
                  </a:cubicBezTo>
                  <a:cubicBezTo>
                    <a:pt x="519" y="135"/>
                    <a:pt x="519" y="135"/>
                    <a:pt x="519" y="135"/>
                  </a:cubicBezTo>
                  <a:cubicBezTo>
                    <a:pt x="516" y="136"/>
                    <a:pt x="516" y="136"/>
                    <a:pt x="516" y="136"/>
                  </a:cubicBezTo>
                  <a:cubicBezTo>
                    <a:pt x="515" y="136"/>
                    <a:pt x="515" y="136"/>
                    <a:pt x="515" y="136"/>
                  </a:cubicBezTo>
                  <a:cubicBezTo>
                    <a:pt x="516" y="138"/>
                    <a:pt x="516" y="138"/>
                    <a:pt x="516" y="138"/>
                  </a:cubicBezTo>
                  <a:cubicBezTo>
                    <a:pt x="512" y="138"/>
                    <a:pt x="512" y="138"/>
                    <a:pt x="512" y="138"/>
                  </a:cubicBezTo>
                  <a:cubicBezTo>
                    <a:pt x="510" y="139"/>
                    <a:pt x="510" y="139"/>
                    <a:pt x="510" y="139"/>
                  </a:cubicBezTo>
                  <a:cubicBezTo>
                    <a:pt x="512" y="141"/>
                    <a:pt x="512" y="141"/>
                    <a:pt x="512" y="141"/>
                  </a:cubicBezTo>
                  <a:cubicBezTo>
                    <a:pt x="505" y="141"/>
                    <a:pt x="505" y="141"/>
                    <a:pt x="505" y="141"/>
                  </a:cubicBezTo>
                  <a:cubicBezTo>
                    <a:pt x="502" y="142"/>
                    <a:pt x="502" y="142"/>
                    <a:pt x="502" y="142"/>
                  </a:cubicBezTo>
                  <a:cubicBezTo>
                    <a:pt x="499" y="144"/>
                    <a:pt x="499" y="144"/>
                    <a:pt x="499" y="144"/>
                  </a:cubicBezTo>
                  <a:cubicBezTo>
                    <a:pt x="498" y="145"/>
                    <a:pt x="498" y="145"/>
                    <a:pt x="498" y="145"/>
                  </a:cubicBezTo>
                  <a:cubicBezTo>
                    <a:pt x="499" y="145"/>
                    <a:pt x="499" y="145"/>
                    <a:pt x="499" y="145"/>
                  </a:cubicBezTo>
                  <a:lnTo>
                    <a:pt x="502" y="145"/>
                  </a:lnTo>
                  <a:close/>
                  <a:moveTo>
                    <a:pt x="12" y="334"/>
                  </a:moveTo>
                  <a:cubicBezTo>
                    <a:pt x="16" y="331"/>
                    <a:pt x="16" y="331"/>
                    <a:pt x="16" y="331"/>
                  </a:cubicBezTo>
                  <a:cubicBezTo>
                    <a:pt x="22" y="327"/>
                    <a:pt x="22" y="327"/>
                    <a:pt x="22" y="327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14" y="330"/>
                    <a:pt x="14" y="330"/>
                    <a:pt x="14" y="330"/>
                  </a:cubicBezTo>
                  <a:cubicBezTo>
                    <a:pt x="14" y="328"/>
                    <a:pt x="14" y="328"/>
                    <a:pt x="14" y="328"/>
                  </a:cubicBezTo>
                  <a:cubicBezTo>
                    <a:pt x="13" y="328"/>
                    <a:pt x="13" y="328"/>
                    <a:pt x="13" y="328"/>
                  </a:cubicBezTo>
                  <a:cubicBezTo>
                    <a:pt x="10" y="330"/>
                    <a:pt x="10" y="330"/>
                    <a:pt x="10" y="330"/>
                  </a:cubicBezTo>
                  <a:cubicBezTo>
                    <a:pt x="12" y="327"/>
                    <a:pt x="12" y="327"/>
                    <a:pt x="12" y="327"/>
                  </a:cubicBezTo>
                  <a:cubicBezTo>
                    <a:pt x="9" y="327"/>
                    <a:pt x="9" y="327"/>
                    <a:pt x="9" y="327"/>
                  </a:cubicBezTo>
                  <a:cubicBezTo>
                    <a:pt x="6" y="328"/>
                    <a:pt x="6" y="328"/>
                    <a:pt x="6" y="328"/>
                  </a:cubicBezTo>
                  <a:cubicBezTo>
                    <a:pt x="3" y="331"/>
                    <a:pt x="3" y="331"/>
                    <a:pt x="3" y="331"/>
                  </a:cubicBezTo>
                  <a:cubicBezTo>
                    <a:pt x="3" y="334"/>
                    <a:pt x="3" y="334"/>
                    <a:pt x="3" y="334"/>
                  </a:cubicBezTo>
                  <a:cubicBezTo>
                    <a:pt x="2" y="334"/>
                    <a:pt x="2" y="334"/>
                    <a:pt x="2" y="334"/>
                  </a:cubicBezTo>
                  <a:cubicBezTo>
                    <a:pt x="3" y="336"/>
                    <a:pt x="3" y="336"/>
                    <a:pt x="3" y="336"/>
                  </a:cubicBezTo>
                  <a:cubicBezTo>
                    <a:pt x="4" y="337"/>
                    <a:pt x="4" y="337"/>
                    <a:pt x="4" y="337"/>
                  </a:cubicBezTo>
                  <a:cubicBezTo>
                    <a:pt x="3" y="337"/>
                    <a:pt x="3" y="337"/>
                    <a:pt x="3" y="337"/>
                  </a:cubicBezTo>
                  <a:cubicBezTo>
                    <a:pt x="2" y="338"/>
                    <a:pt x="2" y="338"/>
                    <a:pt x="2" y="338"/>
                  </a:cubicBezTo>
                  <a:cubicBezTo>
                    <a:pt x="2" y="340"/>
                    <a:pt x="2" y="340"/>
                    <a:pt x="2" y="340"/>
                  </a:cubicBezTo>
                  <a:cubicBezTo>
                    <a:pt x="7" y="338"/>
                    <a:pt x="7" y="338"/>
                    <a:pt x="7" y="338"/>
                  </a:cubicBezTo>
                  <a:cubicBezTo>
                    <a:pt x="12" y="334"/>
                    <a:pt x="12" y="334"/>
                    <a:pt x="12" y="334"/>
                  </a:cubicBezTo>
                  <a:close/>
                  <a:moveTo>
                    <a:pt x="399" y="68"/>
                  </a:moveTo>
                  <a:cubicBezTo>
                    <a:pt x="401" y="68"/>
                    <a:pt x="401" y="68"/>
                    <a:pt x="401" y="68"/>
                  </a:cubicBezTo>
                  <a:cubicBezTo>
                    <a:pt x="406" y="66"/>
                    <a:pt x="406" y="66"/>
                    <a:pt x="406" y="66"/>
                  </a:cubicBezTo>
                  <a:cubicBezTo>
                    <a:pt x="407" y="68"/>
                    <a:pt x="407" y="68"/>
                    <a:pt x="407" y="68"/>
                  </a:cubicBezTo>
                  <a:cubicBezTo>
                    <a:pt x="410" y="68"/>
                    <a:pt x="410" y="68"/>
                    <a:pt x="410" y="68"/>
                  </a:cubicBezTo>
                  <a:cubicBezTo>
                    <a:pt x="413" y="66"/>
                    <a:pt x="413" y="66"/>
                    <a:pt x="413" y="66"/>
                  </a:cubicBezTo>
                  <a:cubicBezTo>
                    <a:pt x="414" y="65"/>
                    <a:pt x="414" y="65"/>
                    <a:pt x="414" y="65"/>
                  </a:cubicBezTo>
                  <a:cubicBezTo>
                    <a:pt x="414" y="66"/>
                    <a:pt x="414" y="66"/>
                    <a:pt x="414" y="66"/>
                  </a:cubicBezTo>
                  <a:cubicBezTo>
                    <a:pt x="413" y="68"/>
                    <a:pt x="413" y="68"/>
                    <a:pt x="413" y="68"/>
                  </a:cubicBezTo>
                  <a:cubicBezTo>
                    <a:pt x="414" y="68"/>
                    <a:pt x="414" y="68"/>
                    <a:pt x="414" y="68"/>
                  </a:cubicBezTo>
                  <a:cubicBezTo>
                    <a:pt x="416" y="69"/>
                    <a:pt x="416" y="69"/>
                    <a:pt x="416" y="69"/>
                  </a:cubicBezTo>
                  <a:cubicBezTo>
                    <a:pt x="419" y="68"/>
                    <a:pt x="419" y="68"/>
                    <a:pt x="419" y="68"/>
                  </a:cubicBezTo>
                  <a:cubicBezTo>
                    <a:pt x="422" y="66"/>
                    <a:pt x="422" y="66"/>
                    <a:pt x="422" y="66"/>
                  </a:cubicBezTo>
                  <a:cubicBezTo>
                    <a:pt x="424" y="65"/>
                    <a:pt x="424" y="65"/>
                    <a:pt x="424" y="65"/>
                  </a:cubicBezTo>
                  <a:cubicBezTo>
                    <a:pt x="427" y="63"/>
                    <a:pt x="427" y="63"/>
                    <a:pt x="427" y="63"/>
                  </a:cubicBezTo>
                  <a:cubicBezTo>
                    <a:pt x="426" y="66"/>
                    <a:pt x="426" y="66"/>
                    <a:pt x="426" y="66"/>
                  </a:cubicBezTo>
                  <a:cubicBezTo>
                    <a:pt x="429" y="66"/>
                    <a:pt x="429" y="66"/>
                    <a:pt x="429" y="66"/>
                  </a:cubicBezTo>
                  <a:cubicBezTo>
                    <a:pt x="430" y="65"/>
                    <a:pt x="430" y="65"/>
                    <a:pt x="430" y="65"/>
                  </a:cubicBezTo>
                  <a:cubicBezTo>
                    <a:pt x="433" y="63"/>
                    <a:pt x="433" y="63"/>
                    <a:pt x="433" y="63"/>
                  </a:cubicBezTo>
                  <a:cubicBezTo>
                    <a:pt x="436" y="63"/>
                    <a:pt x="436" y="63"/>
                    <a:pt x="436" y="63"/>
                  </a:cubicBezTo>
                  <a:cubicBezTo>
                    <a:pt x="434" y="62"/>
                    <a:pt x="434" y="62"/>
                    <a:pt x="434" y="62"/>
                  </a:cubicBezTo>
                  <a:cubicBezTo>
                    <a:pt x="439" y="62"/>
                    <a:pt x="439" y="62"/>
                    <a:pt x="439" y="62"/>
                  </a:cubicBezTo>
                  <a:cubicBezTo>
                    <a:pt x="442" y="60"/>
                    <a:pt x="442" y="60"/>
                    <a:pt x="442" y="60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7" y="59"/>
                    <a:pt x="447" y="59"/>
                    <a:pt x="447" y="59"/>
                  </a:cubicBezTo>
                  <a:cubicBezTo>
                    <a:pt x="444" y="60"/>
                    <a:pt x="444" y="60"/>
                    <a:pt x="444" y="60"/>
                  </a:cubicBezTo>
                  <a:cubicBezTo>
                    <a:pt x="440" y="63"/>
                    <a:pt x="440" y="63"/>
                    <a:pt x="440" y="63"/>
                  </a:cubicBezTo>
                  <a:cubicBezTo>
                    <a:pt x="443" y="63"/>
                    <a:pt x="443" y="63"/>
                    <a:pt x="443" y="63"/>
                  </a:cubicBezTo>
                  <a:cubicBezTo>
                    <a:pt x="447" y="63"/>
                    <a:pt x="447" y="63"/>
                    <a:pt x="447" y="63"/>
                  </a:cubicBezTo>
                  <a:cubicBezTo>
                    <a:pt x="450" y="62"/>
                    <a:pt x="450" y="62"/>
                    <a:pt x="450" y="62"/>
                  </a:cubicBezTo>
                  <a:cubicBezTo>
                    <a:pt x="453" y="60"/>
                    <a:pt x="453" y="60"/>
                    <a:pt x="453" y="60"/>
                  </a:cubicBezTo>
                  <a:cubicBezTo>
                    <a:pt x="459" y="60"/>
                    <a:pt x="459" y="60"/>
                    <a:pt x="459" y="60"/>
                  </a:cubicBezTo>
                  <a:cubicBezTo>
                    <a:pt x="462" y="59"/>
                    <a:pt x="462" y="59"/>
                    <a:pt x="462" y="59"/>
                  </a:cubicBezTo>
                  <a:cubicBezTo>
                    <a:pt x="463" y="59"/>
                    <a:pt x="463" y="59"/>
                    <a:pt x="463" y="59"/>
                  </a:cubicBezTo>
                  <a:cubicBezTo>
                    <a:pt x="462" y="58"/>
                    <a:pt x="462" y="58"/>
                    <a:pt x="462" y="58"/>
                  </a:cubicBezTo>
                  <a:cubicBezTo>
                    <a:pt x="465" y="58"/>
                    <a:pt x="465" y="58"/>
                    <a:pt x="465" y="58"/>
                  </a:cubicBezTo>
                  <a:cubicBezTo>
                    <a:pt x="466" y="58"/>
                    <a:pt x="466" y="58"/>
                    <a:pt x="466" y="58"/>
                  </a:cubicBezTo>
                  <a:cubicBezTo>
                    <a:pt x="465" y="55"/>
                    <a:pt x="465" y="55"/>
                    <a:pt x="465" y="55"/>
                  </a:cubicBezTo>
                  <a:cubicBezTo>
                    <a:pt x="470" y="55"/>
                    <a:pt x="470" y="55"/>
                    <a:pt x="470" y="55"/>
                  </a:cubicBezTo>
                  <a:cubicBezTo>
                    <a:pt x="475" y="53"/>
                    <a:pt x="475" y="53"/>
                    <a:pt x="475" y="53"/>
                  </a:cubicBezTo>
                  <a:cubicBezTo>
                    <a:pt x="473" y="52"/>
                    <a:pt x="473" y="52"/>
                    <a:pt x="473" y="52"/>
                  </a:cubicBezTo>
                  <a:cubicBezTo>
                    <a:pt x="470" y="52"/>
                    <a:pt x="470" y="52"/>
                    <a:pt x="470" y="52"/>
                  </a:cubicBezTo>
                  <a:cubicBezTo>
                    <a:pt x="465" y="52"/>
                    <a:pt x="465" y="52"/>
                    <a:pt x="465" y="52"/>
                  </a:cubicBezTo>
                  <a:cubicBezTo>
                    <a:pt x="466" y="53"/>
                    <a:pt x="466" y="53"/>
                    <a:pt x="466" y="53"/>
                  </a:cubicBezTo>
                  <a:cubicBezTo>
                    <a:pt x="463" y="53"/>
                    <a:pt x="463" y="53"/>
                    <a:pt x="463" y="53"/>
                  </a:cubicBezTo>
                  <a:cubicBezTo>
                    <a:pt x="460" y="53"/>
                    <a:pt x="460" y="53"/>
                    <a:pt x="460" y="53"/>
                  </a:cubicBezTo>
                  <a:cubicBezTo>
                    <a:pt x="452" y="53"/>
                    <a:pt x="452" y="53"/>
                    <a:pt x="452" y="53"/>
                  </a:cubicBezTo>
                  <a:cubicBezTo>
                    <a:pt x="442" y="55"/>
                    <a:pt x="442" y="55"/>
                    <a:pt x="442" y="55"/>
                  </a:cubicBezTo>
                  <a:cubicBezTo>
                    <a:pt x="432" y="58"/>
                    <a:pt x="432" y="58"/>
                    <a:pt x="432" y="58"/>
                  </a:cubicBezTo>
                  <a:cubicBezTo>
                    <a:pt x="414" y="62"/>
                    <a:pt x="414" y="62"/>
                    <a:pt x="414" y="62"/>
                  </a:cubicBezTo>
                  <a:cubicBezTo>
                    <a:pt x="406" y="63"/>
                    <a:pt x="406" y="63"/>
                    <a:pt x="406" y="63"/>
                  </a:cubicBezTo>
                  <a:cubicBezTo>
                    <a:pt x="400" y="65"/>
                    <a:pt x="400" y="65"/>
                    <a:pt x="400" y="65"/>
                  </a:cubicBezTo>
                  <a:cubicBezTo>
                    <a:pt x="399" y="66"/>
                    <a:pt x="399" y="66"/>
                    <a:pt x="399" y="66"/>
                  </a:cubicBezTo>
                  <a:cubicBezTo>
                    <a:pt x="400" y="66"/>
                    <a:pt x="400" y="66"/>
                    <a:pt x="400" y="66"/>
                  </a:cubicBezTo>
                  <a:cubicBezTo>
                    <a:pt x="397" y="68"/>
                    <a:pt x="397" y="68"/>
                    <a:pt x="397" y="68"/>
                  </a:cubicBezTo>
                  <a:lnTo>
                    <a:pt x="399" y="68"/>
                  </a:lnTo>
                  <a:close/>
                  <a:moveTo>
                    <a:pt x="39" y="344"/>
                  </a:moveTo>
                  <a:cubicBezTo>
                    <a:pt x="39" y="343"/>
                    <a:pt x="39" y="343"/>
                    <a:pt x="39" y="343"/>
                  </a:cubicBezTo>
                  <a:cubicBezTo>
                    <a:pt x="36" y="346"/>
                    <a:pt x="36" y="346"/>
                    <a:pt x="36" y="346"/>
                  </a:cubicBezTo>
                  <a:lnTo>
                    <a:pt x="39" y="344"/>
                  </a:lnTo>
                  <a:close/>
                  <a:moveTo>
                    <a:pt x="27" y="340"/>
                  </a:moveTo>
                  <a:cubicBezTo>
                    <a:pt x="30" y="338"/>
                    <a:pt x="30" y="338"/>
                    <a:pt x="30" y="338"/>
                  </a:cubicBezTo>
                  <a:cubicBezTo>
                    <a:pt x="30" y="337"/>
                    <a:pt x="30" y="337"/>
                    <a:pt x="30" y="337"/>
                  </a:cubicBezTo>
                  <a:cubicBezTo>
                    <a:pt x="29" y="334"/>
                    <a:pt x="29" y="334"/>
                    <a:pt x="29" y="334"/>
                  </a:cubicBezTo>
                  <a:cubicBezTo>
                    <a:pt x="27" y="334"/>
                    <a:pt x="27" y="334"/>
                    <a:pt x="27" y="334"/>
                  </a:cubicBezTo>
                  <a:cubicBezTo>
                    <a:pt x="26" y="334"/>
                    <a:pt x="26" y="334"/>
                    <a:pt x="26" y="334"/>
                  </a:cubicBezTo>
                  <a:cubicBezTo>
                    <a:pt x="27" y="336"/>
                    <a:pt x="27" y="336"/>
                    <a:pt x="27" y="336"/>
                  </a:cubicBezTo>
                  <a:cubicBezTo>
                    <a:pt x="27" y="338"/>
                    <a:pt x="27" y="338"/>
                    <a:pt x="27" y="338"/>
                  </a:cubicBezTo>
                  <a:lnTo>
                    <a:pt x="27" y="340"/>
                  </a:lnTo>
                  <a:close/>
                  <a:moveTo>
                    <a:pt x="315" y="111"/>
                  </a:moveTo>
                  <a:cubicBezTo>
                    <a:pt x="315" y="112"/>
                    <a:pt x="315" y="112"/>
                    <a:pt x="315" y="112"/>
                  </a:cubicBezTo>
                  <a:cubicBezTo>
                    <a:pt x="318" y="112"/>
                    <a:pt x="318" y="112"/>
                    <a:pt x="318" y="112"/>
                  </a:cubicBezTo>
                  <a:cubicBezTo>
                    <a:pt x="320" y="113"/>
                    <a:pt x="320" y="113"/>
                    <a:pt x="320" y="113"/>
                  </a:cubicBezTo>
                  <a:cubicBezTo>
                    <a:pt x="321" y="115"/>
                    <a:pt x="321" y="115"/>
                    <a:pt x="321" y="115"/>
                  </a:cubicBezTo>
                  <a:cubicBezTo>
                    <a:pt x="320" y="118"/>
                    <a:pt x="320" y="118"/>
                    <a:pt x="320" y="118"/>
                  </a:cubicBezTo>
                  <a:cubicBezTo>
                    <a:pt x="320" y="119"/>
                    <a:pt x="320" y="119"/>
                    <a:pt x="320" y="119"/>
                  </a:cubicBezTo>
                  <a:cubicBezTo>
                    <a:pt x="321" y="121"/>
                    <a:pt x="321" y="121"/>
                    <a:pt x="321" y="121"/>
                  </a:cubicBezTo>
                  <a:cubicBezTo>
                    <a:pt x="324" y="121"/>
                    <a:pt x="324" y="121"/>
                    <a:pt x="324" y="121"/>
                  </a:cubicBezTo>
                  <a:cubicBezTo>
                    <a:pt x="328" y="119"/>
                    <a:pt x="328" y="119"/>
                    <a:pt x="328" y="119"/>
                  </a:cubicBezTo>
                  <a:cubicBezTo>
                    <a:pt x="336" y="116"/>
                    <a:pt x="336" y="116"/>
                    <a:pt x="336" y="116"/>
                  </a:cubicBezTo>
                  <a:cubicBezTo>
                    <a:pt x="340" y="116"/>
                    <a:pt x="340" y="116"/>
                    <a:pt x="340" y="116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8" y="115"/>
                    <a:pt x="348" y="115"/>
                    <a:pt x="348" y="115"/>
                  </a:cubicBezTo>
                  <a:cubicBezTo>
                    <a:pt x="353" y="112"/>
                    <a:pt x="353" y="112"/>
                    <a:pt x="353" y="112"/>
                  </a:cubicBezTo>
                  <a:cubicBezTo>
                    <a:pt x="357" y="109"/>
                    <a:pt x="357" y="109"/>
                    <a:pt x="357" y="109"/>
                  </a:cubicBezTo>
                  <a:cubicBezTo>
                    <a:pt x="363" y="108"/>
                    <a:pt x="363" y="108"/>
                    <a:pt x="363" y="108"/>
                  </a:cubicBezTo>
                  <a:cubicBezTo>
                    <a:pt x="369" y="106"/>
                    <a:pt x="369" y="106"/>
                    <a:pt x="369" y="106"/>
                  </a:cubicBezTo>
                  <a:cubicBezTo>
                    <a:pt x="373" y="105"/>
                    <a:pt x="373" y="105"/>
                    <a:pt x="373" y="105"/>
                  </a:cubicBezTo>
                  <a:cubicBezTo>
                    <a:pt x="379" y="102"/>
                    <a:pt x="379" y="102"/>
                    <a:pt x="379" y="102"/>
                  </a:cubicBezTo>
                  <a:cubicBezTo>
                    <a:pt x="384" y="101"/>
                    <a:pt x="384" y="101"/>
                    <a:pt x="384" y="101"/>
                  </a:cubicBezTo>
                  <a:cubicBezTo>
                    <a:pt x="389" y="99"/>
                    <a:pt x="389" y="99"/>
                    <a:pt x="389" y="99"/>
                  </a:cubicBezTo>
                  <a:cubicBezTo>
                    <a:pt x="394" y="99"/>
                    <a:pt x="394" y="99"/>
                    <a:pt x="394" y="99"/>
                  </a:cubicBezTo>
                  <a:cubicBezTo>
                    <a:pt x="406" y="96"/>
                    <a:pt x="406" y="96"/>
                    <a:pt x="406" y="96"/>
                  </a:cubicBezTo>
                  <a:cubicBezTo>
                    <a:pt x="416" y="95"/>
                    <a:pt x="416" y="95"/>
                    <a:pt x="416" y="95"/>
                  </a:cubicBezTo>
                  <a:cubicBezTo>
                    <a:pt x="419" y="93"/>
                    <a:pt x="419" y="93"/>
                    <a:pt x="419" y="93"/>
                  </a:cubicBezTo>
                  <a:cubicBezTo>
                    <a:pt x="420" y="92"/>
                    <a:pt x="420" y="92"/>
                    <a:pt x="420" y="92"/>
                  </a:cubicBezTo>
                  <a:cubicBezTo>
                    <a:pt x="417" y="90"/>
                    <a:pt x="417" y="90"/>
                    <a:pt x="417" y="90"/>
                  </a:cubicBezTo>
                  <a:cubicBezTo>
                    <a:pt x="414" y="88"/>
                    <a:pt x="414" y="88"/>
                    <a:pt x="414" y="88"/>
                  </a:cubicBezTo>
                  <a:cubicBezTo>
                    <a:pt x="413" y="86"/>
                    <a:pt x="413" y="86"/>
                    <a:pt x="413" y="86"/>
                  </a:cubicBezTo>
                  <a:cubicBezTo>
                    <a:pt x="410" y="85"/>
                    <a:pt x="410" y="85"/>
                    <a:pt x="410" y="85"/>
                  </a:cubicBezTo>
                  <a:cubicBezTo>
                    <a:pt x="406" y="85"/>
                    <a:pt x="406" y="85"/>
                    <a:pt x="406" y="85"/>
                  </a:cubicBezTo>
                  <a:cubicBezTo>
                    <a:pt x="400" y="86"/>
                    <a:pt x="400" y="86"/>
                    <a:pt x="400" y="86"/>
                  </a:cubicBezTo>
                  <a:cubicBezTo>
                    <a:pt x="398" y="87"/>
                    <a:pt x="398" y="87"/>
                    <a:pt x="398" y="87"/>
                  </a:cubicBezTo>
                  <a:cubicBezTo>
                    <a:pt x="399" y="86"/>
                    <a:pt x="399" y="86"/>
                    <a:pt x="399" y="86"/>
                  </a:cubicBezTo>
                  <a:cubicBezTo>
                    <a:pt x="396" y="86"/>
                    <a:pt x="396" y="86"/>
                    <a:pt x="396" y="86"/>
                  </a:cubicBezTo>
                  <a:cubicBezTo>
                    <a:pt x="390" y="85"/>
                    <a:pt x="390" y="85"/>
                    <a:pt x="390" y="85"/>
                  </a:cubicBezTo>
                  <a:cubicBezTo>
                    <a:pt x="386" y="83"/>
                    <a:pt x="386" y="83"/>
                    <a:pt x="386" y="83"/>
                  </a:cubicBezTo>
                  <a:cubicBezTo>
                    <a:pt x="383" y="82"/>
                    <a:pt x="383" y="82"/>
                    <a:pt x="383" y="82"/>
                  </a:cubicBezTo>
                  <a:cubicBezTo>
                    <a:pt x="379" y="82"/>
                    <a:pt x="379" y="82"/>
                    <a:pt x="379" y="82"/>
                  </a:cubicBezTo>
                  <a:cubicBezTo>
                    <a:pt x="371" y="83"/>
                    <a:pt x="371" y="83"/>
                    <a:pt x="371" y="83"/>
                  </a:cubicBezTo>
                  <a:cubicBezTo>
                    <a:pt x="364" y="83"/>
                    <a:pt x="364" y="83"/>
                    <a:pt x="364" y="83"/>
                  </a:cubicBezTo>
                  <a:cubicBezTo>
                    <a:pt x="357" y="85"/>
                    <a:pt x="357" y="85"/>
                    <a:pt x="357" y="85"/>
                  </a:cubicBezTo>
                  <a:cubicBezTo>
                    <a:pt x="353" y="88"/>
                    <a:pt x="353" y="88"/>
                    <a:pt x="353" y="88"/>
                  </a:cubicBezTo>
                  <a:cubicBezTo>
                    <a:pt x="351" y="89"/>
                    <a:pt x="351" y="89"/>
                    <a:pt x="351" y="89"/>
                  </a:cubicBezTo>
                  <a:cubicBezTo>
                    <a:pt x="353" y="90"/>
                    <a:pt x="353" y="90"/>
                    <a:pt x="353" y="90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343" y="95"/>
                    <a:pt x="343" y="95"/>
                    <a:pt x="343" y="95"/>
                  </a:cubicBezTo>
                  <a:cubicBezTo>
                    <a:pt x="338" y="96"/>
                    <a:pt x="338" y="96"/>
                    <a:pt x="338" y="96"/>
                  </a:cubicBezTo>
                  <a:cubicBezTo>
                    <a:pt x="334" y="99"/>
                    <a:pt x="334" y="99"/>
                    <a:pt x="334" y="99"/>
                  </a:cubicBezTo>
                  <a:cubicBezTo>
                    <a:pt x="336" y="99"/>
                    <a:pt x="336" y="99"/>
                    <a:pt x="336" y="99"/>
                  </a:cubicBezTo>
                  <a:cubicBezTo>
                    <a:pt x="333" y="101"/>
                    <a:pt x="333" y="101"/>
                    <a:pt x="333" y="101"/>
                  </a:cubicBezTo>
                  <a:cubicBezTo>
                    <a:pt x="330" y="101"/>
                    <a:pt x="330" y="101"/>
                    <a:pt x="330" y="101"/>
                  </a:cubicBezTo>
                  <a:cubicBezTo>
                    <a:pt x="328" y="102"/>
                    <a:pt x="328" y="102"/>
                    <a:pt x="328" y="102"/>
                  </a:cubicBezTo>
                  <a:cubicBezTo>
                    <a:pt x="327" y="103"/>
                    <a:pt x="327" y="103"/>
                    <a:pt x="327" y="103"/>
                  </a:cubicBezTo>
                  <a:cubicBezTo>
                    <a:pt x="323" y="105"/>
                    <a:pt x="323" y="105"/>
                    <a:pt x="323" y="105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15" y="108"/>
                    <a:pt x="315" y="108"/>
                    <a:pt x="315" y="108"/>
                  </a:cubicBezTo>
                  <a:cubicBezTo>
                    <a:pt x="313" y="109"/>
                    <a:pt x="313" y="109"/>
                    <a:pt x="313" y="109"/>
                  </a:cubicBezTo>
                  <a:cubicBezTo>
                    <a:pt x="308" y="111"/>
                    <a:pt x="308" y="111"/>
                    <a:pt x="308" y="111"/>
                  </a:cubicBezTo>
                  <a:cubicBezTo>
                    <a:pt x="313" y="111"/>
                    <a:pt x="313" y="111"/>
                    <a:pt x="313" y="111"/>
                  </a:cubicBezTo>
                  <a:lnTo>
                    <a:pt x="315" y="111"/>
                  </a:lnTo>
                  <a:close/>
                  <a:moveTo>
                    <a:pt x="3" y="341"/>
                  </a:moveTo>
                  <a:cubicBezTo>
                    <a:pt x="2" y="343"/>
                    <a:pt x="2" y="343"/>
                    <a:pt x="2" y="343"/>
                  </a:cubicBezTo>
                  <a:cubicBezTo>
                    <a:pt x="0" y="344"/>
                    <a:pt x="0" y="344"/>
                    <a:pt x="0" y="344"/>
                  </a:cubicBezTo>
                  <a:cubicBezTo>
                    <a:pt x="2" y="344"/>
                    <a:pt x="2" y="344"/>
                    <a:pt x="2" y="344"/>
                  </a:cubicBezTo>
                  <a:cubicBezTo>
                    <a:pt x="2" y="347"/>
                    <a:pt x="2" y="347"/>
                    <a:pt x="2" y="347"/>
                  </a:cubicBezTo>
                  <a:cubicBezTo>
                    <a:pt x="2" y="349"/>
                    <a:pt x="2" y="349"/>
                    <a:pt x="2" y="349"/>
                  </a:cubicBezTo>
                  <a:cubicBezTo>
                    <a:pt x="3" y="353"/>
                    <a:pt x="3" y="353"/>
                    <a:pt x="3" y="353"/>
                  </a:cubicBezTo>
                  <a:cubicBezTo>
                    <a:pt x="4" y="353"/>
                    <a:pt x="4" y="353"/>
                    <a:pt x="4" y="353"/>
                  </a:cubicBezTo>
                  <a:cubicBezTo>
                    <a:pt x="6" y="351"/>
                    <a:pt x="6" y="351"/>
                    <a:pt x="6" y="351"/>
                  </a:cubicBezTo>
                  <a:cubicBezTo>
                    <a:pt x="4" y="351"/>
                    <a:pt x="4" y="351"/>
                    <a:pt x="4" y="351"/>
                  </a:cubicBezTo>
                  <a:cubicBezTo>
                    <a:pt x="3" y="350"/>
                    <a:pt x="3" y="350"/>
                    <a:pt x="3" y="350"/>
                  </a:cubicBezTo>
                  <a:cubicBezTo>
                    <a:pt x="3" y="347"/>
                    <a:pt x="3" y="347"/>
                    <a:pt x="3" y="347"/>
                  </a:cubicBezTo>
                  <a:cubicBezTo>
                    <a:pt x="4" y="344"/>
                    <a:pt x="4" y="344"/>
                    <a:pt x="4" y="344"/>
                  </a:cubicBezTo>
                  <a:cubicBezTo>
                    <a:pt x="3" y="344"/>
                    <a:pt x="3" y="344"/>
                    <a:pt x="3" y="344"/>
                  </a:cubicBezTo>
                  <a:cubicBezTo>
                    <a:pt x="4" y="343"/>
                    <a:pt x="4" y="343"/>
                    <a:pt x="4" y="343"/>
                  </a:cubicBezTo>
                  <a:cubicBezTo>
                    <a:pt x="6" y="341"/>
                    <a:pt x="6" y="341"/>
                    <a:pt x="6" y="341"/>
                  </a:cubicBezTo>
                  <a:cubicBezTo>
                    <a:pt x="9" y="341"/>
                    <a:pt x="9" y="341"/>
                    <a:pt x="9" y="341"/>
                  </a:cubicBezTo>
                  <a:cubicBezTo>
                    <a:pt x="9" y="340"/>
                    <a:pt x="9" y="340"/>
                    <a:pt x="9" y="340"/>
                  </a:cubicBezTo>
                  <a:cubicBezTo>
                    <a:pt x="7" y="340"/>
                    <a:pt x="7" y="340"/>
                    <a:pt x="7" y="340"/>
                  </a:cubicBezTo>
                  <a:cubicBezTo>
                    <a:pt x="3" y="340"/>
                    <a:pt x="3" y="340"/>
                    <a:pt x="3" y="340"/>
                  </a:cubicBezTo>
                  <a:cubicBezTo>
                    <a:pt x="2" y="340"/>
                    <a:pt x="2" y="340"/>
                    <a:pt x="2" y="340"/>
                  </a:cubicBezTo>
                  <a:cubicBezTo>
                    <a:pt x="0" y="341"/>
                    <a:pt x="0" y="341"/>
                    <a:pt x="0" y="341"/>
                  </a:cubicBezTo>
                  <a:lnTo>
                    <a:pt x="3" y="341"/>
                  </a:lnTo>
                  <a:close/>
                  <a:moveTo>
                    <a:pt x="538" y="139"/>
                  </a:moveTo>
                  <a:cubicBezTo>
                    <a:pt x="539" y="138"/>
                    <a:pt x="539" y="138"/>
                    <a:pt x="539" y="138"/>
                  </a:cubicBezTo>
                  <a:cubicBezTo>
                    <a:pt x="538" y="136"/>
                    <a:pt x="538" y="136"/>
                    <a:pt x="538" y="136"/>
                  </a:cubicBezTo>
                  <a:cubicBezTo>
                    <a:pt x="536" y="138"/>
                    <a:pt x="536" y="138"/>
                    <a:pt x="536" y="138"/>
                  </a:cubicBezTo>
                  <a:cubicBezTo>
                    <a:pt x="538" y="138"/>
                    <a:pt x="538" y="138"/>
                    <a:pt x="538" y="138"/>
                  </a:cubicBezTo>
                  <a:cubicBezTo>
                    <a:pt x="536" y="141"/>
                    <a:pt x="536" y="141"/>
                    <a:pt x="536" y="141"/>
                  </a:cubicBezTo>
                  <a:lnTo>
                    <a:pt x="538" y="139"/>
                  </a:lnTo>
                  <a:close/>
                  <a:moveTo>
                    <a:pt x="558" y="55"/>
                  </a:moveTo>
                  <a:cubicBezTo>
                    <a:pt x="561" y="55"/>
                    <a:pt x="561" y="55"/>
                    <a:pt x="561" y="55"/>
                  </a:cubicBezTo>
                  <a:cubicBezTo>
                    <a:pt x="561" y="53"/>
                    <a:pt x="561" y="53"/>
                    <a:pt x="561" y="53"/>
                  </a:cubicBezTo>
                  <a:cubicBezTo>
                    <a:pt x="559" y="52"/>
                    <a:pt x="559" y="52"/>
                    <a:pt x="559" y="52"/>
                  </a:cubicBezTo>
                  <a:cubicBezTo>
                    <a:pt x="559" y="50"/>
                    <a:pt x="559" y="50"/>
                    <a:pt x="559" y="50"/>
                  </a:cubicBezTo>
                  <a:cubicBezTo>
                    <a:pt x="556" y="49"/>
                    <a:pt x="556" y="49"/>
                    <a:pt x="556" y="49"/>
                  </a:cubicBezTo>
                  <a:cubicBezTo>
                    <a:pt x="555" y="50"/>
                    <a:pt x="555" y="50"/>
                    <a:pt x="555" y="50"/>
                  </a:cubicBezTo>
                  <a:cubicBezTo>
                    <a:pt x="553" y="52"/>
                    <a:pt x="553" y="52"/>
                    <a:pt x="553" y="52"/>
                  </a:cubicBezTo>
                  <a:cubicBezTo>
                    <a:pt x="553" y="53"/>
                    <a:pt x="553" y="53"/>
                    <a:pt x="553" y="53"/>
                  </a:cubicBezTo>
                  <a:cubicBezTo>
                    <a:pt x="553" y="55"/>
                    <a:pt x="553" y="55"/>
                    <a:pt x="553" y="55"/>
                  </a:cubicBezTo>
                  <a:cubicBezTo>
                    <a:pt x="555" y="56"/>
                    <a:pt x="555" y="56"/>
                    <a:pt x="555" y="56"/>
                  </a:cubicBezTo>
                  <a:lnTo>
                    <a:pt x="558" y="55"/>
                  </a:lnTo>
                  <a:close/>
                  <a:moveTo>
                    <a:pt x="598" y="75"/>
                  </a:moveTo>
                  <a:cubicBezTo>
                    <a:pt x="595" y="76"/>
                    <a:pt x="595" y="76"/>
                    <a:pt x="595" y="76"/>
                  </a:cubicBezTo>
                  <a:cubicBezTo>
                    <a:pt x="594" y="78"/>
                    <a:pt x="594" y="78"/>
                    <a:pt x="594" y="78"/>
                  </a:cubicBezTo>
                  <a:cubicBezTo>
                    <a:pt x="595" y="78"/>
                    <a:pt x="595" y="78"/>
                    <a:pt x="595" y="78"/>
                  </a:cubicBezTo>
                  <a:cubicBezTo>
                    <a:pt x="596" y="78"/>
                    <a:pt x="596" y="78"/>
                    <a:pt x="596" y="78"/>
                  </a:cubicBezTo>
                  <a:cubicBezTo>
                    <a:pt x="598" y="79"/>
                    <a:pt x="598" y="79"/>
                    <a:pt x="598" y="79"/>
                  </a:cubicBezTo>
                  <a:cubicBezTo>
                    <a:pt x="601" y="80"/>
                    <a:pt x="601" y="80"/>
                    <a:pt x="601" y="80"/>
                  </a:cubicBezTo>
                  <a:cubicBezTo>
                    <a:pt x="605" y="80"/>
                    <a:pt x="605" y="80"/>
                    <a:pt x="605" y="80"/>
                  </a:cubicBezTo>
                  <a:cubicBezTo>
                    <a:pt x="611" y="80"/>
                    <a:pt x="611" y="80"/>
                    <a:pt x="611" y="80"/>
                  </a:cubicBezTo>
                  <a:cubicBezTo>
                    <a:pt x="615" y="79"/>
                    <a:pt x="615" y="79"/>
                    <a:pt x="615" y="79"/>
                  </a:cubicBezTo>
                  <a:cubicBezTo>
                    <a:pt x="619" y="76"/>
                    <a:pt x="619" y="76"/>
                    <a:pt x="619" y="76"/>
                  </a:cubicBezTo>
                  <a:cubicBezTo>
                    <a:pt x="619" y="75"/>
                    <a:pt x="619" y="75"/>
                    <a:pt x="619" y="75"/>
                  </a:cubicBezTo>
                  <a:cubicBezTo>
                    <a:pt x="619" y="73"/>
                    <a:pt x="619" y="73"/>
                    <a:pt x="619" y="73"/>
                  </a:cubicBezTo>
                  <a:cubicBezTo>
                    <a:pt x="618" y="72"/>
                    <a:pt x="618" y="72"/>
                    <a:pt x="618" y="72"/>
                  </a:cubicBezTo>
                  <a:cubicBezTo>
                    <a:pt x="615" y="70"/>
                    <a:pt x="615" y="70"/>
                    <a:pt x="615" y="70"/>
                  </a:cubicBezTo>
                  <a:cubicBezTo>
                    <a:pt x="602" y="73"/>
                    <a:pt x="602" y="73"/>
                    <a:pt x="602" y="73"/>
                  </a:cubicBezTo>
                  <a:cubicBezTo>
                    <a:pt x="604" y="73"/>
                    <a:pt x="604" y="73"/>
                    <a:pt x="604" y="73"/>
                  </a:cubicBezTo>
                  <a:cubicBezTo>
                    <a:pt x="601" y="75"/>
                    <a:pt x="601" y="75"/>
                    <a:pt x="601" y="75"/>
                  </a:cubicBezTo>
                  <a:lnTo>
                    <a:pt x="598" y="75"/>
                  </a:lnTo>
                  <a:close/>
                  <a:moveTo>
                    <a:pt x="581" y="43"/>
                  </a:moveTo>
                  <a:cubicBezTo>
                    <a:pt x="589" y="43"/>
                    <a:pt x="589" y="43"/>
                    <a:pt x="589" y="43"/>
                  </a:cubicBezTo>
                  <a:cubicBezTo>
                    <a:pt x="591" y="43"/>
                    <a:pt x="591" y="43"/>
                    <a:pt x="591" y="43"/>
                  </a:cubicBezTo>
                  <a:cubicBezTo>
                    <a:pt x="595" y="43"/>
                    <a:pt x="595" y="43"/>
                    <a:pt x="595" y="43"/>
                  </a:cubicBezTo>
                  <a:cubicBezTo>
                    <a:pt x="598" y="45"/>
                    <a:pt x="598" y="45"/>
                    <a:pt x="598" y="45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01" y="46"/>
                    <a:pt x="601" y="46"/>
                    <a:pt x="601" y="46"/>
                  </a:cubicBezTo>
                  <a:cubicBezTo>
                    <a:pt x="599" y="46"/>
                    <a:pt x="599" y="46"/>
                    <a:pt x="599" y="46"/>
                  </a:cubicBezTo>
                  <a:cubicBezTo>
                    <a:pt x="601" y="47"/>
                    <a:pt x="601" y="47"/>
                    <a:pt x="601" y="47"/>
                  </a:cubicBezTo>
                  <a:cubicBezTo>
                    <a:pt x="604" y="49"/>
                    <a:pt x="604" y="49"/>
                    <a:pt x="604" y="49"/>
                  </a:cubicBezTo>
                  <a:cubicBezTo>
                    <a:pt x="606" y="49"/>
                    <a:pt x="606" y="49"/>
                    <a:pt x="606" y="49"/>
                  </a:cubicBezTo>
                  <a:cubicBezTo>
                    <a:pt x="609" y="47"/>
                    <a:pt x="609" y="47"/>
                    <a:pt x="609" y="47"/>
                  </a:cubicBezTo>
                  <a:cubicBezTo>
                    <a:pt x="612" y="47"/>
                    <a:pt x="612" y="47"/>
                    <a:pt x="612" y="47"/>
                  </a:cubicBezTo>
                  <a:cubicBezTo>
                    <a:pt x="614" y="45"/>
                    <a:pt x="614" y="45"/>
                    <a:pt x="614" y="45"/>
                  </a:cubicBezTo>
                  <a:cubicBezTo>
                    <a:pt x="614" y="43"/>
                    <a:pt x="614" y="43"/>
                    <a:pt x="614" y="43"/>
                  </a:cubicBezTo>
                  <a:cubicBezTo>
                    <a:pt x="612" y="43"/>
                    <a:pt x="612" y="43"/>
                    <a:pt x="612" y="43"/>
                  </a:cubicBezTo>
                  <a:cubicBezTo>
                    <a:pt x="614" y="42"/>
                    <a:pt x="614" y="42"/>
                    <a:pt x="614" y="42"/>
                  </a:cubicBezTo>
                  <a:cubicBezTo>
                    <a:pt x="617" y="40"/>
                    <a:pt x="617" y="40"/>
                    <a:pt x="617" y="40"/>
                  </a:cubicBezTo>
                  <a:cubicBezTo>
                    <a:pt x="614" y="40"/>
                    <a:pt x="614" y="40"/>
                    <a:pt x="614" y="40"/>
                  </a:cubicBezTo>
                  <a:cubicBezTo>
                    <a:pt x="615" y="39"/>
                    <a:pt x="615" y="39"/>
                    <a:pt x="615" y="39"/>
                  </a:cubicBezTo>
                  <a:cubicBezTo>
                    <a:pt x="611" y="39"/>
                    <a:pt x="611" y="39"/>
                    <a:pt x="611" y="39"/>
                  </a:cubicBezTo>
                  <a:cubicBezTo>
                    <a:pt x="608" y="39"/>
                    <a:pt x="608" y="39"/>
                    <a:pt x="608" y="39"/>
                  </a:cubicBezTo>
                  <a:cubicBezTo>
                    <a:pt x="611" y="37"/>
                    <a:pt x="611" y="37"/>
                    <a:pt x="611" y="37"/>
                  </a:cubicBezTo>
                  <a:cubicBezTo>
                    <a:pt x="606" y="36"/>
                    <a:pt x="606" y="36"/>
                    <a:pt x="606" y="36"/>
                  </a:cubicBezTo>
                  <a:cubicBezTo>
                    <a:pt x="602" y="36"/>
                    <a:pt x="602" y="36"/>
                    <a:pt x="602" y="36"/>
                  </a:cubicBezTo>
                  <a:cubicBezTo>
                    <a:pt x="598" y="37"/>
                    <a:pt x="598" y="37"/>
                    <a:pt x="598" y="37"/>
                  </a:cubicBezTo>
                  <a:cubicBezTo>
                    <a:pt x="599" y="36"/>
                    <a:pt x="599" y="36"/>
                    <a:pt x="599" y="36"/>
                  </a:cubicBezTo>
                  <a:cubicBezTo>
                    <a:pt x="601" y="35"/>
                    <a:pt x="601" y="35"/>
                    <a:pt x="601" y="35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8" y="33"/>
                    <a:pt x="598" y="33"/>
                    <a:pt x="598" y="33"/>
                  </a:cubicBezTo>
                  <a:cubicBezTo>
                    <a:pt x="595" y="33"/>
                    <a:pt x="595" y="33"/>
                    <a:pt x="595" y="33"/>
                  </a:cubicBezTo>
                  <a:cubicBezTo>
                    <a:pt x="586" y="33"/>
                    <a:pt x="586" y="33"/>
                    <a:pt x="586" y="33"/>
                  </a:cubicBezTo>
                  <a:cubicBezTo>
                    <a:pt x="582" y="35"/>
                    <a:pt x="582" y="35"/>
                    <a:pt x="582" y="35"/>
                  </a:cubicBezTo>
                  <a:cubicBezTo>
                    <a:pt x="579" y="36"/>
                    <a:pt x="579" y="36"/>
                    <a:pt x="579" y="36"/>
                  </a:cubicBezTo>
                  <a:cubicBezTo>
                    <a:pt x="581" y="36"/>
                    <a:pt x="581" y="36"/>
                    <a:pt x="581" y="36"/>
                  </a:cubicBezTo>
                  <a:cubicBezTo>
                    <a:pt x="584" y="36"/>
                    <a:pt x="584" y="36"/>
                    <a:pt x="584" y="36"/>
                  </a:cubicBezTo>
                  <a:cubicBezTo>
                    <a:pt x="581" y="37"/>
                    <a:pt x="581" y="37"/>
                    <a:pt x="581" y="37"/>
                  </a:cubicBezTo>
                  <a:cubicBezTo>
                    <a:pt x="579" y="39"/>
                    <a:pt x="579" y="39"/>
                    <a:pt x="579" y="39"/>
                  </a:cubicBezTo>
                  <a:cubicBezTo>
                    <a:pt x="581" y="39"/>
                    <a:pt x="581" y="39"/>
                    <a:pt x="581" y="39"/>
                  </a:cubicBezTo>
                  <a:cubicBezTo>
                    <a:pt x="584" y="37"/>
                    <a:pt x="584" y="37"/>
                    <a:pt x="584" y="37"/>
                  </a:cubicBezTo>
                  <a:cubicBezTo>
                    <a:pt x="586" y="37"/>
                    <a:pt x="586" y="37"/>
                    <a:pt x="586" y="37"/>
                  </a:cubicBezTo>
                  <a:cubicBezTo>
                    <a:pt x="585" y="39"/>
                    <a:pt x="585" y="39"/>
                    <a:pt x="585" y="39"/>
                  </a:cubicBezTo>
                  <a:cubicBezTo>
                    <a:pt x="588" y="39"/>
                    <a:pt x="588" y="39"/>
                    <a:pt x="588" y="39"/>
                  </a:cubicBezTo>
                  <a:cubicBezTo>
                    <a:pt x="591" y="39"/>
                    <a:pt x="591" y="39"/>
                    <a:pt x="591" y="39"/>
                  </a:cubicBezTo>
                  <a:cubicBezTo>
                    <a:pt x="586" y="40"/>
                    <a:pt x="586" y="40"/>
                    <a:pt x="586" y="40"/>
                  </a:cubicBezTo>
                  <a:cubicBezTo>
                    <a:pt x="588" y="40"/>
                    <a:pt x="588" y="40"/>
                    <a:pt x="588" y="40"/>
                  </a:cubicBezTo>
                  <a:cubicBezTo>
                    <a:pt x="585" y="42"/>
                    <a:pt x="585" y="42"/>
                    <a:pt x="585" y="42"/>
                  </a:cubicBezTo>
                  <a:cubicBezTo>
                    <a:pt x="582" y="42"/>
                    <a:pt x="582" y="42"/>
                    <a:pt x="582" y="42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4" y="42"/>
                    <a:pt x="574" y="42"/>
                    <a:pt x="574" y="42"/>
                  </a:cubicBezTo>
                  <a:cubicBezTo>
                    <a:pt x="574" y="43"/>
                    <a:pt x="574" y="43"/>
                    <a:pt x="574" y="43"/>
                  </a:cubicBezTo>
                  <a:cubicBezTo>
                    <a:pt x="575" y="43"/>
                    <a:pt x="575" y="43"/>
                    <a:pt x="575" y="43"/>
                  </a:cubicBezTo>
                  <a:lnTo>
                    <a:pt x="581" y="43"/>
                  </a:lnTo>
                  <a:close/>
                  <a:moveTo>
                    <a:pt x="556" y="69"/>
                  </a:moveTo>
                  <a:cubicBezTo>
                    <a:pt x="555" y="70"/>
                    <a:pt x="555" y="70"/>
                    <a:pt x="555" y="70"/>
                  </a:cubicBezTo>
                  <a:cubicBezTo>
                    <a:pt x="552" y="70"/>
                    <a:pt x="552" y="70"/>
                    <a:pt x="552" y="70"/>
                  </a:cubicBezTo>
                  <a:cubicBezTo>
                    <a:pt x="551" y="70"/>
                    <a:pt x="551" y="70"/>
                    <a:pt x="551" y="70"/>
                  </a:cubicBezTo>
                  <a:cubicBezTo>
                    <a:pt x="551" y="72"/>
                    <a:pt x="551" y="72"/>
                    <a:pt x="551" y="72"/>
                  </a:cubicBezTo>
                  <a:cubicBezTo>
                    <a:pt x="558" y="72"/>
                    <a:pt x="558" y="72"/>
                    <a:pt x="558" y="72"/>
                  </a:cubicBezTo>
                  <a:cubicBezTo>
                    <a:pt x="565" y="70"/>
                    <a:pt x="565" y="70"/>
                    <a:pt x="565" y="70"/>
                  </a:cubicBezTo>
                  <a:cubicBezTo>
                    <a:pt x="574" y="70"/>
                    <a:pt x="574" y="70"/>
                    <a:pt x="574" y="70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569" y="72"/>
                    <a:pt x="569" y="72"/>
                    <a:pt x="569" y="72"/>
                  </a:cubicBezTo>
                  <a:cubicBezTo>
                    <a:pt x="565" y="73"/>
                    <a:pt x="565" y="73"/>
                    <a:pt x="565" y="73"/>
                  </a:cubicBezTo>
                  <a:cubicBezTo>
                    <a:pt x="563" y="73"/>
                    <a:pt x="563" y="73"/>
                    <a:pt x="563" y="73"/>
                  </a:cubicBezTo>
                  <a:cubicBezTo>
                    <a:pt x="566" y="75"/>
                    <a:pt x="566" y="75"/>
                    <a:pt x="566" y="75"/>
                  </a:cubicBezTo>
                  <a:cubicBezTo>
                    <a:pt x="565" y="75"/>
                    <a:pt x="565" y="75"/>
                    <a:pt x="565" y="75"/>
                  </a:cubicBezTo>
                  <a:cubicBezTo>
                    <a:pt x="563" y="75"/>
                    <a:pt x="563" y="75"/>
                    <a:pt x="563" y="75"/>
                  </a:cubicBezTo>
                  <a:cubicBezTo>
                    <a:pt x="563" y="76"/>
                    <a:pt x="563" y="76"/>
                    <a:pt x="563" y="76"/>
                  </a:cubicBezTo>
                  <a:cubicBezTo>
                    <a:pt x="565" y="78"/>
                    <a:pt x="565" y="78"/>
                    <a:pt x="565" y="78"/>
                  </a:cubicBezTo>
                  <a:cubicBezTo>
                    <a:pt x="571" y="76"/>
                    <a:pt x="571" y="76"/>
                    <a:pt x="571" y="76"/>
                  </a:cubicBezTo>
                  <a:cubicBezTo>
                    <a:pt x="572" y="78"/>
                    <a:pt x="572" y="78"/>
                    <a:pt x="572" y="78"/>
                  </a:cubicBezTo>
                  <a:cubicBezTo>
                    <a:pt x="575" y="76"/>
                    <a:pt x="575" y="76"/>
                    <a:pt x="575" y="76"/>
                  </a:cubicBezTo>
                  <a:cubicBezTo>
                    <a:pt x="578" y="78"/>
                    <a:pt x="578" y="78"/>
                    <a:pt x="578" y="78"/>
                  </a:cubicBezTo>
                  <a:cubicBezTo>
                    <a:pt x="582" y="78"/>
                    <a:pt x="582" y="78"/>
                    <a:pt x="582" y="78"/>
                  </a:cubicBezTo>
                  <a:cubicBezTo>
                    <a:pt x="584" y="75"/>
                    <a:pt x="584" y="75"/>
                    <a:pt x="584" y="75"/>
                  </a:cubicBezTo>
                  <a:cubicBezTo>
                    <a:pt x="584" y="76"/>
                    <a:pt x="584" y="76"/>
                    <a:pt x="584" y="76"/>
                  </a:cubicBezTo>
                  <a:cubicBezTo>
                    <a:pt x="585" y="76"/>
                    <a:pt x="585" y="76"/>
                    <a:pt x="585" y="76"/>
                  </a:cubicBezTo>
                  <a:cubicBezTo>
                    <a:pt x="586" y="76"/>
                    <a:pt x="586" y="76"/>
                    <a:pt x="586" y="76"/>
                  </a:cubicBezTo>
                  <a:cubicBezTo>
                    <a:pt x="585" y="75"/>
                    <a:pt x="585" y="75"/>
                    <a:pt x="585" y="75"/>
                  </a:cubicBezTo>
                  <a:cubicBezTo>
                    <a:pt x="586" y="73"/>
                    <a:pt x="586" y="73"/>
                    <a:pt x="586" y="73"/>
                  </a:cubicBezTo>
                  <a:cubicBezTo>
                    <a:pt x="589" y="73"/>
                    <a:pt x="589" y="73"/>
                    <a:pt x="589" y="73"/>
                  </a:cubicBezTo>
                  <a:cubicBezTo>
                    <a:pt x="588" y="72"/>
                    <a:pt x="588" y="72"/>
                    <a:pt x="588" y="72"/>
                  </a:cubicBezTo>
                  <a:cubicBezTo>
                    <a:pt x="591" y="72"/>
                    <a:pt x="591" y="72"/>
                    <a:pt x="591" y="72"/>
                  </a:cubicBezTo>
                  <a:cubicBezTo>
                    <a:pt x="592" y="72"/>
                    <a:pt x="592" y="72"/>
                    <a:pt x="592" y="72"/>
                  </a:cubicBezTo>
                  <a:cubicBezTo>
                    <a:pt x="595" y="70"/>
                    <a:pt x="595" y="70"/>
                    <a:pt x="595" y="70"/>
                  </a:cubicBezTo>
                  <a:cubicBezTo>
                    <a:pt x="592" y="69"/>
                    <a:pt x="592" y="69"/>
                    <a:pt x="592" y="69"/>
                  </a:cubicBezTo>
                  <a:cubicBezTo>
                    <a:pt x="596" y="68"/>
                    <a:pt x="596" y="68"/>
                    <a:pt x="596" y="68"/>
                  </a:cubicBezTo>
                  <a:cubicBezTo>
                    <a:pt x="598" y="66"/>
                    <a:pt x="598" y="66"/>
                    <a:pt x="598" y="66"/>
                  </a:cubicBezTo>
                  <a:cubicBezTo>
                    <a:pt x="601" y="65"/>
                    <a:pt x="601" y="65"/>
                    <a:pt x="601" y="65"/>
                  </a:cubicBezTo>
                  <a:cubicBezTo>
                    <a:pt x="601" y="63"/>
                    <a:pt x="601" y="63"/>
                    <a:pt x="601" y="63"/>
                  </a:cubicBezTo>
                  <a:cubicBezTo>
                    <a:pt x="602" y="63"/>
                    <a:pt x="602" y="63"/>
                    <a:pt x="602" y="63"/>
                  </a:cubicBezTo>
                  <a:cubicBezTo>
                    <a:pt x="601" y="62"/>
                    <a:pt x="601" y="62"/>
                    <a:pt x="601" y="62"/>
                  </a:cubicBezTo>
                  <a:cubicBezTo>
                    <a:pt x="599" y="60"/>
                    <a:pt x="599" y="60"/>
                    <a:pt x="599" y="60"/>
                  </a:cubicBezTo>
                  <a:cubicBezTo>
                    <a:pt x="596" y="60"/>
                    <a:pt x="596" y="60"/>
                    <a:pt x="596" y="6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92" y="62"/>
                    <a:pt x="592" y="62"/>
                    <a:pt x="592" y="62"/>
                  </a:cubicBezTo>
                  <a:cubicBezTo>
                    <a:pt x="591" y="62"/>
                    <a:pt x="591" y="62"/>
                    <a:pt x="591" y="62"/>
                  </a:cubicBezTo>
                  <a:cubicBezTo>
                    <a:pt x="586" y="60"/>
                    <a:pt x="586" y="60"/>
                    <a:pt x="586" y="60"/>
                  </a:cubicBezTo>
                  <a:cubicBezTo>
                    <a:pt x="581" y="60"/>
                    <a:pt x="581" y="60"/>
                    <a:pt x="581" y="60"/>
                  </a:cubicBezTo>
                  <a:cubicBezTo>
                    <a:pt x="579" y="62"/>
                    <a:pt x="579" y="62"/>
                    <a:pt x="579" y="62"/>
                  </a:cubicBezTo>
                  <a:cubicBezTo>
                    <a:pt x="578" y="62"/>
                    <a:pt x="578" y="62"/>
                    <a:pt x="578" y="62"/>
                  </a:cubicBezTo>
                  <a:cubicBezTo>
                    <a:pt x="578" y="63"/>
                    <a:pt x="578" y="63"/>
                    <a:pt x="578" y="63"/>
                  </a:cubicBezTo>
                  <a:cubicBezTo>
                    <a:pt x="581" y="65"/>
                    <a:pt x="581" y="65"/>
                    <a:pt x="581" y="65"/>
                  </a:cubicBezTo>
                  <a:cubicBezTo>
                    <a:pt x="584" y="65"/>
                    <a:pt x="584" y="65"/>
                    <a:pt x="584" y="65"/>
                  </a:cubicBezTo>
                  <a:cubicBezTo>
                    <a:pt x="581" y="66"/>
                    <a:pt x="581" y="66"/>
                    <a:pt x="581" y="66"/>
                  </a:cubicBezTo>
                  <a:cubicBezTo>
                    <a:pt x="579" y="66"/>
                    <a:pt x="579" y="66"/>
                    <a:pt x="579" y="66"/>
                  </a:cubicBezTo>
                  <a:cubicBezTo>
                    <a:pt x="578" y="66"/>
                    <a:pt x="578" y="66"/>
                    <a:pt x="578" y="66"/>
                  </a:cubicBezTo>
                  <a:cubicBezTo>
                    <a:pt x="581" y="68"/>
                    <a:pt x="581" y="68"/>
                    <a:pt x="581" y="68"/>
                  </a:cubicBezTo>
                  <a:cubicBezTo>
                    <a:pt x="576" y="68"/>
                    <a:pt x="576" y="68"/>
                    <a:pt x="576" y="68"/>
                  </a:cubicBezTo>
                  <a:cubicBezTo>
                    <a:pt x="576" y="66"/>
                    <a:pt x="576" y="66"/>
                    <a:pt x="576" y="66"/>
                  </a:cubicBezTo>
                  <a:cubicBezTo>
                    <a:pt x="575" y="66"/>
                    <a:pt x="575" y="66"/>
                    <a:pt x="575" y="66"/>
                  </a:cubicBezTo>
                  <a:cubicBezTo>
                    <a:pt x="574" y="66"/>
                    <a:pt x="574" y="66"/>
                    <a:pt x="574" y="66"/>
                  </a:cubicBezTo>
                  <a:cubicBezTo>
                    <a:pt x="575" y="65"/>
                    <a:pt x="575" y="65"/>
                    <a:pt x="575" y="65"/>
                  </a:cubicBezTo>
                  <a:cubicBezTo>
                    <a:pt x="574" y="65"/>
                    <a:pt x="574" y="65"/>
                    <a:pt x="574" y="65"/>
                  </a:cubicBezTo>
                  <a:cubicBezTo>
                    <a:pt x="574" y="63"/>
                    <a:pt x="574" y="63"/>
                    <a:pt x="574" y="63"/>
                  </a:cubicBezTo>
                  <a:cubicBezTo>
                    <a:pt x="572" y="62"/>
                    <a:pt x="572" y="62"/>
                    <a:pt x="572" y="62"/>
                  </a:cubicBezTo>
                  <a:cubicBezTo>
                    <a:pt x="568" y="63"/>
                    <a:pt x="568" y="63"/>
                    <a:pt x="568" y="63"/>
                  </a:cubicBezTo>
                  <a:cubicBezTo>
                    <a:pt x="565" y="65"/>
                    <a:pt x="565" y="65"/>
                    <a:pt x="565" y="65"/>
                  </a:cubicBezTo>
                  <a:cubicBezTo>
                    <a:pt x="566" y="65"/>
                    <a:pt x="566" y="65"/>
                    <a:pt x="566" y="65"/>
                  </a:cubicBezTo>
                  <a:cubicBezTo>
                    <a:pt x="565" y="66"/>
                    <a:pt x="565" y="66"/>
                    <a:pt x="565" y="66"/>
                  </a:cubicBezTo>
                  <a:cubicBezTo>
                    <a:pt x="566" y="68"/>
                    <a:pt x="566" y="68"/>
                    <a:pt x="566" y="68"/>
                  </a:cubicBezTo>
                  <a:cubicBezTo>
                    <a:pt x="565" y="68"/>
                    <a:pt x="565" y="68"/>
                    <a:pt x="565" y="68"/>
                  </a:cubicBezTo>
                  <a:cubicBezTo>
                    <a:pt x="566" y="69"/>
                    <a:pt x="566" y="69"/>
                    <a:pt x="566" y="69"/>
                  </a:cubicBezTo>
                  <a:cubicBezTo>
                    <a:pt x="565" y="69"/>
                    <a:pt x="565" y="69"/>
                    <a:pt x="565" y="69"/>
                  </a:cubicBezTo>
                  <a:cubicBezTo>
                    <a:pt x="562" y="69"/>
                    <a:pt x="562" y="69"/>
                    <a:pt x="562" y="69"/>
                  </a:cubicBezTo>
                  <a:cubicBezTo>
                    <a:pt x="559" y="68"/>
                    <a:pt x="559" y="68"/>
                    <a:pt x="559" y="68"/>
                  </a:cubicBezTo>
                  <a:lnTo>
                    <a:pt x="556" y="69"/>
                  </a:lnTo>
                  <a:close/>
                  <a:moveTo>
                    <a:pt x="586" y="47"/>
                  </a:moveTo>
                  <a:cubicBezTo>
                    <a:pt x="585" y="47"/>
                    <a:pt x="585" y="47"/>
                    <a:pt x="585" y="47"/>
                  </a:cubicBezTo>
                  <a:cubicBezTo>
                    <a:pt x="584" y="49"/>
                    <a:pt x="584" y="49"/>
                    <a:pt x="584" y="49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94" y="49"/>
                    <a:pt x="594" y="49"/>
                    <a:pt x="594" y="49"/>
                  </a:cubicBezTo>
                  <a:cubicBezTo>
                    <a:pt x="594" y="47"/>
                    <a:pt x="594" y="47"/>
                    <a:pt x="594" y="47"/>
                  </a:cubicBezTo>
                  <a:cubicBezTo>
                    <a:pt x="591" y="47"/>
                    <a:pt x="591" y="47"/>
                    <a:pt x="591" y="47"/>
                  </a:cubicBezTo>
                  <a:lnTo>
                    <a:pt x="586" y="47"/>
                  </a:lnTo>
                  <a:close/>
                  <a:moveTo>
                    <a:pt x="637" y="29"/>
                  </a:moveTo>
                  <a:cubicBezTo>
                    <a:pt x="638" y="29"/>
                    <a:pt x="638" y="29"/>
                    <a:pt x="638" y="29"/>
                  </a:cubicBezTo>
                  <a:cubicBezTo>
                    <a:pt x="641" y="29"/>
                    <a:pt x="641" y="29"/>
                    <a:pt x="641" y="29"/>
                  </a:cubicBezTo>
                  <a:cubicBezTo>
                    <a:pt x="644" y="27"/>
                    <a:pt x="644" y="27"/>
                    <a:pt x="644" y="27"/>
                  </a:cubicBezTo>
                  <a:cubicBezTo>
                    <a:pt x="642" y="26"/>
                    <a:pt x="642" y="26"/>
                    <a:pt x="642" y="26"/>
                  </a:cubicBezTo>
                  <a:cubicBezTo>
                    <a:pt x="639" y="26"/>
                    <a:pt x="639" y="26"/>
                    <a:pt x="639" y="26"/>
                  </a:cubicBezTo>
                  <a:cubicBezTo>
                    <a:pt x="635" y="26"/>
                    <a:pt x="635" y="26"/>
                    <a:pt x="635" y="26"/>
                  </a:cubicBezTo>
                  <a:cubicBezTo>
                    <a:pt x="632" y="27"/>
                    <a:pt x="632" y="27"/>
                    <a:pt x="632" y="27"/>
                  </a:cubicBezTo>
                  <a:cubicBezTo>
                    <a:pt x="635" y="27"/>
                    <a:pt x="635" y="27"/>
                    <a:pt x="635" y="27"/>
                  </a:cubicBezTo>
                  <a:lnTo>
                    <a:pt x="637" y="29"/>
                  </a:lnTo>
                  <a:close/>
                  <a:moveTo>
                    <a:pt x="628" y="46"/>
                  </a:moveTo>
                  <a:cubicBezTo>
                    <a:pt x="624" y="46"/>
                    <a:pt x="624" y="46"/>
                    <a:pt x="624" y="46"/>
                  </a:cubicBezTo>
                  <a:cubicBezTo>
                    <a:pt x="628" y="47"/>
                    <a:pt x="628" y="47"/>
                    <a:pt x="628" y="47"/>
                  </a:cubicBezTo>
                  <a:cubicBezTo>
                    <a:pt x="627" y="47"/>
                    <a:pt x="627" y="47"/>
                    <a:pt x="627" y="47"/>
                  </a:cubicBezTo>
                  <a:cubicBezTo>
                    <a:pt x="627" y="49"/>
                    <a:pt x="627" y="49"/>
                    <a:pt x="627" y="49"/>
                  </a:cubicBezTo>
                  <a:cubicBezTo>
                    <a:pt x="631" y="47"/>
                    <a:pt x="631" y="47"/>
                    <a:pt x="631" y="47"/>
                  </a:cubicBezTo>
                  <a:cubicBezTo>
                    <a:pt x="632" y="47"/>
                    <a:pt x="632" y="47"/>
                    <a:pt x="632" y="47"/>
                  </a:cubicBezTo>
                  <a:cubicBezTo>
                    <a:pt x="637" y="47"/>
                    <a:pt x="637" y="47"/>
                    <a:pt x="637" y="47"/>
                  </a:cubicBezTo>
                  <a:cubicBezTo>
                    <a:pt x="642" y="47"/>
                    <a:pt x="642" y="47"/>
                    <a:pt x="642" y="47"/>
                  </a:cubicBezTo>
                  <a:cubicBezTo>
                    <a:pt x="647" y="46"/>
                    <a:pt x="647" y="46"/>
                    <a:pt x="647" y="46"/>
                  </a:cubicBezTo>
                  <a:cubicBezTo>
                    <a:pt x="645" y="45"/>
                    <a:pt x="645" y="45"/>
                    <a:pt x="645" y="45"/>
                  </a:cubicBezTo>
                  <a:cubicBezTo>
                    <a:pt x="644" y="45"/>
                    <a:pt x="644" y="45"/>
                    <a:pt x="644" y="45"/>
                  </a:cubicBezTo>
                  <a:cubicBezTo>
                    <a:pt x="651" y="43"/>
                    <a:pt x="651" y="43"/>
                    <a:pt x="651" y="43"/>
                  </a:cubicBezTo>
                  <a:cubicBezTo>
                    <a:pt x="648" y="42"/>
                    <a:pt x="648" y="42"/>
                    <a:pt x="648" y="42"/>
                  </a:cubicBezTo>
                  <a:cubicBezTo>
                    <a:pt x="647" y="42"/>
                    <a:pt x="647" y="42"/>
                    <a:pt x="647" y="42"/>
                  </a:cubicBezTo>
                  <a:cubicBezTo>
                    <a:pt x="642" y="42"/>
                    <a:pt x="642" y="42"/>
                    <a:pt x="642" y="42"/>
                  </a:cubicBezTo>
                  <a:cubicBezTo>
                    <a:pt x="642" y="40"/>
                    <a:pt x="642" y="40"/>
                    <a:pt x="642" y="40"/>
                  </a:cubicBezTo>
                  <a:cubicBezTo>
                    <a:pt x="641" y="40"/>
                    <a:pt x="641" y="40"/>
                    <a:pt x="641" y="40"/>
                  </a:cubicBezTo>
                  <a:cubicBezTo>
                    <a:pt x="638" y="39"/>
                    <a:pt x="638" y="39"/>
                    <a:pt x="638" y="39"/>
                  </a:cubicBezTo>
                  <a:cubicBezTo>
                    <a:pt x="634" y="39"/>
                    <a:pt x="634" y="39"/>
                    <a:pt x="634" y="39"/>
                  </a:cubicBezTo>
                  <a:cubicBezTo>
                    <a:pt x="629" y="39"/>
                    <a:pt x="629" y="39"/>
                    <a:pt x="629" y="39"/>
                  </a:cubicBezTo>
                  <a:cubicBezTo>
                    <a:pt x="628" y="40"/>
                    <a:pt x="628" y="40"/>
                    <a:pt x="628" y="40"/>
                  </a:cubicBezTo>
                  <a:cubicBezTo>
                    <a:pt x="628" y="42"/>
                    <a:pt x="628" y="42"/>
                    <a:pt x="628" y="42"/>
                  </a:cubicBezTo>
                  <a:cubicBezTo>
                    <a:pt x="627" y="42"/>
                    <a:pt x="627" y="42"/>
                    <a:pt x="627" y="42"/>
                  </a:cubicBezTo>
                  <a:cubicBezTo>
                    <a:pt x="625" y="43"/>
                    <a:pt x="625" y="43"/>
                    <a:pt x="625" y="43"/>
                  </a:cubicBezTo>
                  <a:cubicBezTo>
                    <a:pt x="625" y="45"/>
                    <a:pt x="625" y="45"/>
                    <a:pt x="625" y="45"/>
                  </a:cubicBezTo>
                  <a:cubicBezTo>
                    <a:pt x="631" y="45"/>
                    <a:pt x="631" y="45"/>
                    <a:pt x="631" y="45"/>
                  </a:cubicBezTo>
                  <a:cubicBezTo>
                    <a:pt x="629" y="46"/>
                    <a:pt x="629" y="46"/>
                    <a:pt x="629" y="46"/>
                  </a:cubicBezTo>
                  <a:lnTo>
                    <a:pt x="628" y="46"/>
                  </a:lnTo>
                  <a:close/>
                  <a:moveTo>
                    <a:pt x="618" y="59"/>
                  </a:moveTo>
                  <a:cubicBezTo>
                    <a:pt x="612" y="59"/>
                    <a:pt x="612" y="59"/>
                    <a:pt x="612" y="59"/>
                  </a:cubicBezTo>
                  <a:cubicBezTo>
                    <a:pt x="617" y="60"/>
                    <a:pt x="617" y="60"/>
                    <a:pt x="617" y="60"/>
                  </a:cubicBezTo>
                  <a:cubicBezTo>
                    <a:pt x="621" y="60"/>
                    <a:pt x="621" y="60"/>
                    <a:pt x="621" y="60"/>
                  </a:cubicBezTo>
                  <a:cubicBezTo>
                    <a:pt x="619" y="62"/>
                    <a:pt x="619" y="62"/>
                    <a:pt x="619" y="62"/>
                  </a:cubicBezTo>
                  <a:cubicBezTo>
                    <a:pt x="617" y="62"/>
                    <a:pt x="617" y="62"/>
                    <a:pt x="617" y="62"/>
                  </a:cubicBezTo>
                  <a:cubicBezTo>
                    <a:pt x="618" y="63"/>
                    <a:pt x="618" y="63"/>
                    <a:pt x="618" y="63"/>
                  </a:cubicBezTo>
                  <a:cubicBezTo>
                    <a:pt x="619" y="63"/>
                    <a:pt x="619" y="63"/>
                    <a:pt x="619" y="63"/>
                  </a:cubicBezTo>
                  <a:cubicBezTo>
                    <a:pt x="621" y="65"/>
                    <a:pt x="621" y="65"/>
                    <a:pt x="621" y="65"/>
                  </a:cubicBezTo>
                  <a:cubicBezTo>
                    <a:pt x="624" y="63"/>
                    <a:pt x="624" y="63"/>
                    <a:pt x="624" y="63"/>
                  </a:cubicBezTo>
                  <a:cubicBezTo>
                    <a:pt x="631" y="65"/>
                    <a:pt x="631" y="65"/>
                    <a:pt x="631" y="65"/>
                  </a:cubicBezTo>
                  <a:cubicBezTo>
                    <a:pt x="634" y="63"/>
                    <a:pt x="634" y="63"/>
                    <a:pt x="634" y="63"/>
                  </a:cubicBezTo>
                  <a:cubicBezTo>
                    <a:pt x="637" y="63"/>
                    <a:pt x="637" y="63"/>
                    <a:pt x="637" y="63"/>
                  </a:cubicBezTo>
                  <a:cubicBezTo>
                    <a:pt x="638" y="63"/>
                    <a:pt x="638" y="63"/>
                    <a:pt x="638" y="63"/>
                  </a:cubicBezTo>
                  <a:cubicBezTo>
                    <a:pt x="638" y="65"/>
                    <a:pt x="638" y="65"/>
                    <a:pt x="638" y="65"/>
                  </a:cubicBezTo>
                  <a:cubicBezTo>
                    <a:pt x="638" y="66"/>
                    <a:pt x="638" y="66"/>
                    <a:pt x="638" y="66"/>
                  </a:cubicBezTo>
                  <a:cubicBezTo>
                    <a:pt x="638" y="68"/>
                    <a:pt x="638" y="68"/>
                    <a:pt x="638" y="68"/>
                  </a:cubicBezTo>
                  <a:cubicBezTo>
                    <a:pt x="639" y="68"/>
                    <a:pt x="639" y="68"/>
                    <a:pt x="639" y="68"/>
                  </a:cubicBezTo>
                  <a:cubicBezTo>
                    <a:pt x="638" y="70"/>
                    <a:pt x="638" y="70"/>
                    <a:pt x="638" y="70"/>
                  </a:cubicBezTo>
                  <a:cubicBezTo>
                    <a:pt x="635" y="72"/>
                    <a:pt x="635" y="72"/>
                    <a:pt x="635" y="72"/>
                  </a:cubicBezTo>
                  <a:cubicBezTo>
                    <a:pt x="632" y="73"/>
                    <a:pt x="632" y="73"/>
                    <a:pt x="632" y="73"/>
                  </a:cubicBezTo>
                  <a:cubicBezTo>
                    <a:pt x="629" y="75"/>
                    <a:pt x="629" y="75"/>
                    <a:pt x="629" y="75"/>
                  </a:cubicBezTo>
                  <a:cubicBezTo>
                    <a:pt x="632" y="76"/>
                    <a:pt x="632" y="76"/>
                    <a:pt x="632" y="76"/>
                  </a:cubicBezTo>
                  <a:cubicBezTo>
                    <a:pt x="628" y="78"/>
                    <a:pt x="628" y="78"/>
                    <a:pt x="628" y="78"/>
                  </a:cubicBezTo>
                  <a:cubicBezTo>
                    <a:pt x="628" y="79"/>
                    <a:pt x="628" y="79"/>
                    <a:pt x="628" y="79"/>
                  </a:cubicBezTo>
                  <a:cubicBezTo>
                    <a:pt x="629" y="80"/>
                    <a:pt x="629" y="80"/>
                    <a:pt x="629" y="80"/>
                  </a:cubicBezTo>
                  <a:cubicBezTo>
                    <a:pt x="632" y="80"/>
                    <a:pt x="632" y="80"/>
                    <a:pt x="632" y="80"/>
                  </a:cubicBezTo>
                  <a:cubicBezTo>
                    <a:pt x="634" y="80"/>
                    <a:pt x="634" y="80"/>
                    <a:pt x="634" y="80"/>
                  </a:cubicBezTo>
                  <a:cubicBezTo>
                    <a:pt x="638" y="79"/>
                    <a:pt x="638" y="79"/>
                    <a:pt x="638" y="79"/>
                  </a:cubicBezTo>
                  <a:cubicBezTo>
                    <a:pt x="635" y="80"/>
                    <a:pt x="635" y="80"/>
                    <a:pt x="635" y="80"/>
                  </a:cubicBezTo>
                  <a:cubicBezTo>
                    <a:pt x="637" y="80"/>
                    <a:pt x="637" y="80"/>
                    <a:pt x="637" y="80"/>
                  </a:cubicBezTo>
                  <a:cubicBezTo>
                    <a:pt x="637" y="82"/>
                    <a:pt x="637" y="82"/>
                    <a:pt x="637" y="82"/>
                  </a:cubicBezTo>
                  <a:cubicBezTo>
                    <a:pt x="641" y="82"/>
                    <a:pt x="641" y="82"/>
                    <a:pt x="641" y="82"/>
                  </a:cubicBezTo>
                  <a:cubicBezTo>
                    <a:pt x="645" y="82"/>
                    <a:pt x="645" y="82"/>
                    <a:pt x="645" y="8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52" y="79"/>
                    <a:pt x="652" y="79"/>
                    <a:pt x="652" y="79"/>
                  </a:cubicBezTo>
                  <a:cubicBezTo>
                    <a:pt x="652" y="80"/>
                    <a:pt x="652" y="80"/>
                    <a:pt x="652" y="80"/>
                  </a:cubicBezTo>
                  <a:cubicBezTo>
                    <a:pt x="655" y="79"/>
                    <a:pt x="655" y="79"/>
                    <a:pt x="655" y="79"/>
                  </a:cubicBezTo>
                  <a:cubicBezTo>
                    <a:pt x="657" y="79"/>
                    <a:pt x="657" y="79"/>
                    <a:pt x="657" y="79"/>
                  </a:cubicBezTo>
                  <a:cubicBezTo>
                    <a:pt x="658" y="79"/>
                    <a:pt x="658" y="79"/>
                    <a:pt x="658" y="79"/>
                  </a:cubicBezTo>
                  <a:cubicBezTo>
                    <a:pt x="655" y="80"/>
                    <a:pt x="655" y="80"/>
                    <a:pt x="655" y="80"/>
                  </a:cubicBezTo>
                  <a:cubicBezTo>
                    <a:pt x="652" y="82"/>
                    <a:pt x="652" y="82"/>
                    <a:pt x="652" y="82"/>
                  </a:cubicBezTo>
                  <a:cubicBezTo>
                    <a:pt x="658" y="83"/>
                    <a:pt x="658" y="83"/>
                    <a:pt x="658" y="83"/>
                  </a:cubicBezTo>
                  <a:cubicBezTo>
                    <a:pt x="662" y="82"/>
                    <a:pt x="662" y="82"/>
                    <a:pt x="662" y="82"/>
                  </a:cubicBezTo>
                  <a:cubicBezTo>
                    <a:pt x="665" y="83"/>
                    <a:pt x="665" y="83"/>
                    <a:pt x="665" y="83"/>
                  </a:cubicBezTo>
                  <a:cubicBezTo>
                    <a:pt x="667" y="83"/>
                    <a:pt x="667" y="83"/>
                    <a:pt x="667" y="83"/>
                  </a:cubicBezTo>
                  <a:cubicBezTo>
                    <a:pt x="668" y="82"/>
                    <a:pt x="668" y="82"/>
                    <a:pt x="668" y="82"/>
                  </a:cubicBezTo>
                  <a:cubicBezTo>
                    <a:pt x="671" y="83"/>
                    <a:pt x="671" y="83"/>
                    <a:pt x="671" y="83"/>
                  </a:cubicBezTo>
                  <a:cubicBezTo>
                    <a:pt x="672" y="82"/>
                    <a:pt x="672" y="82"/>
                    <a:pt x="672" y="82"/>
                  </a:cubicBezTo>
                  <a:cubicBezTo>
                    <a:pt x="674" y="83"/>
                    <a:pt x="674" y="83"/>
                    <a:pt x="674" y="83"/>
                  </a:cubicBezTo>
                  <a:cubicBezTo>
                    <a:pt x="675" y="83"/>
                    <a:pt x="675" y="83"/>
                    <a:pt x="675" y="83"/>
                  </a:cubicBezTo>
                  <a:cubicBezTo>
                    <a:pt x="678" y="82"/>
                    <a:pt x="678" y="82"/>
                    <a:pt x="678" y="82"/>
                  </a:cubicBezTo>
                  <a:cubicBezTo>
                    <a:pt x="680" y="83"/>
                    <a:pt x="680" y="83"/>
                    <a:pt x="680" y="83"/>
                  </a:cubicBezTo>
                  <a:cubicBezTo>
                    <a:pt x="681" y="82"/>
                    <a:pt x="681" y="82"/>
                    <a:pt x="681" y="82"/>
                  </a:cubicBezTo>
                  <a:cubicBezTo>
                    <a:pt x="684" y="80"/>
                    <a:pt x="684" y="80"/>
                    <a:pt x="684" y="80"/>
                  </a:cubicBezTo>
                  <a:cubicBezTo>
                    <a:pt x="682" y="82"/>
                    <a:pt x="682" y="82"/>
                    <a:pt x="682" y="82"/>
                  </a:cubicBezTo>
                  <a:cubicBezTo>
                    <a:pt x="685" y="83"/>
                    <a:pt x="685" y="83"/>
                    <a:pt x="685" y="83"/>
                  </a:cubicBezTo>
                  <a:cubicBezTo>
                    <a:pt x="688" y="83"/>
                    <a:pt x="688" y="83"/>
                    <a:pt x="688" y="83"/>
                  </a:cubicBezTo>
                  <a:cubicBezTo>
                    <a:pt x="694" y="82"/>
                    <a:pt x="694" y="82"/>
                    <a:pt x="694" y="82"/>
                  </a:cubicBezTo>
                  <a:cubicBezTo>
                    <a:pt x="697" y="80"/>
                    <a:pt x="697" y="80"/>
                    <a:pt x="697" y="80"/>
                  </a:cubicBezTo>
                  <a:cubicBezTo>
                    <a:pt x="698" y="79"/>
                    <a:pt x="698" y="79"/>
                    <a:pt x="698" y="79"/>
                  </a:cubicBezTo>
                  <a:cubicBezTo>
                    <a:pt x="700" y="79"/>
                    <a:pt x="700" y="79"/>
                    <a:pt x="700" y="79"/>
                  </a:cubicBezTo>
                  <a:cubicBezTo>
                    <a:pt x="700" y="80"/>
                    <a:pt x="700" y="80"/>
                    <a:pt x="700" y="80"/>
                  </a:cubicBezTo>
                  <a:cubicBezTo>
                    <a:pt x="700" y="82"/>
                    <a:pt x="700" y="82"/>
                    <a:pt x="700" y="82"/>
                  </a:cubicBezTo>
                  <a:cubicBezTo>
                    <a:pt x="703" y="83"/>
                    <a:pt x="703" y="83"/>
                    <a:pt x="703" y="83"/>
                  </a:cubicBezTo>
                  <a:cubicBezTo>
                    <a:pt x="708" y="83"/>
                    <a:pt x="708" y="83"/>
                    <a:pt x="708" y="83"/>
                  </a:cubicBezTo>
                  <a:cubicBezTo>
                    <a:pt x="713" y="82"/>
                    <a:pt x="713" y="82"/>
                    <a:pt x="713" y="82"/>
                  </a:cubicBezTo>
                  <a:cubicBezTo>
                    <a:pt x="717" y="82"/>
                    <a:pt x="717" y="82"/>
                    <a:pt x="717" y="82"/>
                  </a:cubicBezTo>
                  <a:cubicBezTo>
                    <a:pt x="721" y="82"/>
                    <a:pt x="721" y="82"/>
                    <a:pt x="721" y="82"/>
                  </a:cubicBezTo>
                  <a:cubicBezTo>
                    <a:pt x="724" y="79"/>
                    <a:pt x="724" y="79"/>
                    <a:pt x="724" y="79"/>
                  </a:cubicBezTo>
                  <a:cubicBezTo>
                    <a:pt x="725" y="78"/>
                    <a:pt x="725" y="78"/>
                    <a:pt x="725" y="78"/>
                  </a:cubicBezTo>
                  <a:cubicBezTo>
                    <a:pt x="727" y="76"/>
                    <a:pt x="727" y="76"/>
                    <a:pt x="727" y="76"/>
                  </a:cubicBezTo>
                  <a:cubicBezTo>
                    <a:pt x="730" y="75"/>
                    <a:pt x="730" y="75"/>
                    <a:pt x="730" y="75"/>
                  </a:cubicBezTo>
                  <a:cubicBezTo>
                    <a:pt x="734" y="75"/>
                    <a:pt x="734" y="75"/>
                    <a:pt x="734" y="75"/>
                  </a:cubicBezTo>
                  <a:cubicBezTo>
                    <a:pt x="735" y="73"/>
                    <a:pt x="735" y="73"/>
                    <a:pt x="735" y="73"/>
                  </a:cubicBezTo>
                  <a:cubicBezTo>
                    <a:pt x="733" y="72"/>
                    <a:pt x="733" y="72"/>
                    <a:pt x="733" y="72"/>
                  </a:cubicBezTo>
                  <a:cubicBezTo>
                    <a:pt x="734" y="72"/>
                    <a:pt x="734" y="72"/>
                    <a:pt x="734" y="72"/>
                  </a:cubicBezTo>
                  <a:cubicBezTo>
                    <a:pt x="731" y="70"/>
                    <a:pt x="731" y="70"/>
                    <a:pt x="731" y="70"/>
                  </a:cubicBezTo>
                  <a:cubicBezTo>
                    <a:pt x="730" y="70"/>
                    <a:pt x="730" y="70"/>
                    <a:pt x="730" y="70"/>
                  </a:cubicBezTo>
                  <a:cubicBezTo>
                    <a:pt x="725" y="70"/>
                    <a:pt x="725" y="70"/>
                    <a:pt x="725" y="70"/>
                  </a:cubicBezTo>
                  <a:cubicBezTo>
                    <a:pt x="725" y="69"/>
                    <a:pt x="725" y="69"/>
                    <a:pt x="725" y="69"/>
                  </a:cubicBezTo>
                  <a:cubicBezTo>
                    <a:pt x="723" y="68"/>
                    <a:pt x="723" y="68"/>
                    <a:pt x="723" y="68"/>
                  </a:cubicBezTo>
                  <a:cubicBezTo>
                    <a:pt x="717" y="69"/>
                    <a:pt x="717" y="69"/>
                    <a:pt x="717" y="69"/>
                  </a:cubicBezTo>
                  <a:cubicBezTo>
                    <a:pt x="713" y="69"/>
                    <a:pt x="713" y="69"/>
                    <a:pt x="713" y="69"/>
                  </a:cubicBezTo>
                  <a:cubicBezTo>
                    <a:pt x="708" y="69"/>
                    <a:pt x="708" y="69"/>
                    <a:pt x="708" y="69"/>
                  </a:cubicBezTo>
                  <a:cubicBezTo>
                    <a:pt x="703" y="69"/>
                    <a:pt x="703" y="69"/>
                    <a:pt x="703" y="69"/>
                  </a:cubicBezTo>
                  <a:cubicBezTo>
                    <a:pt x="697" y="70"/>
                    <a:pt x="697" y="70"/>
                    <a:pt x="697" y="70"/>
                  </a:cubicBezTo>
                  <a:cubicBezTo>
                    <a:pt x="684" y="72"/>
                    <a:pt x="684" y="72"/>
                    <a:pt x="684" y="72"/>
                  </a:cubicBezTo>
                  <a:cubicBezTo>
                    <a:pt x="687" y="73"/>
                    <a:pt x="687" y="73"/>
                    <a:pt x="687" y="73"/>
                  </a:cubicBezTo>
                  <a:cubicBezTo>
                    <a:pt x="680" y="73"/>
                    <a:pt x="680" y="73"/>
                    <a:pt x="680" y="73"/>
                  </a:cubicBezTo>
                  <a:cubicBezTo>
                    <a:pt x="680" y="72"/>
                    <a:pt x="680" y="72"/>
                    <a:pt x="680" y="72"/>
                  </a:cubicBezTo>
                  <a:cubicBezTo>
                    <a:pt x="677" y="70"/>
                    <a:pt x="677" y="70"/>
                    <a:pt x="677" y="70"/>
                  </a:cubicBezTo>
                  <a:cubicBezTo>
                    <a:pt x="674" y="70"/>
                    <a:pt x="674" y="70"/>
                    <a:pt x="674" y="70"/>
                  </a:cubicBezTo>
                  <a:cubicBezTo>
                    <a:pt x="672" y="72"/>
                    <a:pt x="672" y="72"/>
                    <a:pt x="672" y="72"/>
                  </a:cubicBezTo>
                  <a:cubicBezTo>
                    <a:pt x="671" y="72"/>
                    <a:pt x="671" y="72"/>
                    <a:pt x="671" y="72"/>
                  </a:cubicBezTo>
                  <a:cubicBezTo>
                    <a:pt x="670" y="72"/>
                    <a:pt x="670" y="72"/>
                    <a:pt x="670" y="72"/>
                  </a:cubicBezTo>
                  <a:cubicBezTo>
                    <a:pt x="667" y="72"/>
                    <a:pt x="667" y="72"/>
                    <a:pt x="667" y="72"/>
                  </a:cubicBezTo>
                  <a:cubicBezTo>
                    <a:pt x="665" y="70"/>
                    <a:pt x="665" y="70"/>
                    <a:pt x="665" y="70"/>
                  </a:cubicBezTo>
                  <a:cubicBezTo>
                    <a:pt x="664" y="70"/>
                    <a:pt x="664" y="70"/>
                    <a:pt x="664" y="70"/>
                  </a:cubicBezTo>
                  <a:cubicBezTo>
                    <a:pt x="662" y="70"/>
                    <a:pt x="662" y="70"/>
                    <a:pt x="662" y="70"/>
                  </a:cubicBezTo>
                  <a:cubicBezTo>
                    <a:pt x="662" y="72"/>
                    <a:pt x="662" y="72"/>
                    <a:pt x="662" y="72"/>
                  </a:cubicBezTo>
                  <a:cubicBezTo>
                    <a:pt x="661" y="72"/>
                    <a:pt x="661" y="72"/>
                    <a:pt x="661" y="72"/>
                  </a:cubicBezTo>
                  <a:cubicBezTo>
                    <a:pt x="660" y="72"/>
                    <a:pt x="660" y="72"/>
                    <a:pt x="660" y="72"/>
                  </a:cubicBezTo>
                  <a:cubicBezTo>
                    <a:pt x="658" y="70"/>
                    <a:pt x="658" y="70"/>
                    <a:pt x="658" y="70"/>
                  </a:cubicBezTo>
                  <a:cubicBezTo>
                    <a:pt x="660" y="70"/>
                    <a:pt x="660" y="70"/>
                    <a:pt x="660" y="70"/>
                  </a:cubicBezTo>
                  <a:cubicBezTo>
                    <a:pt x="662" y="69"/>
                    <a:pt x="662" y="69"/>
                    <a:pt x="662" y="69"/>
                  </a:cubicBezTo>
                  <a:cubicBezTo>
                    <a:pt x="661" y="69"/>
                    <a:pt x="661" y="69"/>
                    <a:pt x="661" y="69"/>
                  </a:cubicBezTo>
                  <a:cubicBezTo>
                    <a:pt x="658" y="69"/>
                    <a:pt x="658" y="69"/>
                    <a:pt x="658" y="69"/>
                  </a:cubicBezTo>
                  <a:cubicBezTo>
                    <a:pt x="660" y="68"/>
                    <a:pt x="660" y="68"/>
                    <a:pt x="660" y="68"/>
                  </a:cubicBezTo>
                  <a:cubicBezTo>
                    <a:pt x="658" y="68"/>
                    <a:pt x="658" y="68"/>
                    <a:pt x="658" y="68"/>
                  </a:cubicBezTo>
                  <a:cubicBezTo>
                    <a:pt x="657" y="68"/>
                    <a:pt x="657" y="68"/>
                    <a:pt x="657" y="68"/>
                  </a:cubicBezTo>
                  <a:cubicBezTo>
                    <a:pt x="652" y="68"/>
                    <a:pt x="652" y="68"/>
                    <a:pt x="652" y="68"/>
                  </a:cubicBezTo>
                  <a:cubicBezTo>
                    <a:pt x="648" y="69"/>
                    <a:pt x="648" y="69"/>
                    <a:pt x="648" y="69"/>
                  </a:cubicBezTo>
                  <a:cubicBezTo>
                    <a:pt x="649" y="68"/>
                    <a:pt x="649" y="68"/>
                    <a:pt x="649" y="68"/>
                  </a:cubicBezTo>
                  <a:cubicBezTo>
                    <a:pt x="652" y="66"/>
                    <a:pt x="652" y="66"/>
                    <a:pt x="652" y="66"/>
                  </a:cubicBezTo>
                  <a:cubicBezTo>
                    <a:pt x="649" y="65"/>
                    <a:pt x="649" y="65"/>
                    <a:pt x="649" y="65"/>
                  </a:cubicBezTo>
                  <a:cubicBezTo>
                    <a:pt x="651" y="65"/>
                    <a:pt x="651" y="65"/>
                    <a:pt x="651" y="65"/>
                  </a:cubicBezTo>
                  <a:cubicBezTo>
                    <a:pt x="654" y="65"/>
                    <a:pt x="654" y="65"/>
                    <a:pt x="654" y="65"/>
                  </a:cubicBezTo>
                  <a:cubicBezTo>
                    <a:pt x="658" y="66"/>
                    <a:pt x="658" y="66"/>
                    <a:pt x="658" y="66"/>
                  </a:cubicBezTo>
                  <a:cubicBezTo>
                    <a:pt x="658" y="65"/>
                    <a:pt x="658" y="65"/>
                    <a:pt x="658" y="65"/>
                  </a:cubicBezTo>
                  <a:cubicBezTo>
                    <a:pt x="661" y="65"/>
                    <a:pt x="661" y="65"/>
                    <a:pt x="661" y="65"/>
                  </a:cubicBezTo>
                  <a:cubicBezTo>
                    <a:pt x="667" y="65"/>
                    <a:pt x="667" y="65"/>
                    <a:pt x="667" y="65"/>
                  </a:cubicBezTo>
                  <a:cubicBezTo>
                    <a:pt x="664" y="63"/>
                    <a:pt x="664" y="63"/>
                    <a:pt x="664" y="63"/>
                  </a:cubicBezTo>
                  <a:cubicBezTo>
                    <a:pt x="661" y="62"/>
                    <a:pt x="661" y="62"/>
                    <a:pt x="661" y="62"/>
                  </a:cubicBezTo>
                  <a:cubicBezTo>
                    <a:pt x="658" y="60"/>
                    <a:pt x="658" y="60"/>
                    <a:pt x="658" y="60"/>
                  </a:cubicBezTo>
                  <a:cubicBezTo>
                    <a:pt x="655" y="59"/>
                    <a:pt x="655" y="59"/>
                    <a:pt x="655" y="59"/>
                  </a:cubicBezTo>
                  <a:cubicBezTo>
                    <a:pt x="649" y="60"/>
                    <a:pt x="649" y="60"/>
                    <a:pt x="649" y="60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41" y="60"/>
                    <a:pt x="641" y="60"/>
                    <a:pt x="641" y="60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39" y="58"/>
                    <a:pt x="639" y="58"/>
                    <a:pt x="639" y="58"/>
                  </a:cubicBezTo>
                  <a:cubicBezTo>
                    <a:pt x="635" y="58"/>
                    <a:pt x="635" y="58"/>
                    <a:pt x="635" y="58"/>
                  </a:cubicBezTo>
                  <a:cubicBezTo>
                    <a:pt x="629" y="56"/>
                    <a:pt x="629" y="56"/>
                    <a:pt x="629" y="56"/>
                  </a:cubicBezTo>
                  <a:cubicBezTo>
                    <a:pt x="625" y="56"/>
                    <a:pt x="625" y="56"/>
                    <a:pt x="625" y="56"/>
                  </a:cubicBezTo>
                  <a:cubicBezTo>
                    <a:pt x="618" y="56"/>
                    <a:pt x="618" y="56"/>
                    <a:pt x="618" y="56"/>
                  </a:cubicBezTo>
                  <a:cubicBezTo>
                    <a:pt x="617" y="58"/>
                    <a:pt x="617" y="58"/>
                    <a:pt x="617" y="58"/>
                  </a:cubicBezTo>
                  <a:lnTo>
                    <a:pt x="618" y="59"/>
                  </a:lnTo>
                  <a:close/>
                  <a:moveTo>
                    <a:pt x="733" y="79"/>
                  </a:moveTo>
                  <a:cubicBezTo>
                    <a:pt x="731" y="78"/>
                    <a:pt x="731" y="78"/>
                    <a:pt x="731" y="78"/>
                  </a:cubicBezTo>
                  <a:cubicBezTo>
                    <a:pt x="730" y="78"/>
                    <a:pt x="730" y="78"/>
                    <a:pt x="730" y="78"/>
                  </a:cubicBezTo>
                  <a:cubicBezTo>
                    <a:pt x="725" y="78"/>
                    <a:pt x="725" y="78"/>
                    <a:pt x="725" y="78"/>
                  </a:cubicBezTo>
                  <a:cubicBezTo>
                    <a:pt x="727" y="79"/>
                    <a:pt x="727" y="79"/>
                    <a:pt x="727" y="79"/>
                  </a:cubicBezTo>
                  <a:lnTo>
                    <a:pt x="733" y="79"/>
                  </a:lnTo>
                  <a:close/>
                  <a:moveTo>
                    <a:pt x="508" y="125"/>
                  </a:moveTo>
                  <a:cubicBezTo>
                    <a:pt x="506" y="126"/>
                    <a:pt x="506" y="126"/>
                    <a:pt x="506" y="126"/>
                  </a:cubicBezTo>
                  <a:cubicBezTo>
                    <a:pt x="509" y="126"/>
                    <a:pt x="509" y="126"/>
                    <a:pt x="509" y="126"/>
                  </a:cubicBezTo>
                  <a:cubicBezTo>
                    <a:pt x="510" y="126"/>
                    <a:pt x="510" y="126"/>
                    <a:pt x="510" y="126"/>
                  </a:cubicBezTo>
                  <a:cubicBezTo>
                    <a:pt x="509" y="125"/>
                    <a:pt x="509" y="125"/>
                    <a:pt x="509" y="125"/>
                  </a:cubicBezTo>
                  <a:lnTo>
                    <a:pt x="508" y="125"/>
                  </a:lnTo>
                  <a:close/>
                  <a:moveTo>
                    <a:pt x="430" y="69"/>
                  </a:moveTo>
                  <a:cubicBezTo>
                    <a:pt x="434" y="69"/>
                    <a:pt x="434" y="69"/>
                    <a:pt x="434" y="69"/>
                  </a:cubicBezTo>
                  <a:cubicBezTo>
                    <a:pt x="439" y="66"/>
                    <a:pt x="439" y="66"/>
                    <a:pt x="439" y="66"/>
                  </a:cubicBezTo>
                  <a:cubicBezTo>
                    <a:pt x="433" y="66"/>
                    <a:pt x="433" y="66"/>
                    <a:pt x="433" y="66"/>
                  </a:cubicBezTo>
                  <a:cubicBezTo>
                    <a:pt x="427" y="68"/>
                    <a:pt x="427" y="68"/>
                    <a:pt x="427" y="68"/>
                  </a:cubicBezTo>
                  <a:cubicBezTo>
                    <a:pt x="423" y="69"/>
                    <a:pt x="423" y="69"/>
                    <a:pt x="423" y="69"/>
                  </a:cubicBezTo>
                  <a:cubicBezTo>
                    <a:pt x="417" y="72"/>
                    <a:pt x="417" y="72"/>
                    <a:pt x="417" y="72"/>
                  </a:cubicBezTo>
                  <a:cubicBezTo>
                    <a:pt x="420" y="72"/>
                    <a:pt x="420" y="72"/>
                    <a:pt x="420" y="72"/>
                  </a:cubicBezTo>
                  <a:cubicBezTo>
                    <a:pt x="424" y="72"/>
                    <a:pt x="424" y="72"/>
                    <a:pt x="424" y="72"/>
                  </a:cubicBezTo>
                  <a:lnTo>
                    <a:pt x="430" y="69"/>
                  </a:lnTo>
                  <a:close/>
                  <a:moveTo>
                    <a:pt x="493" y="136"/>
                  </a:moveTo>
                  <a:cubicBezTo>
                    <a:pt x="496" y="135"/>
                    <a:pt x="496" y="135"/>
                    <a:pt x="496" y="135"/>
                  </a:cubicBezTo>
                  <a:cubicBezTo>
                    <a:pt x="498" y="131"/>
                    <a:pt x="498" y="131"/>
                    <a:pt x="498" y="131"/>
                  </a:cubicBezTo>
                  <a:cubicBezTo>
                    <a:pt x="495" y="131"/>
                    <a:pt x="495" y="131"/>
                    <a:pt x="495" y="131"/>
                  </a:cubicBezTo>
                  <a:cubicBezTo>
                    <a:pt x="493" y="131"/>
                    <a:pt x="493" y="131"/>
                    <a:pt x="493" y="131"/>
                  </a:cubicBezTo>
                  <a:cubicBezTo>
                    <a:pt x="493" y="129"/>
                    <a:pt x="493" y="129"/>
                    <a:pt x="493" y="129"/>
                  </a:cubicBezTo>
                  <a:cubicBezTo>
                    <a:pt x="492" y="129"/>
                    <a:pt x="492" y="129"/>
                    <a:pt x="492" y="129"/>
                  </a:cubicBezTo>
                  <a:cubicBezTo>
                    <a:pt x="487" y="126"/>
                    <a:pt x="487" y="126"/>
                    <a:pt x="487" y="126"/>
                  </a:cubicBezTo>
                  <a:cubicBezTo>
                    <a:pt x="486" y="125"/>
                    <a:pt x="486" y="125"/>
                    <a:pt x="486" y="125"/>
                  </a:cubicBezTo>
                  <a:cubicBezTo>
                    <a:pt x="485" y="126"/>
                    <a:pt x="485" y="126"/>
                    <a:pt x="485" y="126"/>
                  </a:cubicBezTo>
                  <a:cubicBezTo>
                    <a:pt x="483" y="126"/>
                    <a:pt x="483" y="126"/>
                    <a:pt x="483" y="126"/>
                  </a:cubicBezTo>
                  <a:cubicBezTo>
                    <a:pt x="482" y="125"/>
                    <a:pt x="482" y="125"/>
                    <a:pt x="482" y="125"/>
                  </a:cubicBezTo>
                  <a:cubicBezTo>
                    <a:pt x="480" y="123"/>
                    <a:pt x="480" y="123"/>
                    <a:pt x="480" y="123"/>
                  </a:cubicBezTo>
                  <a:cubicBezTo>
                    <a:pt x="480" y="122"/>
                    <a:pt x="480" y="122"/>
                    <a:pt x="480" y="122"/>
                  </a:cubicBezTo>
                  <a:cubicBezTo>
                    <a:pt x="479" y="122"/>
                    <a:pt x="479" y="122"/>
                    <a:pt x="479" y="122"/>
                  </a:cubicBezTo>
                  <a:cubicBezTo>
                    <a:pt x="479" y="121"/>
                    <a:pt x="479" y="121"/>
                    <a:pt x="479" y="121"/>
                  </a:cubicBezTo>
                  <a:cubicBezTo>
                    <a:pt x="479" y="119"/>
                    <a:pt x="479" y="119"/>
                    <a:pt x="479" y="119"/>
                  </a:cubicBezTo>
                  <a:cubicBezTo>
                    <a:pt x="483" y="118"/>
                    <a:pt x="483" y="118"/>
                    <a:pt x="483" y="118"/>
                  </a:cubicBezTo>
                  <a:cubicBezTo>
                    <a:pt x="486" y="116"/>
                    <a:pt x="486" y="116"/>
                    <a:pt x="486" y="116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86" y="111"/>
                    <a:pt x="486" y="111"/>
                    <a:pt x="486" y="111"/>
                  </a:cubicBezTo>
                  <a:cubicBezTo>
                    <a:pt x="490" y="105"/>
                    <a:pt x="490" y="105"/>
                    <a:pt x="490" y="105"/>
                  </a:cubicBezTo>
                  <a:cubicBezTo>
                    <a:pt x="492" y="103"/>
                    <a:pt x="492" y="103"/>
                    <a:pt x="492" y="103"/>
                  </a:cubicBezTo>
                  <a:cubicBezTo>
                    <a:pt x="493" y="102"/>
                    <a:pt x="493" y="102"/>
                    <a:pt x="493" y="102"/>
                  </a:cubicBezTo>
                  <a:cubicBezTo>
                    <a:pt x="492" y="99"/>
                    <a:pt x="492" y="99"/>
                    <a:pt x="492" y="99"/>
                  </a:cubicBezTo>
                  <a:cubicBezTo>
                    <a:pt x="490" y="98"/>
                    <a:pt x="490" y="98"/>
                    <a:pt x="490" y="98"/>
                  </a:cubicBezTo>
                  <a:cubicBezTo>
                    <a:pt x="487" y="96"/>
                    <a:pt x="487" y="96"/>
                    <a:pt x="487" y="96"/>
                  </a:cubicBez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9" y="95"/>
                    <a:pt x="479" y="95"/>
                    <a:pt x="479" y="95"/>
                  </a:cubicBezTo>
                  <a:cubicBezTo>
                    <a:pt x="476" y="96"/>
                    <a:pt x="476" y="96"/>
                    <a:pt x="476" y="96"/>
                  </a:cubicBezTo>
                  <a:cubicBezTo>
                    <a:pt x="477" y="96"/>
                    <a:pt x="477" y="96"/>
                    <a:pt x="477" y="96"/>
                  </a:cubicBezTo>
                  <a:cubicBezTo>
                    <a:pt x="475" y="98"/>
                    <a:pt x="475" y="98"/>
                    <a:pt x="475" y="98"/>
                  </a:cubicBezTo>
                  <a:cubicBezTo>
                    <a:pt x="472" y="99"/>
                    <a:pt x="472" y="99"/>
                    <a:pt x="472" y="99"/>
                  </a:cubicBezTo>
                  <a:cubicBezTo>
                    <a:pt x="469" y="103"/>
                    <a:pt x="469" y="103"/>
                    <a:pt x="469" y="103"/>
                  </a:cubicBezTo>
                  <a:cubicBezTo>
                    <a:pt x="466" y="108"/>
                    <a:pt x="466" y="108"/>
                    <a:pt x="466" y="108"/>
                  </a:cubicBezTo>
                  <a:cubicBezTo>
                    <a:pt x="465" y="109"/>
                    <a:pt x="465" y="109"/>
                    <a:pt x="465" y="109"/>
                  </a:cubicBezTo>
                  <a:cubicBezTo>
                    <a:pt x="466" y="112"/>
                    <a:pt x="466" y="112"/>
                    <a:pt x="466" y="112"/>
                  </a:cubicBezTo>
                  <a:cubicBezTo>
                    <a:pt x="463" y="112"/>
                    <a:pt x="463" y="112"/>
                    <a:pt x="463" y="112"/>
                  </a:cubicBezTo>
                  <a:cubicBezTo>
                    <a:pt x="460" y="113"/>
                    <a:pt x="460" y="113"/>
                    <a:pt x="460" y="113"/>
                  </a:cubicBezTo>
                  <a:cubicBezTo>
                    <a:pt x="457" y="113"/>
                    <a:pt x="457" y="113"/>
                    <a:pt x="457" y="113"/>
                  </a:cubicBezTo>
                  <a:cubicBezTo>
                    <a:pt x="455" y="113"/>
                    <a:pt x="455" y="113"/>
                    <a:pt x="455" y="113"/>
                  </a:cubicBezTo>
                  <a:cubicBezTo>
                    <a:pt x="459" y="111"/>
                    <a:pt x="459" y="111"/>
                    <a:pt x="459" y="111"/>
                  </a:cubicBezTo>
                  <a:cubicBezTo>
                    <a:pt x="457" y="111"/>
                    <a:pt x="457" y="111"/>
                    <a:pt x="457" y="111"/>
                  </a:cubicBezTo>
                  <a:cubicBezTo>
                    <a:pt x="459" y="108"/>
                    <a:pt x="459" y="108"/>
                    <a:pt x="459" y="108"/>
                  </a:cubicBezTo>
                  <a:cubicBezTo>
                    <a:pt x="463" y="103"/>
                    <a:pt x="463" y="103"/>
                    <a:pt x="463" y="103"/>
                  </a:cubicBezTo>
                  <a:cubicBezTo>
                    <a:pt x="462" y="103"/>
                    <a:pt x="462" y="103"/>
                    <a:pt x="462" y="103"/>
                  </a:cubicBezTo>
                  <a:cubicBezTo>
                    <a:pt x="460" y="102"/>
                    <a:pt x="460" y="102"/>
                    <a:pt x="460" y="102"/>
                  </a:cubicBezTo>
                  <a:cubicBezTo>
                    <a:pt x="459" y="101"/>
                    <a:pt x="459" y="101"/>
                    <a:pt x="459" y="101"/>
                  </a:cubicBezTo>
                  <a:cubicBezTo>
                    <a:pt x="459" y="99"/>
                    <a:pt x="459" y="99"/>
                    <a:pt x="459" y="99"/>
                  </a:cubicBezTo>
                  <a:cubicBezTo>
                    <a:pt x="457" y="99"/>
                    <a:pt x="457" y="99"/>
                    <a:pt x="457" y="99"/>
                  </a:cubicBezTo>
                  <a:cubicBezTo>
                    <a:pt x="455" y="99"/>
                    <a:pt x="455" y="99"/>
                    <a:pt x="455" y="99"/>
                  </a:cubicBezTo>
                  <a:cubicBezTo>
                    <a:pt x="453" y="99"/>
                    <a:pt x="453" y="99"/>
                    <a:pt x="453" y="99"/>
                  </a:cubicBezTo>
                  <a:cubicBezTo>
                    <a:pt x="450" y="99"/>
                    <a:pt x="450" y="99"/>
                    <a:pt x="450" y="99"/>
                  </a:cubicBezTo>
                  <a:cubicBezTo>
                    <a:pt x="450" y="101"/>
                    <a:pt x="450" y="101"/>
                    <a:pt x="450" y="101"/>
                  </a:cubicBezTo>
                  <a:cubicBezTo>
                    <a:pt x="452" y="101"/>
                    <a:pt x="452" y="101"/>
                    <a:pt x="452" y="101"/>
                  </a:cubicBezTo>
                  <a:cubicBezTo>
                    <a:pt x="455" y="102"/>
                    <a:pt x="455" y="102"/>
                    <a:pt x="455" y="102"/>
                  </a:cubicBezTo>
                  <a:cubicBezTo>
                    <a:pt x="453" y="102"/>
                    <a:pt x="453" y="102"/>
                    <a:pt x="453" y="102"/>
                  </a:cubicBezTo>
                  <a:cubicBezTo>
                    <a:pt x="450" y="102"/>
                    <a:pt x="450" y="102"/>
                    <a:pt x="450" y="102"/>
                  </a:cubicBezTo>
                  <a:cubicBezTo>
                    <a:pt x="452" y="103"/>
                    <a:pt x="452" y="103"/>
                    <a:pt x="452" y="103"/>
                  </a:cubicBezTo>
                  <a:cubicBezTo>
                    <a:pt x="452" y="105"/>
                    <a:pt x="452" y="105"/>
                    <a:pt x="452" y="105"/>
                  </a:cubicBezTo>
                  <a:cubicBezTo>
                    <a:pt x="449" y="103"/>
                    <a:pt x="449" y="103"/>
                    <a:pt x="449" y="103"/>
                  </a:cubicBezTo>
                  <a:cubicBezTo>
                    <a:pt x="450" y="105"/>
                    <a:pt x="450" y="105"/>
                    <a:pt x="450" y="105"/>
                  </a:cubicBezTo>
                  <a:cubicBezTo>
                    <a:pt x="447" y="105"/>
                    <a:pt x="447" y="105"/>
                    <a:pt x="447" y="105"/>
                  </a:cubicBezTo>
                  <a:cubicBezTo>
                    <a:pt x="444" y="103"/>
                    <a:pt x="444" y="103"/>
                    <a:pt x="444" y="103"/>
                  </a:cubicBezTo>
                  <a:cubicBezTo>
                    <a:pt x="440" y="105"/>
                    <a:pt x="440" y="105"/>
                    <a:pt x="440" y="105"/>
                  </a:cubicBezTo>
                  <a:cubicBezTo>
                    <a:pt x="439" y="106"/>
                    <a:pt x="439" y="106"/>
                    <a:pt x="439" y="106"/>
                  </a:cubicBezTo>
                  <a:cubicBezTo>
                    <a:pt x="437" y="106"/>
                    <a:pt x="437" y="106"/>
                    <a:pt x="437" y="106"/>
                  </a:cubicBezTo>
                  <a:cubicBezTo>
                    <a:pt x="439" y="105"/>
                    <a:pt x="439" y="105"/>
                    <a:pt x="439" y="105"/>
                  </a:cubicBezTo>
                  <a:cubicBezTo>
                    <a:pt x="436" y="106"/>
                    <a:pt x="436" y="106"/>
                    <a:pt x="436" y="106"/>
                  </a:cubicBezTo>
                  <a:cubicBezTo>
                    <a:pt x="432" y="108"/>
                    <a:pt x="432" y="108"/>
                    <a:pt x="432" y="108"/>
                  </a:cubicBezTo>
                  <a:cubicBezTo>
                    <a:pt x="434" y="106"/>
                    <a:pt x="434" y="106"/>
                    <a:pt x="434" y="106"/>
                  </a:cubicBezTo>
                  <a:cubicBezTo>
                    <a:pt x="437" y="105"/>
                    <a:pt x="437" y="105"/>
                    <a:pt x="437" y="105"/>
                  </a:cubicBezTo>
                  <a:cubicBezTo>
                    <a:pt x="440" y="103"/>
                    <a:pt x="440" y="103"/>
                    <a:pt x="440" y="103"/>
                  </a:cubicBezTo>
                  <a:cubicBezTo>
                    <a:pt x="443" y="102"/>
                    <a:pt x="443" y="102"/>
                    <a:pt x="443" y="102"/>
                  </a:cubicBezTo>
                  <a:cubicBezTo>
                    <a:pt x="439" y="101"/>
                    <a:pt x="439" y="101"/>
                    <a:pt x="439" y="101"/>
                  </a:cubicBezTo>
                  <a:cubicBezTo>
                    <a:pt x="433" y="99"/>
                    <a:pt x="433" y="99"/>
                    <a:pt x="433" y="99"/>
                  </a:cubicBezTo>
                  <a:cubicBezTo>
                    <a:pt x="429" y="99"/>
                    <a:pt x="429" y="99"/>
                    <a:pt x="429" y="99"/>
                  </a:cubicBezTo>
                  <a:cubicBezTo>
                    <a:pt x="423" y="102"/>
                    <a:pt x="423" y="102"/>
                    <a:pt x="423" y="102"/>
                  </a:cubicBezTo>
                  <a:cubicBezTo>
                    <a:pt x="424" y="102"/>
                    <a:pt x="424" y="102"/>
                    <a:pt x="424" y="102"/>
                  </a:cubicBezTo>
                  <a:cubicBezTo>
                    <a:pt x="422" y="103"/>
                    <a:pt x="422" y="103"/>
                    <a:pt x="422" y="103"/>
                  </a:cubicBezTo>
                  <a:cubicBezTo>
                    <a:pt x="419" y="103"/>
                    <a:pt x="419" y="103"/>
                    <a:pt x="419" y="103"/>
                  </a:cubicBezTo>
                  <a:cubicBezTo>
                    <a:pt x="413" y="103"/>
                    <a:pt x="413" y="103"/>
                    <a:pt x="413" y="103"/>
                  </a:cubicBezTo>
                  <a:cubicBezTo>
                    <a:pt x="416" y="102"/>
                    <a:pt x="416" y="102"/>
                    <a:pt x="416" y="102"/>
                  </a:cubicBezTo>
                  <a:cubicBezTo>
                    <a:pt x="420" y="101"/>
                    <a:pt x="420" y="101"/>
                    <a:pt x="420" y="101"/>
                  </a:cubicBezTo>
                  <a:cubicBezTo>
                    <a:pt x="426" y="98"/>
                    <a:pt x="426" y="98"/>
                    <a:pt x="426" y="98"/>
                  </a:cubicBezTo>
                  <a:cubicBezTo>
                    <a:pt x="426" y="96"/>
                    <a:pt x="426" y="96"/>
                    <a:pt x="426" y="96"/>
                  </a:cubicBezTo>
                  <a:cubicBezTo>
                    <a:pt x="423" y="95"/>
                    <a:pt x="423" y="95"/>
                    <a:pt x="423" y="95"/>
                  </a:cubicBezTo>
                  <a:cubicBezTo>
                    <a:pt x="417" y="96"/>
                    <a:pt x="417" y="96"/>
                    <a:pt x="417" y="96"/>
                  </a:cubicBezTo>
                  <a:cubicBezTo>
                    <a:pt x="400" y="99"/>
                    <a:pt x="400" y="99"/>
                    <a:pt x="400" y="99"/>
                  </a:cubicBezTo>
                  <a:cubicBezTo>
                    <a:pt x="390" y="102"/>
                    <a:pt x="390" y="102"/>
                    <a:pt x="390" y="102"/>
                  </a:cubicBezTo>
                  <a:cubicBezTo>
                    <a:pt x="383" y="103"/>
                    <a:pt x="383" y="103"/>
                    <a:pt x="383" y="103"/>
                  </a:cubicBezTo>
                  <a:cubicBezTo>
                    <a:pt x="377" y="105"/>
                    <a:pt x="377" y="105"/>
                    <a:pt x="377" y="105"/>
                  </a:cubicBezTo>
                  <a:cubicBezTo>
                    <a:pt x="380" y="106"/>
                    <a:pt x="380" y="106"/>
                    <a:pt x="380" y="106"/>
                  </a:cubicBezTo>
                  <a:cubicBezTo>
                    <a:pt x="376" y="108"/>
                    <a:pt x="376" y="108"/>
                    <a:pt x="376" y="108"/>
                  </a:cubicBezTo>
                  <a:cubicBezTo>
                    <a:pt x="370" y="109"/>
                    <a:pt x="370" y="109"/>
                    <a:pt x="370" y="109"/>
                  </a:cubicBezTo>
                  <a:cubicBezTo>
                    <a:pt x="364" y="111"/>
                    <a:pt x="364" y="111"/>
                    <a:pt x="364" y="111"/>
                  </a:cubicBezTo>
                  <a:cubicBezTo>
                    <a:pt x="363" y="112"/>
                    <a:pt x="363" y="112"/>
                    <a:pt x="363" y="112"/>
                  </a:cubicBezTo>
                  <a:cubicBezTo>
                    <a:pt x="363" y="115"/>
                    <a:pt x="363" y="115"/>
                    <a:pt x="363" y="115"/>
                  </a:cubicBezTo>
                  <a:cubicBezTo>
                    <a:pt x="366" y="113"/>
                    <a:pt x="366" y="113"/>
                    <a:pt x="366" y="113"/>
                  </a:cubicBezTo>
                  <a:cubicBezTo>
                    <a:pt x="369" y="115"/>
                    <a:pt x="369" y="115"/>
                    <a:pt x="369" y="115"/>
                  </a:cubicBezTo>
                  <a:cubicBezTo>
                    <a:pt x="373" y="113"/>
                    <a:pt x="373" y="113"/>
                    <a:pt x="373" y="113"/>
                  </a:cubicBezTo>
                  <a:cubicBezTo>
                    <a:pt x="371" y="115"/>
                    <a:pt x="371" y="115"/>
                    <a:pt x="371" y="115"/>
                  </a:cubicBezTo>
                  <a:cubicBezTo>
                    <a:pt x="370" y="115"/>
                    <a:pt x="370" y="115"/>
                    <a:pt x="370" y="115"/>
                  </a:cubicBezTo>
                  <a:cubicBezTo>
                    <a:pt x="366" y="116"/>
                    <a:pt x="366" y="116"/>
                    <a:pt x="366" y="116"/>
                  </a:cubicBezTo>
                  <a:cubicBezTo>
                    <a:pt x="369" y="116"/>
                    <a:pt x="369" y="116"/>
                    <a:pt x="369" y="116"/>
                  </a:cubicBezTo>
                  <a:cubicBezTo>
                    <a:pt x="370" y="118"/>
                    <a:pt x="370" y="118"/>
                    <a:pt x="370" y="118"/>
                  </a:cubicBezTo>
                  <a:cubicBezTo>
                    <a:pt x="376" y="116"/>
                    <a:pt x="376" y="116"/>
                    <a:pt x="376" y="116"/>
                  </a:cubicBezTo>
                  <a:cubicBezTo>
                    <a:pt x="384" y="115"/>
                    <a:pt x="384" y="115"/>
                    <a:pt x="384" y="115"/>
                  </a:cubicBezTo>
                  <a:cubicBezTo>
                    <a:pt x="390" y="115"/>
                    <a:pt x="390" y="115"/>
                    <a:pt x="390" y="115"/>
                  </a:cubicBezTo>
                  <a:cubicBezTo>
                    <a:pt x="394" y="115"/>
                    <a:pt x="394" y="115"/>
                    <a:pt x="394" y="115"/>
                  </a:cubicBezTo>
                  <a:cubicBezTo>
                    <a:pt x="389" y="116"/>
                    <a:pt x="389" y="116"/>
                    <a:pt x="389" y="116"/>
                  </a:cubicBezTo>
                  <a:cubicBezTo>
                    <a:pt x="387" y="116"/>
                    <a:pt x="387" y="116"/>
                    <a:pt x="387" y="116"/>
                  </a:cubicBezTo>
                  <a:cubicBezTo>
                    <a:pt x="381" y="118"/>
                    <a:pt x="381" y="118"/>
                    <a:pt x="381" y="118"/>
                  </a:cubicBezTo>
                  <a:cubicBezTo>
                    <a:pt x="376" y="118"/>
                    <a:pt x="376" y="118"/>
                    <a:pt x="376" y="118"/>
                  </a:cubicBezTo>
                  <a:cubicBezTo>
                    <a:pt x="366" y="119"/>
                    <a:pt x="366" y="119"/>
                    <a:pt x="366" y="119"/>
                  </a:cubicBezTo>
                  <a:cubicBezTo>
                    <a:pt x="361" y="121"/>
                    <a:pt x="361" y="121"/>
                    <a:pt x="361" y="121"/>
                  </a:cubicBezTo>
                  <a:cubicBezTo>
                    <a:pt x="358" y="122"/>
                    <a:pt x="358" y="122"/>
                    <a:pt x="358" y="122"/>
                  </a:cubicBezTo>
                  <a:cubicBezTo>
                    <a:pt x="360" y="123"/>
                    <a:pt x="360" y="123"/>
                    <a:pt x="360" y="123"/>
                  </a:cubicBezTo>
                  <a:cubicBezTo>
                    <a:pt x="361" y="125"/>
                    <a:pt x="361" y="125"/>
                    <a:pt x="361" y="125"/>
                  </a:cubicBezTo>
                  <a:cubicBezTo>
                    <a:pt x="374" y="126"/>
                    <a:pt x="374" y="126"/>
                    <a:pt x="374" y="126"/>
                  </a:cubicBezTo>
                  <a:cubicBezTo>
                    <a:pt x="381" y="125"/>
                    <a:pt x="381" y="125"/>
                    <a:pt x="381" y="125"/>
                  </a:cubicBezTo>
                  <a:cubicBezTo>
                    <a:pt x="389" y="125"/>
                    <a:pt x="389" y="125"/>
                    <a:pt x="389" y="125"/>
                  </a:cubicBezTo>
                  <a:cubicBezTo>
                    <a:pt x="400" y="126"/>
                    <a:pt x="400" y="126"/>
                    <a:pt x="400" y="126"/>
                  </a:cubicBezTo>
                  <a:cubicBezTo>
                    <a:pt x="403" y="126"/>
                    <a:pt x="403" y="126"/>
                    <a:pt x="403" y="126"/>
                  </a:cubicBezTo>
                  <a:cubicBezTo>
                    <a:pt x="406" y="126"/>
                    <a:pt x="406" y="126"/>
                    <a:pt x="406" y="126"/>
                  </a:cubicBezTo>
                  <a:cubicBezTo>
                    <a:pt x="407" y="128"/>
                    <a:pt x="407" y="128"/>
                    <a:pt x="407" y="128"/>
                  </a:cubicBezTo>
                  <a:cubicBezTo>
                    <a:pt x="409" y="128"/>
                    <a:pt x="409" y="128"/>
                    <a:pt x="409" y="128"/>
                  </a:cubicBezTo>
                  <a:cubicBezTo>
                    <a:pt x="407" y="129"/>
                    <a:pt x="407" y="129"/>
                    <a:pt x="407" y="129"/>
                  </a:cubicBezTo>
                  <a:cubicBezTo>
                    <a:pt x="404" y="129"/>
                    <a:pt x="404" y="129"/>
                    <a:pt x="404" y="129"/>
                  </a:cubicBezTo>
                  <a:cubicBezTo>
                    <a:pt x="397" y="131"/>
                    <a:pt x="397" y="131"/>
                    <a:pt x="397" y="131"/>
                  </a:cubicBezTo>
                  <a:cubicBezTo>
                    <a:pt x="384" y="129"/>
                    <a:pt x="384" y="129"/>
                    <a:pt x="384" y="129"/>
                  </a:cubicBezTo>
                  <a:cubicBezTo>
                    <a:pt x="367" y="131"/>
                    <a:pt x="367" y="131"/>
                    <a:pt x="367" y="131"/>
                  </a:cubicBezTo>
                  <a:cubicBezTo>
                    <a:pt x="361" y="131"/>
                    <a:pt x="361" y="131"/>
                    <a:pt x="361" y="131"/>
                  </a:cubicBezTo>
                  <a:cubicBezTo>
                    <a:pt x="354" y="132"/>
                    <a:pt x="354" y="132"/>
                    <a:pt x="354" y="132"/>
                  </a:cubicBezTo>
                  <a:cubicBezTo>
                    <a:pt x="353" y="135"/>
                    <a:pt x="353" y="135"/>
                    <a:pt x="353" y="135"/>
                  </a:cubicBezTo>
                  <a:cubicBezTo>
                    <a:pt x="353" y="136"/>
                    <a:pt x="353" y="136"/>
                    <a:pt x="353" y="136"/>
                  </a:cubicBezTo>
                  <a:cubicBezTo>
                    <a:pt x="354" y="138"/>
                    <a:pt x="354" y="138"/>
                    <a:pt x="354" y="138"/>
                  </a:cubicBezTo>
                  <a:cubicBezTo>
                    <a:pt x="354" y="139"/>
                    <a:pt x="354" y="139"/>
                    <a:pt x="354" y="139"/>
                  </a:cubicBezTo>
                  <a:cubicBezTo>
                    <a:pt x="357" y="141"/>
                    <a:pt x="357" y="141"/>
                    <a:pt x="357" y="141"/>
                  </a:cubicBezTo>
                  <a:cubicBezTo>
                    <a:pt x="361" y="141"/>
                    <a:pt x="361" y="141"/>
                    <a:pt x="361" y="141"/>
                  </a:cubicBezTo>
                  <a:cubicBezTo>
                    <a:pt x="370" y="141"/>
                    <a:pt x="370" y="141"/>
                    <a:pt x="370" y="141"/>
                  </a:cubicBezTo>
                  <a:cubicBezTo>
                    <a:pt x="377" y="142"/>
                    <a:pt x="377" y="142"/>
                    <a:pt x="377" y="142"/>
                  </a:cubicBezTo>
                  <a:cubicBezTo>
                    <a:pt x="373" y="145"/>
                    <a:pt x="373" y="145"/>
                    <a:pt x="373" y="145"/>
                  </a:cubicBezTo>
                  <a:cubicBezTo>
                    <a:pt x="371" y="148"/>
                    <a:pt x="371" y="148"/>
                    <a:pt x="371" y="148"/>
                  </a:cubicBezTo>
                  <a:cubicBezTo>
                    <a:pt x="373" y="149"/>
                    <a:pt x="373" y="149"/>
                    <a:pt x="373" y="149"/>
                  </a:cubicBezTo>
                  <a:cubicBezTo>
                    <a:pt x="371" y="149"/>
                    <a:pt x="371" y="149"/>
                    <a:pt x="371" y="149"/>
                  </a:cubicBezTo>
                  <a:cubicBezTo>
                    <a:pt x="374" y="151"/>
                    <a:pt x="374" y="151"/>
                    <a:pt x="374" y="151"/>
                  </a:cubicBezTo>
                  <a:cubicBezTo>
                    <a:pt x="376" y="151"/>
                    <a:pt x="376" y="151"/>
                    <a:pt x="376" y="151"/>
                  </a:cubicBezTo>
                  <a:cubicBezTo>
                    <a:pt x="380" y="149"/>
                    <a:pt x="380" y="149"/>
                    <a:pt x="380" y="149"/>
                  </a:cubicBezTo>
                  <a:cubicBezTo>
                    <a:pt x="386" y="149"/>
                    <a:pt x="386" y="149"/>
                    <a:pt x="386" y="149"/>
                  </a:cubicBezTo>
                  <a:cubicBezTo>
                    <a:pt x="389" y="149"/>
                    <a:pt x="389" y="149"/>
                    <a:pt x="389" y="149"/>
                  </a:cubicBezTo>
                  <a:cubicBezTo>
                    <a:pt x="393" y="148"/>
                    <a:pt x="393" y="148"/>
                    <a:pt x="393" y="148"/>
                  </a:cubicBezTo>
                  <a:cubicBezTo>
                    <a:pt x="393" y="149"/>
                    <a:pt x="393" y="149"/>
                    <a:pt x="393" y="149"/>
                  </a:cubicBezTo>
                  <a:cubicBezTo>
                    <a:pt x="396" y="149"/>
                    <a:pt x="396" y="149"/>
                    <a:pt x="396" y="149"/>
                  </a:cubicBezTo>
                  <a:cubicBezTo>
                    <a:pt x="403" y="148"/>
                    <a:pt x="403" y="148"/>
                    <a:pt x="403" y="148"/>
                  </a:cubicBezTo>
                  <a:cubicBezTo>
                    <a:pt x="412" y="146"/>
                    <a:pt x="412" y="146"/>
                    <a:pt x="412" y="146"/>
                  </a:cubicBezTo>
                  <a:cubicBezTo>
                    <a:pt x="416" y="145"/>
                    <a:pt x="416" y="145"/>
                    <a:pt x="416" y="145"/>
                  </a:cubicBezTo>
                  <a:cubicBezTo>
                    <a:pt x="420" y="145"/>
                    <a:pt x="420" y="145"/>
                    <a:pt x="420" y="145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7" y="139"/>
                    <a:pt x="437" y="139"/>
                    <a:pt x="437" y="139"/>
                  </a:cubicBezTo>
                  <a:cubicBezTo>
                    <a:pt x="442" y="139"/>
                    <a:pt x="442" y="139"/>
                    <a:pt x="442" y="139"/>
                  </a:cubicBezTo>
                  <a:cubicBezTo>
                    <a:pt x="443" y="139"/>
                    <a:pt x="443" y="139"/>
                    <a:pt x="443" y="139"/>
                  </a:cubicBezTo>
                  <a:cubicBezTo>
                    <a:pt x="442" y="141"/>
                    <a:pt x="442" y="141"/>
                    <a:pt x="442" y="141"/>
                  </a:cubicBezTo>
                  <a:cubicBezTo>
                    <a:pt x="440" y="142"/>
                    <a:pt x="440" y="142"/>
                    <a:pt x="440" y="142"/>
                  </a:cubicBezTo>
                  <a:cubicBezTo>
                    <a:pt x="443" y="142"/>
                    <a:pt x="443" y="142"/>
                    <a:pt x="443" y="142"/>
                  </a:cubicBezTo>
                  <a:cubicBezTo>
                    <a:pt x="444" y="142"/>
                    <a:pt x="444" y="142"/>
                    <a:pt x="444" y="142"/>
                  </a:cubicBezTo>
                  <a:cubicBezTo>
                    <a:pt x="447" y="142"/>
                    <a:pt x="447" y="142"/>
                    <a:pt x="447" y="142"/>
                  </a:cubicBezTo>
                  <a:cubicBezTo>
                    <a:pt x="450" y="142"/>
                    <a:pt x="450" y="142"/>
                    <a:pt x="450" y="142"/>
                  </a:cubicBezTo>
                  <a:cubicBezTo>
                    <a:pt x="449" y="144"/>
                    <a:pt x="449" y="144"/>
                    <a:pt x="449" y="144"/>
                  </a:cubicBezTo>
                  <a:cubicBezTo>
                    <a:pt x="447" y="145"/>
                    <a:pt x="447" y="145"/>
                    <a:pt x="447" y="145"/>
                  </a:cubicBezTo>
                  <a:cubicBezTo>
                    <a:pt x="449" y="145"/>
                    <a:pt x="449" y="145"/>
                    <a:pt x="449" y="145"/>
                  </a:cubicBezTo>
                  <a:cubicBezTo>
                    <a:pt x="452" y="145"/>
                    <a:pt x="452" y="145"/>
                    <a:pt x="452" y="145"/>
                  </a:cubicBezTo>
                  <a:cubicBezTo>
                    <a:pt x="455" y="145"/>
                    <a:pt x="455" y="145"/>
                    <a:pt x="455" y="145"/>
                  </a:cubicBezTo>
                  <a:cubicBezTo>
                    <a:pt x="459" y="146"/>
                    <a:pt x="459" y="146"/>
                    <a:pt x="459" y="146"/>
                  </a:cubicBezTo>
                  <a:cubicBezTo>
                    <a:pt x="463" y="146"/>
                    <a:pt x="463" y="146"/>
                    <a:pt x="463" y="146"/>
                  </a:cubicBezTo>
                  <a:cubicBezTo>
                    <a:pt x="467" y="146"/>
                    <a:pt x="467" y="146"/>
                    <a:pt x="467" y="146"/>
                  </a:cubicBezTo>
                  <a:cubicBezTo>
                    <a:pt x="472" y="145"/>
                    <a:pt x="472" y="145"/>
                    <a:pt x="472" y="145"/>
                  </a:cubicBezTo>
                  <a:cubicBezTo>
                    <a:pt x="477" y="144"/>
                    <a:pt x="477" y="144"/>
                    <a:pt x="477" y="144"/>
                  </a:cubicBezTo>
                  <a:cubicBezTo>
                    <a:pt x="479" y="144"/>
                    <a:pt x="479" y="144"/>
                    <a:pt x="479" y="144"/>
                  </a:cubicBezTo>
                  <a:cubicBezTo>
                    <a:pt x="480" y="142"/>
                    <a:pt x="480" y="142"/>
                    <a:pt x="480" y="142"/>
                  </a:cubicBezTo>
                  <a:cubicBezTo>
                    <a:pt x="479" y="141"/>
                    <a:pt x="479" y="141"/>
                    <a:pt x="479" y="141"/>
                  </a:cubicBezTo>
                  <a:cubicBezTo>
                    <a:pt x="482" y="139"/>
                    <a:pt x="482" y="139"/>
                    <a:pt x="482" y="139"/>
                  </a:cubicBezTo>
                  <a:cubicBezTo>
                    <a:pt x="479" y="138"/>
                    <a:pt x="479" y="138"/>
                    <a:pt x="479" y="138"/>
                  </a:cubicBezTo>
                  <a:cubicBezTo>
                    <a:pt x="475" y="139"/>
                    <a:pt x="475" y="139"/>
                    <a:pt x="475" y="139"/>
                  </a:cubicBezTo>
                  <a:cubicBezTo>
                    <a:pt x="470" y="141"/>
                    <a:pt x="470" y="141"/>
                    <a:pt x="470" y="141"/>
                  </a:cubicBezTo>
                  <a:cubicBezTo>
                    <a:pt x="472" y="139"/>
                    <a:pt x="472" y="139"/>
                    <a:pt x="472" y="139"/>
                  </a:cubicBezTo>
                  <a:cubicBezTo>
                    <a:pt x="472" y="138"/>
                    <a:pt x="472" y="138"/>
                    <a:pt x="472" y="138"/>
                  </a:cubicBezTo>
                  <a:cubicBezTo>
                    <a:pt x="470" y="138"/>
                    <a:pt x="470" y="138"/>
                    <a:pt x="470" y="138"/>
                  </a:cubicBezTo>
                  <a:cubicBezTo>
                    <a:pt x="472" y="136"/>
                    <a:pt x="472" y="136"/>
                    <a:pt x="472" y="136"/>
                  </a:cubicBezTo>
                  <a:cubicBezTo>
                    <a:pt x="473" y="136"/>
                    <a:pt x="473" y="136"/>
                    <a:pt x="473" y="136"/>
                  </a:cubicBezTo>
                  <a:cubicBezTo>
                    <a:pt x="475" y="138"/>
                    <a:pt x="475" y="138"/>
                    <a:pt x="475" y="138"/>
                  </a:cubicBezTo>
                  <a:cubicBezTo>
                    <a:pt x="477" y="138"/>
                    <a:pt x="477" y="138"/>
                    <a:pt x="477" y="138"/>
                  </a:cubicBezTo>
                  <a:cubicBezTo>
                    <a:pt x="480" y="135"/>
                    <a:pt x="480" y="135"/>
                    <a:pt x="480" y="135"/>
                  </a:cubicBezTo>
                  <a:cubicBezTo>
                    <a:pt x="482" y="135"/>
                    <a:pt x="482" y="135"/>
                    <a:pt x="482" y="135"/>
                  </a:cubicBezTo>
                  <a:cubicBezTo>
                    <a:pt x="485" y="133"/>
                    <a:pt x="485" y="133"/>
                    <a:pt x="485" y="133"/>
                  </a:cubicBezTo>
                  <a:cubicBezTo>
                    <a:pt x="487" y="135"/>
                    <a:pt x="487" y="135"/>
                    <a:pt x="487" y="135"/>
                  </a:cubicBezTo>
                  <a:cubicBezTo>
                    <a:pt x="489" y="135"/>
                    <a:pt x="489" y="135"/>
                    <a:pt x="489" y="135"/>
                  </a:cubicBezTo>
                  <a:cubicBezTo>
                    <a:pt x="492" y="133"/>
                    <a:pt x="492" y="133"/>
                    <a:pt x="492" y="133"/>
                  </a:cubicBezTo>
                  <a:cubicBezTo>
                    <a:pt x="490" y="135"/>
                    <a:pt x="490" y="135"/>
                    <a:pt x="490" y="135"/>
                  </a:cubicBezTo>
                  <a:lnTo>
                    <a:pt x="493" y="136"/>
                  </a:lnTo>
                  <a:close/>
                  <a:moveTo>
                    <a:pt x="486" y="146"/>
                  </a:moveTo>
                  <a:cubicBezTo>
                    <a:pt x="489" y="146"/>
                    <a:pt x="489" y="146"/>
                    <a:pt x="489" y="146"/>
                  </a:cubicBezTo>
                  <a:cubicBezTo>
                    <a:pt x="490" y="145"/>
                    <a:pt x="490" y="145"/>
                    <a:pt x="490" y="145"/>
                  </a:cubicBezTo>
                  <a:cubicBezTo>
                    <a:pt x="490" y="144"/>
                    <a:pt x="490" y="144"/>
                    <a:pt x="490" y="144"/>
                  </a:cubicBezTo>
                  <a:cubicBezTo>
                    <a:pt x="489" y="144"/>
                    <a:pt x="489" y="144"/>
                    <a:pt x="489" y="144"/>
                  </a:cubicBezTo>
                  <a:lnTo>
                    <a:pt x="486" y="146"/>
                  </a:lnTo>
                  <a:close/>
                  <a:moveTo>
                    <a:pt x="499" y="90"/>
                  </a:moveTo>
                  <a:cubicBezTo>
                    <a:pt x="492" y="92"/>
                    <a:pt x="492" y="92"/>
                    <a:pt x="492" y="92"/>
                  </a:cubicBezTo>
                  <a:cubicBezTo>
                    <a:pt x="489" y="93"/>
                    <a:pt x="489" y="93"/>
                    <a:pt x="489" y="93"/>
                  </a:cubicBezTo>
                  <a:cubicBezTo>
                    <a:pt x="490" y="95"/>
                    <a:pt x="490" y="95"/>
                    <a:pt x="490" y="95"/>
                  </a:cubicBezTo>
                  <a:cubicBezTo>
                    <a:pt x="493" y="96"/>
                    <a:pt x="493" y="96"/>
                    <a:pt x="493" y="96"/>
                  </a:cubicBezTo>
                  <a:cubicBezTo>
                    <a:pt x="492" y="96"/>
                    <a:pt x="492" y="96"/>
                    <a:pt x="492" y="96"/>
                  </a:cubicBezTo>
                  <a:cubicBezTo>
                    <a:pt x="493" y="98"/>
                    <a:pt x="493" y="98"/>
                    <a:pt x="493" y="98"/>
                  </a:cubicBezTo>
                  <a:cubicBezTo>
                    <a:pt x="493" y="99"/>
                    <a:pt x="493" y="99"/>
                    <a:pt x="493" y="99"/>
                  </a:cubicBezTo>
                  <a:cubicBezTo>
                    <a:pt x="495" y="101"/>
                    <a:pt x="495" y="101"/>
                    <a:pt x="495" y="101"/>
                  </a:cubicBezTo>
                  <a:cubicBezTo>
                    <a:pt x="498" y="99"/>
                    <a:pt x="498" y="99"/>
                    <a:pt x="498" y="99"/>
                  </a:cubicBezTo>
                  <a:cubicBezTo>
                    <a:pt x="500" y="98"/>
                    <a:pt x="500" y="98"/>
                    <a:pt x="500" y="98"/>
                  </a:cubicBezTo>
                  <a:cubicBezTo>
                    <a:pt x="506" y="95"/>
                    <a:pt x="506" y="95"/>
                    <a:pt x="506" y="95"/>
                  </a:cubicBezTo>
                  <a:cubicBezTo>
                    <a:pt x="509" y="93"/>
                    <a:pt x="509" y="93"/>
                    <a:pt x="509" y="93"/>
                  </a:cubicBezTo>
                  <a:cubicBezTo>
                    <a:pt x="509" y="92"/>
                    <a:pt x="509" y="92"/>
                    <a:pt x="509" y="92"/>
                  </a:cubicBezTo>
                  <a:cubicBezTo>
                    <a:pt x="505" y="90"/>
                    <a:pt x="505" y="90"/>
                    <a:pt x="505" y="90"/>
                  </a:cubicBezTo>
                  <a:lnTo>
                    <a:pt x="499" y="90"/>
                  </a:lnTo>
                  <a:close/>
                  <a:moveTo>
                    <a:pt x="558" y="68"/>
                  </a:moveTo>
                  <a:cubicBezTo>
                    <a:pt x="561" y="66"/>
                    <a:pt x="561" y="66"/>
                    <a:pt x="561" y="66"/>
                  </a:cubicBezTo>
                  <a:cubicBezTo>
                    <a:pt x="556" y="66"/>
                    <a:pt x="556" y="66"/>
                    <a:pt x="556" y="66"/>
                  </a:cubicBezTo>
                  <a:cubicBezTo>
                    <a:pt x="553" y="66"/>
                    <a:pt x="553" y="66"/>
                    <a:pt x="553" y="66"/>
                  </a:cubicBezTo>
                  <a:cubicBezTo>
                    <a:pt x="549" y="66"/>
                    <a:pt x="549" y="66"/>
                    <a:pt x="549" y="66"/>
                  </a:cubicBezTo>
                  <a:cubicBezTo>
                    <a:pt x="546" y="68"/>
                    <a:pt x="546" y="68"/>
                    <a:pt x="546" y="68"/>
                  </a:cubicBezTo>
                  <a:cubicBezTo>
                    <a:pt x="553" y="68"/>
                    <a:pt x="553" y="68"/>
                    <a:pt x="553" y="68"/>
                  </a:cubicBezTo>
                  <a:lnTo>
                    <a:pt x="558" y="68"/>
                  </a:lnTo>
                  <a:close/>
                  <a:moveTo>
                    <a:pt x="561" y="62"/>
                  </a:moveTo>
                  <a:cubicBezTo>
                    <a:pt x="558" y="60"/>
                    <a:pt x="558" y="60"/>
                    <a:pt x="558" y="60"/>
                  </a:cubicBezTo>
                  <a:cubicBezTo>
                    <a:pt x="555" y="60"/>
                    <a:pt x="555" y="60"/>
                    <a:pt x="555" y="60"/>
                  </a:cubicBezTo>
                  <a:cubicBezTo>
                    <a:pt x="553" y="60"/>
                    <a:pt x="553" y="60"/>
                    <a:pt x="553" y="60"/>
                  </a:cubicBezTo>
                  <a:cubicBezTo>
                    <a:pt x="551" y="60"/>
                    <a:pt x="551" y="60"/>
                    <a:pt x="551" y="60"/>
                  </a:cubicBezTo>
                  <a:cubicBezTo>
                    <a:pt x="549" y="62"/>
                    <a:pt x="549" y="62"/>
                    <a:pt x="549" y="62"/>
                  </a:cubicBezTo>
                  <a:cubicBezTo>
                    <a:pt x="548" y="63"/>
                    <a:pt x="548" y="63"/>
                    <a:pt x="548" y="63"/>
                  </a:cubicBezTo>
                  <a:cubicBezTo>
                    <a:pt x="555" y="63"/>
                    <a:pt x="555" y="63"/>
                    <a:pt x="555" y="63"/>
                  </a:cubicBezTo>
                  <a:lnTo>
                    <a:pt x="561" y="62"/>
                  </a:lnTo>
                  <a:close/>
                  <a:moveTo>
                    <a:pt x="543" y="92"/>
                  </a:moveTo>
                  <a:cubicBezTo>
                    <a:pt x="541" y="93"/>
                    <a:pt x="541" y="93"/>
                    <a:pt x="541" y="93"/>
                  </a:cubicBezTo>
                  <a:cubicBezTo>
                    <a:pt x="539" y="92"/>
                    <a:pt x="539" y="92"/>
                    <a:pt x="539" y="92"/>
                  </a:cubicBezTo>
                  <a:cubicBezTo>
                    <a:pt x="536" y="93"/>
                    <a:pt x="536" y="93"/>
                    <a:pt x="536" y="93"/>
                  </a:cubicBezTo>
                  <a:cubicBezTo>
                    <a:pt x="533" y="93"/>
                    <a:pt x="533" y="93"/>
                    <a:pt x="533" y="93"/>
                  </a:cubicBezTo>
                  <a:cubicBezTo>
                    <a:pt x="536" y="95"/>
                    <a:pt x="536" y="95"/>
                    <a:pt x="536" y="95"/>
                  </a:cubicBezTo>
                  <a:cubicBezTo>
                    <a:pt x="539" y="96"/>
                    <a:pt x="539" y="96"/>
                    <a:pt x="539" y="96"/>
                  </a:cubicBezTo>
                  <a:cubicBezTo>
                    <a:pt x="542" y="95"/>
                    <a:pt x="542" y="95"/>
                    <a:pt x="542" y="95"/>
                  </a:cubicBezTo>
                  <a:cubicBezTo>
                    <a:pt x="543" y="96"/>
                    <a:pt x="543" y="96"/>
                    <a:pt x="543" y="96"/>
                  </a:cubicBezTo>
                  <a:cubicBezTo>
                    <a:pt x="542" y="96"/>
                    <a:pt x="542" y="96"/>
                    <a:pt x="542" y="96"/>
                  </a:cubicBezTo>
                  <a:cubicBezTo>
                    <a:pt x="541" y="96"/>
                    <a:pt x="541" y="96"/>
                    <a:pt x="541" y="96"/>
                  </a:cubicBezTo>
                  <a:cubicBezTo>
                    <a:pt x="538" y="98"/>
                    <a:pt x="538" y="98"/>
                    <a:pt x="538" y="98"/>
                  </a:cubicBezTo>
                  <a:cubicBezTo>
                    <a:pt x="539" y="98"/>
                    <a:pt x="539" y="98"/>
                    <a:pt x="539" y="98"/>
                  </a:cubicBezTo>
                  <a:cubicBezTo>
                    <a:pt x="539" y="99"/>
                    <a:pt x="539" y="99"/>
                    <a:pt x="539" y="99"/>
                  </a:cubicBezTo>
                  <a:cubicBezTo>
                    <a:pt x="538" y="101"/>
                    <a:pt x="538" y="101"/>
                    <a:pt x="538" y="101"/>
                  </a:cubicBezTo>
                  <a:cubicBezTo>
                    <a:pt x="536" y="101"/>
                    <a:pt x="536" y="101"/>
                    <a:pt x="536" y="101"/>
                  </a:cubicBezTo>
                  <a:cubicBezTo>
                    <a:pt x="538" y="99"/>
                    <a:pt x="538" y="99"/>
                    <a:pt x="538" y="99"/>
                  </a:cubicBezTo>
                  <a:cubicBezTo>
                    <a:pt x="536" y="99"/>
                    <a:pt x="536" y="99"/>
                    <a:pt x="536" y="99"/>
                  </a:cubicBezTo>
                  <a:cubicBezTo>
                    <a:pt x="535" y="102"/>
                    <a:pt x="535" y="102"/>
                    <a:pt x="535" y="102"/>
                  </a:cubicBezTo>
                  <a:cubicBezTo>
                    <a:pt x="530" y="102"/>
                    <a:pt x="530" y="102"/>
                    <a:pt x="530" y="102"/>
                  </a:cubicBezTo>
                  <a:cubicBezTo>
                    <a:pt x="526" y="102"/>
                    <a:pt x="526" y="102"/>
                    <a:pt x="526" y="102"/>
                  </a:cubicBezTo>
                  <a:cubicBezTo>
                    <a:pt x="526" y="101"/>
                    <a:pt x="526" y="101"/>
                    <a:pt x="526" y="101"/>
                  </a:cubicBezTo>
                  <a:cubicBezTo>
                    <a:pt x="526" y="99"/>
                    <a:pt x="526" y="99"/>
                    <a:pt x="526" y="99"/>
                  </a:cubicBezTo>
                  <a:cubicBezTo>
                    <a:pt x="525" y="98"/>
                    <a:pt x="525" y="98"/>
                    <a:pt x="525" y="98"/>
                  </a:cubicBezTo>
                  <a:cubicBezTo>
                    <a:pt x="522" y="98"/>
                    <a:pt x="522" y="98"/>
                    <a:pt x="522" y="98"/>
                  </a:cubicBezTo>
                  <a:cubicBezTo>
                    <a:pt x="519" y="99"/>
                    <a:pt x="519" y="99"/>
                    <a:pt x="519" y="99"/>
                  </a:cubicBezTo>
                  <a:cubicBezTo>
                    <a:pt x="516" y="101"/>
                    <a:pt x="516" y="101"/>
                    <a:pt x="516" y="101"/>
                  </a:cubicBezTo>
                  <a:cubicBezTo>
                    <a:pt x="515" y="102"/>
                    <a:pt x="515" y="102"/>
                    <a:pt x="515" y="102"/>
                  </a:cubicBezTo>
                  <a:cubicBezTo>
                    <a:pt x="515" y="103"/>
                    <a:pt x="515" y="103"/>
                    <a:pt x="515" y="103"/>
                  </a:cubicBezTo>
                  <a:cubicBezTo>
                    <a:pt x="516" y="103"/>
                    <a:pt x="516" y="103"/>
                    <a:pt x="516" y="103"/>
                  </a:cubicBezTo>
                  <a:cubicBezTo>
                    <a:pt x="518" y="105"/>
                    <a:pt x="518" y="105"/>
                    <a:pt x="518" y="105"/>
                  </a:cubicBezTo>
                  <a:cubicBezTo>
                    <a:pt x="518" y="106"/>
                    <a:pt x="518" y="106"/>
                    <a:pt x="518" y="106"/>
                  </a:cubicBezTo>
                  <a:cubicBezTo>
                    <a:pt x="520" y="106"/>
                    <a:pt x="520" y="106"/>
                    <a:pt x="520" y="106"/>
                  </a:cubicBezTo>
                  <a:cubicBezTo>
                    <a:pt x="522" y="106"/>
                    <a:pt x="522" y="106"/>
                    <a:pt x="522" y="106"/>
                  </a:cubicBezTo>
                  <a:cubicBezTo>
                    <a:pt x="522" y="108"/>
                    <a:pt x="522" y="108"/>
                    <a:pt x="522" y="108"/>
                  </a:cubicBezTo>
                  <a:cubicBezTo>
                    <a:pt x="523" y="108"/>
                    <a:pt x="523" y="108"/>
                    <a:pt x="523" y="108"/>
                  </a:cubicBezTo>
                  <a:cubicBezTo>
                    <a:pt x="525" y="108"/>
                    <a:pt x="525" y="108"/>
                    <a:pt x="525" y="108"/>
                  </a:cubicBezTo>
                  <a:cubicBezTo>
                    <a:pt x="526" y="111"/>
                    <a:pt x="526" y="111"/>
                    <a:pt x="526" y="111"/>
                  </a:cubicBezTo>
                  <a:cubicBezTo>
                    <a:pt x="528" y="113"/>
                    <a:pt x="528" y="113"/>
                    <a:pt x="528" y="113"/>
                  </a:cubicBezTo>
                  <a:cubicBezTo>
                    <a:pt x="528" y="118"/>
                    <a:pt x="528" y="118"/>
                    <a:pt x="528" y="118"/>
                  </a:cubicBezTo>
                  <a:cubicBezTo>
                    <a:pt x="533" y="118"/>
                    <a:pt x="533" y="118"/>
                    <a:pt x="533" y="118"/>
                  </a:cubicBezTo>
                  <a:cubicBezTo>
                    <a:pt x="539" y="115"/>
                    <a:pt x="539" y="115"/>
                    <a:pt x="539" y="115"/>
                  </a:cubicBezTo>
                  <a:cubicBezTo>
                    <a:pt x="538" y="113"/>
                    <a:pt x="538" y="113"/>
                    <a:pt x="538" y="113"/>
                  </a:cubicBezTo>
                  <a:cubicBezTo>
                    <a:pt x="539" y="113"/>
                    <a:pt x="539" y="113"/>
                    <a:pt x="539" y="113"/>
                  </a:cubicBezTo>
                  <a:cubicBezTo>
                    <a:pt x="541" y="113"/>
                    <a:pt x="541" y="113"/>
                    <a:pt x="541" y="113"/>
                  </a:cubicBezTo>
                  <a:cubicBezTo>
                    <a:pt x="543" y="115"/>
                    <a:pt x="543" y="115"/>
                    <a:pt x="543" y="115"/>
                  </a:cubicBezTo>
                  <a:cubicBezTo>
                    <a:pt x="548" y="113"/>
                    <a:pt x="548" y="113"/>
                    <a:pt x="548" y="113"/>
                  </a:cubicBezTo>
                  <a:cubicBezTo>
                    <a:pt x="552" y="112"/>
                    <a:pt x="552" y="112"/>
                    <a:pt x="552" y="112"/>
                  </a:cubicBezTo>
                  <a:cubicBezTo>
                    <a:pt x="555" y="112"/>
                    <a:pt x="555" y="112"/>
                    <a:pt x="555" y="112"/>
                  </a:cubicBezTo>
                  <a:cubicBezTo>
                    <a:pt x="556" y="112"/>
                    <a:pt x="556" y="112"/>
                    <a:pt x="556" y="112"/>
                  </a:cubicBezTo>
                  <a:cubicBezTo>
                    <a:pt x="555" y="111"/>
                    <a:pt x="555" y="111"/>
                    <a:pt x="555" y="111"/>
                  </a:cubicBezTo>
                  <a:cubicBezTo>
                    <a:pt x="558" y="111"/>
                    <a:pt x="558" y="111"/>
                    <a:pt x="558" y="111"/>
                  </a:cubicBezTo>
                  <a:cubicBezTo>
                    <a:pt x="556" y="109"/>
                    <a:pt x="556" y="109"/>
                    <a:pt x="556" y="109"/>
                  </a:cubicBezTo>
                  <a:cubicBezTo>
                    <a:pt x="559" y="109"/>
                    <a:pt x="559" y="109"/>
                    <a:pt x="559" y="109"/>
                  </a:cubicBezTo>
                  <a:cubicBezTo>
                    <a:pt x="559" y="108"/>
                    <a:pt x="559" y="108"/>
                    <a:pt x="559" y="108"/>
                  </a:cubicBezTo>
                  <a:cubicBezTo>
                    <a:pt x="559" y="106"/>
                    <a:pt x="559" y="106"/>
                    <a:pt x="559" y="106"/>
                  </a:cubicBezTo>
                  <a:cubicBezTo>
                    <a:pt x="563" y="105"/>
                    <a:pt x="563" y="105"/>
                    <a:pt x="563" y="105"/>
                  </a:cubicBezTo>
                  <a:cubicBezTo>
                    <a:pt x="565" y="103"/>
                    <a:pt x="565" y="103"/>
                    <a:pt x="565" y="103"/>
                  </a:cubicBezTo>
                  <a:cubicBezTo>
                    <a:pt x="566" y="102"/>
                    <a:pt x="566" y="102"/>
                    <a:pt x="566" y="102"/>
                  </a:cubicBezTo>
                  <a:cubicBezTo>
                    <a:pt x="561" y="103"/>
                    <a:pt x="561" y="103"/>
                    <a:pt x="561" y="103"/>
                  </a:cubicBezTo>
                  <a:cubicBezTo>
                    <a:pt x="562" y="102"/>
                    <a:pt x="562" y="102"/>
                    <a:pt x="562" y="102"/>
                  </a:cubicBezTo>
                  <a:cubicBezTo>
                    <a:pt x="562" y="101"/>
                    <a:pt x="562" y="101"/>
                    <a:pt x="562" y="101"/>
                  </a:cubicBezTo>
                  <a:cubicBezTo>
                    <a:pt x="562" y="99"/>
                    <a:pt x="562" y="99"/>
                    <a:pt x="562" y="99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2" y="101"/>
                    <a:pt x="552" y="101"/>
                    <a:pt x="552" y="101"/>
                  </a:cubicBezTo>
                  <a:cubicBezTo>
                    <a:pt x="553" y="99"/>
                    <a:pt x="553" y="99"/>
                    <a:pt x="553" y="99"/>
                  </a:cubicBezTo>
                  <a:cubicBezTo>
                    <a:pt x="555" y="98"/>
                    <a:pt x="555" y="98"/>
                    <a:pt x="555" y="98"/>
                  </a:cubicBezTo>
                  <a:cubicBezTo>
                    <a:pt x="559" y="98"/>
                    <a:pt x="559" y="98"/>
                    <a:pt x="559" y="98"/>
                  </a:cubicBezTo>
                  <a:cubicBezTo>
                    <a:pt x="569" y="95"/>
                    <a:pt x="569" y="95"/>
                    <a:pt x="569" y="95"/>
                  </a:cubicBezTo>
                  <a:cubicBezTo>
                    <a:pt x="568" y="93"/>
                    <a:pt x="568" y="93"/>
                    <a:pt x="568" y="93"/>
                  </a:cubicBezTo>
                  <a:cubicBezTo>
                    <a:pt x="569" y="92"/>
                    <a:pt x="569" y="92"/>
                    <a:pt x="569" y="92"/>
                  </a:cubicBezTo>
                  <a:cubicBezTo>
                    <a:pt x="572" y="92"/>
                    <a:pt x="572" y="92"/>
                    <a:pt x="572" y="92"/>
                  </a:cubicBezTo>
                  <a:cubicBezTo>
                    <a:pt x="574" y="92"/>
                    <a:pt x="574" y="92"/>
                    <a:pt x="574" y="92"/>
                  </a:cubicBezTo>
                  <a:cubicBezTo>
                    <a:pt x="574" y="90"/>
                    <a:pt x="574" y="90"/>
                    <a:pt x="574" y="90"/>
                  </a:cubicBezTo>
                  <a:cubicBezTo>
                    <a:pt x="572" y="90"/>
                    <a:pt x="572" y="90"/>
                    <a:pt x="572" y="90"/>
                  </a:cubicBezTo>
                  <a:cubicBezTo>
                    <a:pt x="569" y="89"/>
                    <a:pt x="569" y="89"/>
                    <a:pt x="569" y="89"/>
                  </a:cubicBezTo>
                  <a:cubicBezTo>
                    <a:pt x="568" y="89"/>
                    <a:pt x="568" y="89"/>
                    <a:pt x="568" y="89"/>
                  </a:cubicBezTo>
                  <a:cubicBezTo>
                    <a:pt x="563" y="90"/>
                    <a:pt x="563" y="90"/>
                    <a:pt x="563" y="90"/>
                  </a:cubicBezTo>
                  <a:cubicBezTo>
                    <a:pt x="559" y="90"/>
                    <a:pt x="559" y="90"/>
                    <a:pt x="559" y="90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5" y="89"/>
                    <a:pt x="555" y="89"/>
                    <a:pt x="555" y="89"/>
                  </a:cubicBezTo>
                  <a:cubicBezTo>
                    <a:pt x="553" y="89"/>
                    <a:pt x="553" y="89"/>
                    <a:pt x="553" y="89"/>
                  </a:cubicBezTo>
                  <a:cubicBezTo>
                    <a:pt x="552" y="89"/>
                    <a:pt x="552" y="89"/>
                    <a:pt x="552" y="89"/>
                  </a:cubicBezTo>
                  <a:cubicBezTo>
                    <a:pt x="549" y="90"/>
                    <a:pt x="549" y="90"/>
                    <a:pt x="549" y="90"/>
                  </a:cubicBezTo>
                  <a:cubicBezTo>
                    <a:pt x="548" y="89"/>
                    <a:pt x="548" y="89"/>
                    <a:pt x="548" y="89"/>
                  </a:cubicBezTo>
                  <a:cubicBezTo>
                    <a:pt x="543" y="90"/>
                    <a:pt x="543" y="90"/>
                    <a:pt x="543" y="90"/>
                  </a:cubicBezTo>
                  <a:cubicBezTo>
                    <a:pt x="541" y="90"/>
                    <a:pt x="541" y="90"/>
                    <a:pt x="541" y="90"/>
                  </a:cubicBezTo>
                  <a:lnTo>
                    <a:pt x="543" y="92"/>
                  </a:lnTo>
                  <a:close/>
                  <a:moveTo>
                    <a:pt x="533" y="139"/>
                  </a:moveTo>
                  <a:cubicBezTo>
                    <a:pt x="536" y="138"/>
                    <a:pt x="536" y="138"/>
                    <a:pt x="536" y="138"/>
                  </a:cubicBezTo>
                  <a:cubicBezTo>
                    <a:pt x="535" y="138"/>
                    <a:pt x="535" y="138"/>
                    <a:pt x="535" y="138"/>
                  </a:cubicBezTo>
                  <a:lnTo>
                    <a:pt x="533" y="139"/>
                  </a:lnTo>
                  <a:close/>
                  <a:moveTo>
                    <a:pt x="592" y="217"/>
                  </a:moveTo>
                  <a:cubicBezTo>
                    <a:pt x="586" y="217"/>
                    <a:pt x="586" y="217"/>
                    <a:pt x="586" y="217"/>
                  </a:cubicBezTo>
                  <a:cubicBezTo>
                    <a:pt x="584" y="217"/>
                    <a:pt x="584" y="217"/>
                    <a:pt x="584" y="217"/>
                  </a:cubicBezTo>
                  <a:cubicBezTo>
                    <a:pt x="581" y="218"/>
                    <a:pt x="581" y="218"/>
                    <a:pt x="581" y="218"/>
                  </a:cubicBezTo>
                  <a:cubicBezTo>
                    <a:pt x="575" y="222"/>
                    <a:pt x="575" y="222"/>
                    <a:pt x="575" y="222"/>
                  </a:cubicBezTo>
                  <a:cubicBezTo>
                    <a:pt x="575" y="224"/>
                    <a:pt x="575" y="224"/>
                    <a:pt x="575" y="224"/>
                  </a:cubicBezTo>
                  <a:cubicBezTo>
                    <a:pt x="575" y="225"/>
                    <a:pt x="575" y="225"/>
                    <a:pt x="575" y="225"/>
                  </a:cubicBezTo>
                  <a:cubicBezTo>
                    <a:pt x="578" y="225"/>
                    <a:pt x="578" y="225"/>
                    <a:pt x="578" y="225"/>
                  </a:cubicBezTo>
                  <a:cubicBezTo>
                    <a:pt x="579" y="225"/>
                    <a:pt x="579" y="225"/>
                    <a:pt x="579" y="225"/>
                  </a:cubicBezTo>
                  <a:cubicBezTo>
                    <a:pt x="581" y="225"/>
                    <a:pt x="581" y="225"/>
                    <a:pt x="581" y="225"/>
                  </a:cubicBezTo>
                  <a:cubicBezTo>
                    <a:pt x="582" y="225"/>
                    <a:pt x="582" y="225"/>
                    <a:pt x="582" y="225"/>
                  </a:cubicBezTo>
                  <a:cubicBezTo>
                    <a:pt x="585" y="224"/>
                    <a:pt x="585" y="224"/>
                    <a:pt x="585" y="224"/>
                  </a:cubicBezTo>
                  <a:cubicBezTo>
                    <a:pt x="592" y="221"/>
                    <a:pt x="592" y="221"/>
                    <a:pt x="592" y="221"/>
                  </a:cubicBezTo>
                  <a:cubicBezTo>
                    <a:pt x="598" y="217"/>
                    <a:pt x="598" y="217"/>
                    <a:pt x="598" y="217"/>
                  </a:cubicBezTo>
                  <a:cubicBezTo>
                    <a:pt x="595" y="215"/>
                    <a:pt x="595" y="215"/>
                    <a:pt x="595" y="215"/>
                  </a:cubicBezTo>
                  <a:lnTo>
                    <a:pt x="592" y="217"/>
                  </a:lnTo>
                  <a:close/>
                  <a:moveTo>
                    <a:pt x="681" y="164"/>
                  </a:moveTo>
                  <a:cubicBezTo>
                    <a:pt x="685" y="165"/>
                    <a:pt x="685" y="165"/>
                    <a:pt x="685" y="165"/>
                  </a:cubicBezTo>
                  <a:cubicBezTo>
                    <a:pt x="692" y="164"/>
                    <a:pt x="692" y="164"/>
                    <a:pt x="692" y="164"/>
                  </a:cubicBezTo>
                  <a:cubicBezTo>
                    <a:pt x="697" y="162"/>
                    <a:pt x="697" y="162"/>
                    <a:pt x="697" y="162"/>
                  </a:cubicBezTo>
                  <a:cubicBezTo>
                    <a:pt x="701" y="161"/>
                    <a:pt x="701" y="161"/>
                    <a:pt x="701" y="161"/>
                  </a:cubicBezTo>
                  <a:cubicBezTo>
                    <a:pt x="703" y="156"/>
                    <a:pt x="703" y="156"/>
                    <a:pt x="703" y="156"/>
                  </a:cubicBezTo>
                  <a:cubicBezTo>
                    <a:pt x="704" y="155"/>
                    <a:pt x="704" y="155"/>
                    <a:pt x="704" y="155"/>
                  </a:cubicBezTo>
                  <a:cubicBezTo>
                    <a:pt x="705" y="154"/>
                    <a:pt x="705" y="154"/>
                    <a:pt x="705" y="154"/>
                  </a:cubicBezTo>
                  <a:cubicBezTo>
                    <a:pt x="704" y="152"/>
                    <a:pt x="704" y="152"/>
                    <a:pt x="704" y="152"/>
                  </a:cubicBezTo>
                  <a:cubicBezTo>
                    <a:pt x="700" y="152"/>
                    <a:pt x="700" y="152"/>
                    <a:pt x="700" y="152"/>
                  </a:cubicBezTo>
                  <a:cubicBezTo>
                    <a:pt x="694" y="152"/>
                    <a:pt x="694" y="152"/>
                    <a:pt x="694" y="152"/>
                  </a:cubicBezTo>
                  <a:cubicBezTo>
                    <a:pt x="685" y="156"/>
                    <a:pt x="685" y="156"/>
                    <a:pt x="685" y="156"/>
                  </a:cubicBezTo>
                  <a:cubicBezTo>
                    <a:pt x="681" y="159"/>
                    <a:pt x="681" y="159"/>
                    <a:pt x="681" y="159"/>
                  </a:cubicBezTo>
                  <a:cubicBezTo>
                    <a:pt x="680" y="161"/>
                    <a:pt x="680" y="161"/>
                    <a:pt x="680" y="161"/>
                  </a:cubicBezTo>
                  <a:cubicBezTo>
                    <a:pt x="681" y="162"/>
                    <a:pt x="681" y="162"/>
                    <a:pt x="681" y="162"/>
                  </a:cubicBezTo>
                  <a:cubicBezTo>
                    <a:pt x="680" y="164"/>
                    <a:pt x="680" y="164"/>
                    <a:pt x="680" y="164"/>
                  </a:cubicBezTo>
                  <a:lnTo>
                    <a:pt x="681" y="164"/>
                  </a:lnTo>
                  <a:close/>
                  <a:moveTo>
                    <a:pt x="811" y="169"/>
                  </a:moveTo>
                  <a:cubicBezTo>
                    <a:pt x="814" y="168"/>
                    <a:pt x="814" y="168"/>
                    <a:pt x="814" y="168"/>
                  </a:cubicBezTo>
                  <a:cubicBezTo>
                    <a:pt x="813" y="168"/>
                    <a:pt x="813" y="168"/>
                    <a:pt x="813" y="168"/>
                  </a:cubicBezTo>
                  <a:cubicBezTo>
                    <a:pt x="811" y="168"/>
                    <a:pt x="811" y="168"/>
                    <a:pt x="811" y="168"/>
                  </a:cubicBezTo>
                  <a:cubicBezTo>
                    <a:pt x="811" y="166"/>
                    <a:pt x="811" y="166"/>
                    <a:pt x="811" y="166"/>
                  </a:cubicBezTo>
                  <a:cubicBezTo>
                    <a:pt x="810" y="168"/>
                    <a:pt x="810" y="168"/>
                    <a:pt x="810" y="168"/>
                  </a:cubicBezTo>
                  <a:cubicBezTo>
                    <a:pt x="809" y="168"/>
                    <a:pt x="809" y="168"/>
                    <a:pt x="809" y="168"/>
                  </a:cubicBezTo>
                  <a:cubicBezTo>
                    <a:pt x="809" y="171"/>
                    <a:pt x="809" y="171"/>
                    <a:pt x="809" y="171"/>
                  </a:cubicBezTo>
                  <a:cubicBezTo>
                    <a:pt x="807" y="169"/>
                    <a:pt x="807" y="169"/>
                    <a:pt x="807" y="169"/>
                  </a:cubicBezTo>
                  <a:cubicBezTo>
                    <a:pt x="806" y="168"/>
                    <a:pt x="806" y="168"/>
                    <a:pt x="806" y="168"/>
                  </a:cubicBezTo>
                  <a:cubicBezTo>
                    <a:pt x="804" y="169"/>
                    <a:pt x="804" y="169"/>
                    <a:pt x="804" y="169"/>
                  </a:cubicBezTo>
                  <a:cubicBezTo>
                    <a:pt x="804" y="168"/>
                    <a:pt x="804" y="168"/>
                    <a:pt x="804" y="168"/>
                  </a:cubicBezTo>
                  <a:cubicBezTo>
                    <a:pt x="801" y="168"/>
                    <a:pt x="801" y="168"/>
                    <a:pt x="801" y="168"/>
                  </a:cubicBezTo>
                  <a:cubicBezTo>
                    <a:pt x="803" y="165"/>
                    <a:pt x="803" y="165"/>
                    <a:pt x="803" y="165"/>
                  </a:cubicBezTo>
                  <a:cubicBezTo>
                    <a:pt x="806" y="164"/>
                    <a:pt x="806" y="164"/>
                    <a:pt x="806" y="164"/>
                  </a:cubicBezTo>
                  <a:cubicBezTo>
                    <a:pt x="804" y="164"/>
                    <a:pt x="804" y="164"/>
                    <a:pt x="804" y="164"/>
                  </a:cubicBezTo>
                  <a:cubicBezTo>
                    <a:pt x="801" y="165"/>
                    <a:pt x="801" y="165"/>
                    <a:pt x="801" y="165"/>
                  </a:cubicBezTo>
                  <a:cubicBezTo>
                    <a:pt x="799" y="164"/>
                    <a:pt x="799" y="164"/>
                    <a:pt x="799" y="164"/>
                  </a:cubicBezTo>
                  <a:cubicBezTo>
                    <a:pt x="796" y="165"/>
                    <a:pt x="796" y="165"/>
                    <a:pt x="796" y="165"/>
                  </a:cubicBezTo>
                  <a:cubicBezTo>
                    <a:pt x="794" y="164"/>
                    <a:pt x="794" y="164"/>
                    <a:pt x="794" y="164"/>
                  </a:cubicBezTo>
                  <a:cubicBezTo>
                    <a:pt x="796" y="164"/>
                    <a:pt x="796" y="164"/>
                    <a:pt x="796" y="164"/>
                  </a:cubicBezTo>
                  <a:cubicBezTo>
                    <a:pt x="797" y="164"/>
                    <a:pt x="797" y="164"/>
                    <a:pt x="797" y="164"/>
                  </a:cubicBezTo>
                  <a:cubicBezTo>
                    <a:pt x="797" y="162"/>
                    <a:pt x="797" y="162"/>
                    <a:pt x="797" y="162"/>
                  </a:cubicBezTo>
                  <a:cubicBezTo>
                    <a:pt x="799" y="161"/>
                    <a:pt x="799" y="161"/>
                    <a:pt x="799" y="161"/>
                  </a:cubicBezTo>
                  <a:cubicBezTo>
                    <a:pt x="797" y="159"/>
                    <a:pt x="797" y="159"/>
                    <a:pt x="797" y="159"/>
                  </a:cubicBezTo>
                  <a:cubicBezTo>
                    <a:pt x="796" y="158"/>
                    <a:pt x="796" y="158"/>
                    <a:pt x="796" y="158"/>
                  </a:cubicBezTo>
                  <a:cubicBezTo>
                    <a:pt x="793" y="159"/>
                    <a:pt x="793" y="159"/>
                    <a:pt x="793" y="159"/>
                  </a:cubicBezTo>
                  <a:cubicBezTo>
                    <a:pt x="793" y="158"/>
                    <a:pt x="793" y="158"/>
                    <a:pt x="793" y="158"/>
                  </a:cubicBezTo>
                  <a:cubicBezTo>
                    <a:pt x="791" y="158"/>
                    <a:pt x="791" y="158"/>
                    <a:pt x="791" y="158"/>
                  </a:cubicBezTo>
                  <a:cubicBezTo>
                    <a:pt x="794" y="156"/>
                    <a:pt x="794" y="156"/>
                    <a:pt x="794" y="156"/>
                  </a:cubicBezTo>
                  <a:cubicBezTo>
                    <a:pt x="793" y="155"/>
                    <a:pt x="793" y="155"/>
                    <a:pt x="793" y="155"/>
                  </a:cubicBezTo>
                  <a:cubicBezTo>
                    <a:pt x="791" y="156"/>
                    <a:pt x="791" y="156"/>
                    <a:pt x="791" y="156"/>
                  </a:cubicBezTo>
                  <a:cubicBezTo>
                    <a:pt x="789" y="158"/>
                    <a:pt x="789" y="158"/>
                    <a:pt x="789" y="158"/>
                  </a:cubicBezTo>
                  <a:cubicBezTo>
                    <a:pt x="787" y="159"/>
                    <a:pt x="787" y="159"/>
                    <a:pt x="787" y="159"/>
                  </a:cubicBezTo>
                  <a:cubicBezTo>
                    <a:pt x="787" y="158"/>
                    <a:pt x="787" y="158"/>
                    <a:pt x="787" y="158"/>
                  </a:cubicBezTo>
                  <a:cubicBezTo>
                    <a:pt x="789" y="156"/>
                    <a:pt x="789" y="156"/>
                    <a:pt x="789" y="156"/>
                  </a:cubicBezTo>
                  <a:cubicBezTo>
                    <a:pt x="787" y="156"/>
                    <a:pt x="787" y="156"/>
                    <a:pt x="787" y="156"/>
                  </a:cubicBezTo>
                  <a:cubicBezTo>
                    <a:pt x="786" y="156"/>
                    <a:pt x="786" y="156"/>
                    <a:pt x="786" y="156"/>
                  </a:cubicBezTo>
                  <a:cubicBezTo>
                    <a:pt x="781" y="159"/>
                    <a:pt x="781" y="159"/>
                    <a:pt x="781" y="159"/>
                  </a:cubicBezTo>
                  <a:cubicBezTo>
                    <a:pt x="784" y="156"/>
                    <a:pt x="784" y="156"/>
                    <a:pt x="784" y="156"/>
                  </a:cubicBezTo>
                  <a:cubicBezTo>
                    <a:pt x="787" y="154"/>
                    <a:pt x="787" y="154"/>
                    <a:pt x="787" y="154"/>
                  </a:cubicBezTo>
                  <a:cubicBezTo>
                    <a:pt x="783" y="156"/>
                    <a:pt x="783" y="156"/>
                    <a:pt x="783" y="156"/>
                  </a:cubicBezTo>
                  <a:cubicBezTo>
                    <a:pt x="777" y="158"/>
                    <a:pt x="777" y="158"/>
                    <a:pt x="777" y="158"/>
                  </a:cubicBezTo>
                  <a:cubicBezTo>
                    <a:pt x="780" y="156"/>
                    <a:pt x="780" y="156"/>
                    <a:pt x="780" y="156"/>
                  </a:cubicBezTo>
                  <a:cubicBezTo>
                    <a:pt x="783" y="155"/>
                    <a:pt x="783" y="155"/>
                    <a:pt x="783" y="155"/>
                  </a:cubicBezTo>
                  <a:cubicBezTo>
                    <a:pt x="780" y="154"/>
                    <a:pt x="780" y="154"/>
                    <a:pt x="780" y="154"/>
                  </a:cubicBezTo>
                  <a:cubicBezTo>
                    <a:pt x="778" y="154"/>
                    <a:pt x="778" y="154"/>
                    <a:pt x="778" y="154"/>
                  </a:cubicBezTo>
                  <a:cubicBezTo>
                    <a:pt x="780" y="152"/>
                    <a:pt x="780" y="152"/>
                    <a:pt x="780" y="152"/>
                  </a:cubicBezTo>
                  <a:cubicBezTo>
                    <a:pt x="777" y="152"/>
                    <a:pt x="777" y="152"/>
                    <a:pt x="777" y="152"/>
                  </a:cubicBezTo>
                  <a:cubicBezTo>
                    <a:pt x="776" y="152"/>
                    <a:pt x="776" y="152"/>
                    <a:pt x="776" y="152"/>
                  </a:cubicBezTo>
                  <a:cubicBezTo>
                    <a:pt x="774" y="152"/>
                    <a:pt x="774" y="152"/>
                    <a:pt x="774" y="152"/>
                  </a:cubicBezTo>
                  <a:cubicBezTo>
                    <a:pt x="773" y="152"/>
                    <a:pt x="773" y="152"/>
                    <a:pt x="773" y="152"/>
                  </a:cubicBezTo>
                  <a:cubicBezTo>
                    <a:pt x="771" y="152"/>
                    <a:pt x="771" y="152"/>
                    <a:pt x="771" y="152"/>
                  </a:cubicBezTo>
                  <a:cubicBezTo>
                    <a:pt x="776" y="151"/>
                    <a:pt x="776" y="151"/>
                    <a:pt x="776" y="151"/>
                  </a:cubicBezTo>
                  <a:cubicBezTo>
                    <a:pt x="777" y="151"/>
                    <a:pt x="777" y="151"/>
                    <a:pt x="777" y="151"/>
                  </a:cubicBezTo>
                  <a:cubicBezTo>
                    <a:pt x="774" y="149"/>
                    <a:pt x="774" y="149"/>
                    <a:pt x="774" y="149"/>
                  </a:cubicBezTo>
                  <a:cubicBezTo>
                    <a:pt x="773" y="149"/>
                    <a:pt x="773" y="149"/>
                    <a:pt x="773" y="149"/>
                  </a:cubicBezTo>
                  <a:cubicBezTo>
                    <a:pt x="770" y="151"/>
                    <a:pt x="770" y="151"/>
                    <a:pt x="770" y="151"/>
                  </a:cubicBezTo>
                  <a:cubicBezTo>
                    <a:pt x="771" y="149"/>
                    <a:pt x="771" y="149"/>
                    <a:pt x="771" y="149"/>
                  </a:cubicBezTo>
                  <a:cubicBezTo>
                    <a:pt x="767" y="149"/>
                    <a:pt x="767" y="149"/>
                    <a:pt x="767" y="149"/>
                  </a:cubicBezTo>
                  <a:cubicBezTo>
                    <a:pt x="766" y="148"/>
                    <a:pt x="766" y="148"/>
                    <a:pt x="766" y="148"/>
                  </a:cubicBezTo>
                  <a:cubicBezTo>
                    <a:pt x="767" y="148"/>
                    <a:pt x="767" y="148"/>
                    <a:pt x="767" y="148"/>
                  </a:cubicBezTo>
                  <a:cubicBezTo>
                    <a:pt x="771" y="148"/>
                    <a:pt x="771" y="148"/>
                    <a:pt x="771" y="148"/>
                  </a:cubicBezTo>
                  <a:cubicBezTo>
                    <a:pt x="768" y="146"/>
                    <a:pt x="768" y="146"/>
                    <a:pt x="768" y="146"/>
                  </a:cubicBezTo>
                  <a:cubicBezTo>
                    <a:pt x="774" y="146"/>
                    <a:pt x="774" y="146"/>
                    <a:pt x="774" y="146"/>
                  </a:cubicBezTo>
                  <a:cubicBezTo>
                    <a:pt x="770" y="145"/>
                    <a:pt x="770" y="145"/>
                    <a:pt x="770" y="145"/>
                  </a:cubicBezTo>
                  <a:cubicBezTo>
                    <a:pt x="774" y="144"/>
                    <a:pt x="774" y="144"/>
                    <a:pt x="774" y="144"/>
                  </a:cubicBezTo>
                  <a:cubicBezTo>
                    <a:pt x="777" y="144"/>
                    <a:pt x="777" y="144"/>
                    <a:pt x="777" y="144"/>
                  </a:cubicBezTo>
                  <a:cubicBezTo>
                    <a:pt x="774" y="142"/>
                    <a:pt x="774" y="142"/>
                    <a:pt x="774" y="142"/>
                  </a:cubicBezTo>
                  <a:cubicBezTo>
                    <a:pt x="776" y="142"/>
                    <a:pt x="776" y="142"/>
                    <a:pt x="776" y="142"/>
                  </a:cubicBezTo>
                  <a:cubicBezTo>
                    <a:pt x="773" y="141"/>
                    <a:pt x="773" y="141"/>
                    <a:pt x="773" y="141"/>
                  </a:cubicBezTo>
                  <a:cubicBezTo>
                    <a:pt x="771" y="141"/>
                    <a:pt x="771" y="141"/>
                    <a:pt x="771" y="141"/>
                  </a:cubicBezTo>
                  <a:cubicBezTo>
                    <a:pt x="767" y="141"/>
                    <a:pt x="767" y="141"/>
                    <a:pt x="767" y="141"/>
                  </a:cubicBezTo>
                  <a:cubicBezTo>
                    <a:pt x="770" y="139"/>
                    <a:pt x="770" y="139"/>
                    <a:pt x="770" y="139"/>
                  </a:cubicBezTo>
                  <a:cubicBezTo>
                    <a:pt x="773" y="139"/>
                    <a:pt x="773" y="139"/>
                    <a:pt x="773" y="139"/>
                  </a:cubicBezTo>
                  <a:cubicBezTo>
                    <a:pt x="777" y="141"/>
                    <a:pt x="777" y="141"/>
                    <a:pt x="777" y="141"/>
                  </a:cubicBezTo>
                  <a:cubicBezTo>
                    <a:pt x="780" y="142"/>
                    <a:pt x="780" y="142"/>
                    <a:pt x="780" y="142"/>
                  </a:cubicBezTo>
                  <a:cubicBezTo>
                    <a:pt x="783" y="142"/>
                    <a:pt x="783" y="142"/>
                    <a:pt x="783" y="142"/>
                  </a:cubicBezTo>
                  <a:cubicBezTo>
                    <a:pt x="787" y="142"/>
                    <a:pt x="787" y="142"/>
                    <a:pt x="787" y="142"/>
                  </a:cubicBezTo>
                  <a:cubicBezTo>
                    <a:pt x="789" y="142"/>
                    <a:pt x="789" y="142"/>
                    <a:pt x="789" y="142"/>
                  </a:cubicBezTo>
                  <a:cubicBezTo>
                    <a:pt x="787" y="141"/>
                    <a:pt x="787" y="141"/>
                    <a:pt x="787" y="141"/>
                  </a:cubicBezTo>
                  <a:cubicBezTo>
                    <a:pt x="786" y="139"/>
                    <a:pt x="786" y="139"/>
                    <a:pt x="786" y="139"/>
                  </a:cubicBezTo>
                  <a:cubicBezTo>
                    <a:pt x="783" y="138"/>
                    <a:pt x="783" y="138"/>
                    <a:pt x="783" y="138"/>
                  </a:cubicBezTo>
                  <a:cubicBezTo>
                    <a:pt x="776" y="138"/>
                    <a:pt x="776" y="138"/>
                    <a:pt x="776" y="138"/>
                  </a:cubicBezTo>
                  <a:cubicBezTo>
                    <a:pt x="773" y="138"/>
                    <a:pt x="773" y="138"/>
                    <a:pt x="773" y="138"/>
                  </a:cubicBezTo>
                  <a:cubicBezTo>
                    <a:pt x="770" y="138"/>
                    <a:pt x="770" y="138"/>
                    <a:pt x="770" y="138"/>
                  </a:cubicBezTo>
                  <a:cubicBezTo>
                    <a:pt x="780" y="135"/>
                    <a:pt x="780" y="135"/>
                    <a:pt x="780" y="135"/>
                  </a:cubicBezTo>
                  <a:cubicBezTo>
                    <a:pt x="784" y="135"/>
                    <a:pt x="784" y="135"/>
                    <a:pt x="784" y="135"/>
                  </a:cubicBezTo>
                  <a:cubicBezTo>
                    <a:pt x="787" y="135"/>
                    <a:pt x="787" y="135"/>
                    <a:pt x="787" y="135"/>
                  </a:cubicBezTo>
                  <a:cubicBezTo>
                    <a:pt x="789" y="133"/>
                    <a:pt x="789" y="133"/>
                    <a:pt x="789" y="133"/>
                  </a:cubicBezTo>
                  <a:cubicBezTo>
                    <a:pt x="787" y="131"/>
                    <a:pt x="787" y="131"/>
                    <a:pt x="787" y="131"/>
                  </a:cubicBezTo>
                  <a:cubicBezTo>
                    <a:pt x="786" y="129"/>
                    <a:pt x="786" y="129"/>
                    <a:pt x="786" y="129"/>
                  </a:cubicBezTo>
                  <a:cubicBezTo>
                    <a:pt x="783" y="129"/>
                    <a:pt x="783" y="129"/>
                    <a:pt x="783" y="129"/>
                  </a:cubicBezTo>
                  <a:cubicBezTo>
                    <a:pt x="781" y="131"/>
                    <a:pt x="781" y="131"/>
                    <a:pt x="781" y="131"/>
                  </a:cubicBezTo>
                  <a:cubicBezTo>
                    <a:pt x="777" y="132"/>
                    <a:pt x="777" y="132"/>
                    <a:pt x="777" y="132"/>
                  </a:cubicBezTo>
                  <a:cubicBezTo>
                    <a:pt x="775" y="133"/>
                    <a:pt x="775" y="133"/>
                    <a:pt x="775" y="133"/>
                  </a:cubicBezTo>
                  <a:cubicBezTo>
                    <a:pt x="777" y="131"/>
                    <a:pt x="777" y="131"/>
                    <a:pt x="777" y="131"/>
                  </a:cubicBezTo>
                  <a:cubicBezTo>
                    <a:pt x="776" y="131"/>
                    <a:pt x="776" y="131"/>
                    <a:pt x="776" y="131"/>
                  </a:cubicBezTo>
                  <a:cubicBezTo>
                    <a:pt x="773" y="131"/>
                    <a:pt x="773" y="131"/>
                    <a:pt x="773" y="131"/>
                  </a:cubicBezTo>
                  <a:cubicBezTo>
                    <a:pt x="770" y="131"/>
                    <a:pt x="770" y="131"/>
                    <a:pt x="770" y="131"/>
                  </a:cubicBezTo>
                  <a:cubicBezTo>
                    <a:pt x="777" y="129"/>
                    <a:pt x="777" y="129"/>
                    <a:pt x="777" y="129"/>
                  </a:cubicBezTo>
                  <a:cubicBezTo>
                    <a:pt x="780" y="128"/>
                    <a:pt x="780" y="128"/>
                    <a:pt x="780" y="128"/>
                  </a:cubicBezTo>
                  <a:cubicBezTo>
                    <a:pt x="781" y="128"/>
                    <a:pt x="781" y="128"/>
                    <a:pt x="781" y="128"/>
                  </a:cubicBezTo>
                  <a:cubicBezTo>
                    <a:pt x="783" y="126"/>
                    <a:pt x="783" y="126"/>
                    <a:pt x="783" y="126"/>
                  </a:cubicBezTo>
                  <a:cubicBezTo>
                    <a:pt x="784" y="126"/>
                    <a:pt x="784" y="126"/>
                    <a:pt x="784" y="126"/>
                  </a:cubicBezTo>
                  <a:cubicBezTo>
                    <a:pt x="780" y="125"/>
                    <a:pt x="780" y="125"/>
                    <a:pt x="780" y="125"/>
                  </a:cubicBezTo>
                  <a:cubicBezTo>
                    <a:pt x="776" y="123"/>
                    <a:pt x="776" y="123"/>
                    <a:pt x="776" y="123"/>
                  </a:cubicBezTo>
                  <a:cubicBezTo>
                    <a:pt x="768" y="125"/>
                    <a:pt x="768" y="125"/>
                    <a:pt x="768" y="125"/>
                  </a:cubicBezTo>
                  <a:cubicBezTo>
                    <a:pt x="774" y="123"/>
                    <a:pt x="774" y="123"/>
                    <a:pt x="774" y="123"/>
                  </a:cubicBezTo>
                  <a:cubicBezTo>
                    <a:pt x="771" y="122"/>
                    <a:pt x="771" y="122"/>
                    <a:pt x="771" y="122"/>
                  </a:cubicBezTo>
                  <a:cubicBezTo>
                    <a:pt x="768" y="123"/>
                    <a:pt x="768" y="123"/>
                    <a:pt x="768" y="123"/>
                  </a:cubicBezTo>
                  <a:cubicBezTo>
                    <a:pt x="764" y="125"/>
                    <a:pt x="764" y="125"/>
                    <a:pt x="764" y="125"/>
                  </a:cubicBezTo>
                  <a:cubicBezTo>
                    <a:pt x="758" y="128"/>
                    <a:pt x="758" y="128"/>
                    <a:pt x="758" y="128"/>
                  </a:cubicBezTo>
                  <a:cubicBezTo>
                    <a:pt x="753" y="132"/>
                    <a:pt x="753" y="132"/>
                    <a:pt x="753" y="132"/>
                  </a:cubicBezTo>
                  <a:cubicBezTo>
                    <a:pt x="760" y="126"/>
                    <a:pt x="760" y="126"/>
                    <a:pt x="760" y="126"/>
                  </a:cubicBezTo>
                  <a:cubicBezTo>
                    <a:pt x="757" y="126"/>
                    <a:pt x="757" y="126"/>
                    <a:pt x="757" y="126"/>
                  </a:cubicBezTo>
                  <a:cubicBezTo>
                    <a:pt x="756" y="126"/>
                    <a:pt x="756" y="126"/>
                    <a:pt x="756" y="126"/>
                  </a:cubicBezTo>
                  <a:cubicBezTo>
                    <a:pt x="753" y="128"/>
                    <a:pt x="753" y="128"/>
                    <a:pt x="753" y="128"/>
                  </a:cubicBezTo>
                  <a:cubicBezTo>
                    <a:pt x="751" y="128"/>
                    <a:pt x="751" y="128"/>
                    <a:pt x="751" y="128"/>
                  </a:cubicBezTo>
                  <a:cubicBezTo>
                    <a:pt x="754" y="126"/>
                    <a:pt x="754" y="126"/>
                    <a:pt x="754" y="126"/>
                  </a:cubicBezTo>
                  <a:cubicBezTo>
                    <a:pt x="757" y="125"/>
                    <a:pt x="757" y="125"/>
                    <a:pt x="757" y="125"/>
                  </a:cubicBezTo>
                  <a:cubicBezTo>
                    <a:pt x="761" y="125"/>
                    <a:pt x="761" y="125"/>
                    <a:pt x="761" y="125"/>
                  </a:cubicBezTo>
                  <a:cubicBezTo>
                    <a:pt x="766" y="123"/>
                    <a:pt x="766" y="123"/>
                    <a:pt x="766" y="123"/>
                  </a:cubicBezTo>
                  <a:cubicBezTo>
                    <a:pt x="768" y="121"/>
                    <a:pt x="768" y="121"/>
                    <a:pt x="768" y="121"/>
                  </a:cubicBezTo>
                  <a:cubicBezTo>
                    <a:pt x="766" y="121"/>
                    <a:pt x="766" y="121"/>
                    <a:pt x="766" y="121"/>
                  </a:cubicBezTo>
                  <a:cubicBezTo>
                    <a:pt x="761" y="122"/>
                    <a:pt x="761" y="122"/>
                    <a:pt x="761" y="122"/>
                  </a:cubicBezTo>
                  <a:cubicBezTo>
                    <a:pt x="754" y="123"/>
                    <a:pt x="754" y="123"/>
                    <a:pt x="754" y="123"/>
                  </a:cubicBezTo>
                  <a:cubicBezTo>
                    <a:pt x="751" y="125"/>
                    <a:pt x="751" y="125"/>
                    <a:pt x="751" y="125"/>
                  </a:cubicBezTo>
                  <a:cubicBezTo>
                    <a:pt x="750" y="125"/>
                    <a:pt x="750" y="125"/>
                    <a:pt x="750" y="125"/>
                  </a:cubicBezTo>
                  <a:cubicBezTo>
                    <a:pt x="753" y="123"/>
                    <a:pt x="753" y="123"/>
                    <a:pt x="753" y="123"/>
                  </a:cubicBezTo>
                  <a:cubicBezTo>
                    <a:pt x="751" y="123"/>
                    <a:pt x="751" y="123"/>
                    <a:pt x="751" y="123"/>
                  </a:cubicBezTo>
                  <a:cubicBezTo>
                    <a:pt x="750" y="123"/>
                    <a:pt x="750" y="123"/>
                    <a:pt x="750" y="123"/>
                  </a:cubicBezTo>
                  <a:cubicBezTo>
                    <a:pt x="754" y="121"/>
                    <a:pt x="754" y="121"/>
                    <a:pt x="754" y="121"/>
                  </a:cubicBezTo>
                  <a:cubicBezTo>
                    <a:pt x="757" y="121"/>
                    <a:pt x="757" y="121"/>
                    <a:pt x="757" y="121"/>
                  </a:cubicBezTo>
                  <a:cubicBezTo>
                    <a:pt x="760" y="121"/>
                    <a:pt x="760" y="121"/>
                    <a:pt x="760" y="121"/>
                  </a:cubicBezTo>
                  <a:cubicBezTo>
                    <a:pt x="763" y="119"/>
                    <a:pt x="763" y="119"/>
                    <a:pt x="763" y="119"/>
                  </a:cubicBezTo>
                  <a:cubicBezTo>
                    <a:pt x="764" y="119"/>
                    <a:pt x="764" y="119"/>
                    <a:pt x="764" y="119"/>
                  </a:cubicBezTo>
                  <a:cubicBezTo>
                    <a:pt x="766" y="118"/>
                    <a:pt x="766" y="118"/>
                    <a:pt x="766" y="118"/>
                  </a:cubicBezTo>
                  <a:cubicBezTo>
                    <a:pt x="766" y="116"/>
                    <a:pt x="766" y="116"/>
                    <a:pt x="766" y="116"/>
                  </a:cubicBezTo>
                  <a:cubicBezTo>
                    <a:pt x="763" y="115"/>
                    <a:pt x="763" y="115"/>
                    <a:pt x="763" y="115"/>
                  </a:cubicBezTo>
                  <a:cubicBezTo>
                    <a:pt x="757" y="115"/>
                    <a:pt x="757" y="115"/>
                    <a:pt x="757" y="115"/>
                  </a:cubicBezTo>
                  <a:cubicBezTo>
                    <a:pt x="754" y="116"/>
                    <a:pt x="754" y="116"/>
                    <a:pt x="754" y="116"/>
                  </a:cubicBezTo>
                  <a:cubicBezTo>
                    <a:pt x="751" y="118"/>
                    <a:pt x="751" y="118"/>
                    <a:pt x="751" y="118"/>
                  </a:cubicBezTo>
                  <a:cubicBezTo>
                    <a:pt x="748" y="119"/>
                    <a:pt x="748" y="119"/>
                    <a:pt x="748" y="119"/>
                  </a:cubicBezTo>
                  <a:cubicBezTo>
                    <a:pt x="744" y="121"/>
                    <a:pt x="744" y="121"/>
                    <a:pt x="744" y="121"/>
                  </a:cubicBezTo>
                  <a:cubicBezTo>
                    <a:pt x="747" y="119"/>
                    <a:pt x="747" y="119"/>
                    <a:pt x="747" y="119"/>
                  </a:cubicBezTo>
                  <a:cubicBezTo>
                    <a:pt x="750" y="118"/>
                    <a:pt x="750" y="118"/>
                    <a:pt x="750" y="118"/>
                  </a:cubicBezTo>
                  <a:cubicBezTo>
                    <a:pt x="747" y="118"/>
                    <a:pt x="747" y="118"/>
                    <a:pt x="747" y="118"/>
                  </a:cubicBezTo>
                  <a:cubicBezTo>
                    <a:pt x="746" y="118"/>
                    <a:pt x="746" y="118"/>
                    <a:pt x="746" y="118"/>
                  </a:cubicBezTo>
                  <a:cubicBezTo>
                    <a:pt x="746" y="116"/>
                    <a:pt x="746" y="116"/>
                    <a:pt x="746" y="116"/>
                  </a:cubicBezTo>
                  <a:cubicBezTo>
                    <a:pt x="748" y="115"/>
                    <a:pt x="748" y="115"/>
                    <a:pt x="748" y="115"/>
                  </a:cubicBezTo>
                  <a:cubicBezTo>
                    <a:pt x="746" y="115"/>
                    <a:pt x="746" y="115"/>
                    <a:pt x="746" y="115"/>
                  </a:cubicBezTo>
                  <a:cubicBezTo>
                    <a:pt x="744" y="116"/>
                    <a:pt x="744" y="116"/>
                    <a:pt x="744" y="116"/>
                  </a:cubicBezTo>
                  <a:cubicBezTo>
                    <a:pt x="740" y="119"/>
                    <a:pt x="740" y="119"/>
                    <a:pt x="740" y="119"/>
                  </a:cubicBezTo>
                  <a:cubicBezTo>
                    <a:pt x="743" y="116"/>
                    <a:pt x="743" y="116"/>
                    <a:pt x="743" y="116"/>
                  </a:cubicBezTo>
                  <a:cubicBezTo>
                    <a:pt x="740" y="116"/>
                    <a:pt x="740" y="116"/>
                    <a:pt x="740" y="116"/>
                  </a:cubicBezTo>
                  <a:cubicBezTo>
                    <a:pt x="743" y="115"/>
                    <a:pt x="743" y="115"/>
                    <a:pt x="743" y="115"/>
                  </a:cubicBezTo>
                  <a:cubicBezTo>
                    <a:pt x="743" y="113"/>
                    <a:pt x="743" y="113"/>
                    <a:pt x="743" y="113"/>
                  </a:cubicBezTo>
                  <a:cubicBezTo>
                    <a:pt x="741" y="113"/>
                    <a:pt x="741" y="113"/>
                    <a:pt x="741" y="113"/>
                  </a:cubicBezTo>
                  <a:cubicBezTo>
                    <a:pt x="738" y="115"/>
                    <a:pt x="738" y="115"/>
                    <a:pt x="738" y="115"/>
                  </a:cubicBezTo>
                  <a:cubicBezTo>
                    <a:pt x="737" y="116"/>
                    <a:pt x="737" y="116"/>
                    <a:pt x="737" y="116"/>
                  </a:cubicBezTo>
                  <a:cubicBezTo>
                    <a:pt x="735" y="116"/>
                    <a:pt x="735" y="116"/>
                    <a:pt x="735" y="116"/>
                  </a:cubicBezTo>
                  <a:cubicBezTo>
                    <a:pt x="734" y="116"/>
                    <a:pt x="734" y="116"/>
                    <a:pt x="734" y="116"/>
                  </a:cubicBezTo>
                  <a:cubicBezTo>
                    <a:pt x="740" y="113"/>
                    <a:pt x="740" y="113"/>
                    <a:pt x="740" y="113"/>
                  </a:cubicBezTo>
                  <a:cubicBezTo>
                    <a:pt x="735" y="115"/>
                    <a:pt x="735" y="115"/>
                    <a:pt x="735" y="115"/>
                  </a:cubicBezTo>
                  <a:cubicBezTo>
                    <a:pt x="733" y="115"/>
                    <a:pt x="733" y="115"/>
                    <a:pt x="733" y="115"/>
                  </a:cubicBezTo>
                  <a:cubicBezTo>
                    <a:pt x="737" y="113"/>
                    <a:pt x="737" y="113"/>
                    <a:pt x="737" y="113"/>
                  </a:cubicBezTo>
                  <a:cubicBezTo>
                    <a:pt x="734" y="113"/>
                    <a:pt x="734" y="113"/>
                    <a:pt x="734" y="113"/>
                  </a:cubicBezTo>
                  <a:cubicBezTo>
                    <a:pt x="741" y="112"/>
                    <a:pt x="741" y="112"/>
                    <a:pt x="741" y="112"/>
                  </a:cubicBezTo>
                  <a:cubicBezTo>
                    <a:pt x="747" y="111"/>
                    <a:pt x="747" y="111"/>
                    <a:pt x="747" y="111"/>
                  </a:cubicBezTo>
                  <a:cubicBezTo>
                    <a:pt x="746" y="109"/>
                    <a:pt x="746" y="109"/>
                    <a:pt x="746" y="109"/>
                  </a:cubicBezTo>
                  <a:cubicBezTo>
                    <a:pt x="744" y="108"/>
                    <a:pt x="744" y="108"/>
                    <a:pt x="744" y="108"/>
                  </a:cubicBezTo>
                  <a:cubicBezTo>
                    <a:pt x="738" y="109"/>
                    <a:pt x="738" y="109"/>
                    <a:pt x="738" y="109"/>
                  </a:cubicBezTo>
                  <a:cubicBezTo>
                    <a:pt x="741" y="108"/>
                    <a:pt x="741" y="108"/>
                    <a:pt x="741" y="108"/>
                  </a:cubicBezTo>
                  <a:cubicBezTo>
                    <a:pt x="743" y="105"/>
                    <a:pt x="743" y="105"/>
                    <a:pt x="743" y="105"/>
                  </a:cubicBezTo>
                  <a:cubicBezTo>
                    <a:pt x="741" y="103"/>
                    <a:pt x="741" y="103"/>
                    <a:pt x="741" y="103"/>
                  </a:cubicBezTo>
                  <a:cubicBezTo>
                    <a:pt x="738" y="103"/>
                    <a:pt x="738" y="103"/>
                    <a:pt x="738" y="103"/>
                  </a:cubicBezTo>
                  <a:cubicBezTo>
                    <a:pt x="735" y="105"/>
                    <a:pt x="735" y="105"/>
                    <a:pt x="735" y="105"/>
                  </a:cubicBezTo>
                  <a:cubicBezTo>
                    <a:pt x="734" y="103"/>
                    <a:pt x="734" y="103"/>
                    <a:pt x="734" y="103"/>
                  </a:cubicBezTo>
                  <a:cubicBezTo>
                    <a:pt x="733" y="102"/>
                    <a:pt x="733" y="102"/>
                    <a:pt x="733" y="102"/>
                  </a:cubicBezTo>
                  <a:cubicBezTo>
                    <a:pt x="727" y="102"/>
                    <a:pt x="727" y="102"/>
                    <a:pt x="727" y="102"/>
                  </a:cubicBezTo>
                  <a:cubicBezTo>
                    <a:pt x="718" y="103"/>
                    <a:pt x="718" y="103"/>
                    <a:pt x="718" y="103"/>
                  </a:cubicBezTo>
                  <a:cubicBezTo>
                    <a:pt x="715" y="103"/>
                    <a:pt x="715" y="103"/>
                    <a:pt x="715" y="103"/>
                  </a:cubicBezTo>
                  <a:cubicBezTo>
                    <a:pt x="714" y="105"/>
                    <a:pt x="714" y="105"/>
                    <a:pt x="714" y="105"/>
                  </a:cubicBezTo>
                  <a:cubicBezTo>
                    <a:pt x="715" y="106"/>
                    <a:pt x="715" y="106"/>
                    <a:pt x="715" y="106"/>
                  </a:cubicBezTo>
                  <a:cubicBezTo>
                    <a:pt x="714" y="106"/>
                    <a:pt x="714" y="106"/>
                    <a:pt x="714" y="106"/>
                  </a:cubicBezTo>
                  <a:cubicBezTo>
                    <a:pt x="713" y="108"/>
                    <a:pt x="713" y="108"/>
                    <a:pt x="713" y="108"/>
                  </a:cubicBezTo>
                  <a:cubicBezTo>
                    <a:pt x="713" y="106"/>
                    <a:pt x="713" y="106"/>
                    <a:pt x="713" y="106"/>
                  </a:cubicBezTo>
                  <a:cubicBezTo>
                    <a:pt x="710" y="108"/>
                    <a:pt x="710" y="108"/>
                    <a:pt x="710" y="108"/>
                  </a:cubicBezTo>
                  <a:cubicBezTo>
                    <a:pt x="711" y="109"/>
                    <a:pt x="711" y="109"/>
                    <a:pt x="711" y="109"/>
                  </a:cubicBezTo>
                  <a:cubicBezTo>
                    <a:pt x="710" y="109"/>
                    <a:pt x="710" y="109"/>
                    <a:pt x="710" y="109"/>
                  </a:cubicBezTo>
                  <a:cubicBezTo>
                    <a:pt x="707" y="109"/>
                    <a:pt x="707" y="109"/>
                    <a:pt x="707" y="109"/>
                  </a:cubicBezTo>
                  <a:cubicBezTo>
                    <a:pt x="708" y="111"/>
                    <a:pt x="708" y="111"/>
                    <a:pt x="708" y="111"/>
                  </a:cubicBezTo>
                  <a:cubicBezTo>
                    <a:pt x="704" y="111"/>
                    <a:pt x="704" y="111"/>
                    <a:pt x="704" y="111"/>
                  </a:cubicBezTo>
                  <a:cubicBezTo>
                    <a:pt x="710" y="106"/>
                    <a:pt x="710" y="106"/>
                    <a:pt x="710" y="106"/>
                  </a:cubicBezTo>
                  <a:cubicBezTo>
                    <a:pt x="707" y="106"/>
                    <a:pt x="707" y="106"/>
                    <a:pt x="707" y="106"/>
                  </a:cubicBezTo>
                  <a:cubicBezTo>
                    <a:pt x="705" y="106"/>
                    <a:pt x="705" y="106"/>
                    <a:pt x="705" y="106"/>
                  </a:cubicBezTo>
                  <a:cubicBezTo>
                    <a:pt x="703" y="108"/>
                    <a:pt x="703" y="108"/>
                    <a:pt x="703" y="108"/>
                  </a:cubicBezTo>
                  <a:cubicBezTo>
                    <a:pt x="704" y="106"/>
                    <a:pt x="704" y="106"/>
                    <a:pt x="704" y="106"/>
                  </a:cubicBezTo>
                  <a:cubicBezTo>
                    <a:pt x="704" y="105"/>
                    <a:pt x="704" y="105"/>
                    <a:pt x="704" y="105"/>
                  </a:cubicBezTo>
                  <a:cubicBezTo>
                    <a:pt x="701" y="106"/>
                    <a:pt x="701" y="106"/>
                    <a:pt x="701" y="106"/>
                  </a:cubicBezTo>
                  <a:cubicBezTo>
                    <a:pt x="700" y="108"/>
                    <a:pt x="700" y="108"/>
                    <a:pt x="700" y="108"/>
                  </a:cubicBezTo>
                  <a:cubicBezTo>
                    <a:pt x="698" y="108"/>
                    <a:pt x="698" y="108"/>
                    <a:pt x="698" y="108"/>
                  </a:cubicBezTo>
                  <a:cubicBezTo>
                    <a:pt x="697" y="108"/>
                    <a:pt x="697" y="108"/>
                    <a:pt x="697" y="108"/>
                  </a:cubicBezTo>
                  <a:cubicBezTo>
                    <a:pt x="692" y="111"/>
                    <a:pt x="692" y="111"/>
                    <a:pt x="692" y="111"/>
                  </a:cubicBezTo>
                  <a:cubicBezTo>
                    <a:pt x="690" y="111"/>
                    <a:pt x="690" y="111"/>
                    <a:pt x="690" y="111"/>
                  </a:cubicBezTo>
                  <a:cubicBezTo>
                    <a:pt x="690" y="109"/>
                    <a:pt x="690" y="109"/>
                    <a:pt x="690" y="109"/>
                  </a:cubicBezTo>
                  <a:cubicBezTo>
                    <a:pt x="691" y="109"/>
                    <a:pt x="691" y="109"/>
                    <a:pt x="691" y="109"/>
                  </a:cubicBezTo>
                  <a:cubicBezTo>
                    <a:pt x="694" y="109"/>
                    <a:pt x="694" y="109"/>
                    <a:pt x="694" y="109"/>
                  </a:cubicBezTo>
                  <a:cubicBezTo>
                    <a:pt x="692" y="108"/>
                    <a:pt x="692" y="108"/>
                    <a:pt x="692" y="108"/>
                  </a:cubicBezTo>
                  <a:cubicBezTo>
                    <a:pt x="694" y="106"/>
                    <a:pt x="694" y="106"/>
                    <a:pt x="694" y="106"/>
                  </a:cubicBezTo>
                  <a:cubicBezTo>
                    <a:pt x="698" y="105"/>
                    <a:pt x="698" y="105"/>
                    <a:pt x="698" y="105"/>
                  </a:cubicBezTo>
                  <a:cubicBezTo>
                    <a:pt x="695" y="105"/>
                    <a:pt x="695" y="105"/>
                    <a:pt x="695" y="105"/>
                  </a:cubicBezTo>
                  <a:cubicBezTo>
                    <a:pt x="703" y="102"/>
                    <a:pt x="703" y="102"/>
                    <a:pt x="703" y="102"/>
                  </a:cubicBezTo>
                  <a:cubicBezTo>
                    <a:pt x="701" y="101"/>
                    <a:pt x="701" y="101"/>
                    <a:pt x="701" y="101"/>
                  </a:cubicBezTo>
                  <a:cubicBezTo>
                    <a:pt x="703" y="99"/>
                    <a:pt x="703" y="99"/>
                    <a:pt x="703" y="99"/>
                  </a:cubicBezTo>
                  <a:cubicBezTo>
                    <a:pt x="704" y="98"/>
                    <a:pt x="704" y="98"/>
                    <a:pt x="704" y="98"/>
                  </a:cubicBezTo>
                  <a:cubicBezTo>
                    <a:pt x="703" y="96"/>
                    <a:pt x="703" y="96"/>
                    <a:pt x="703" y="96"/>
                  </a:cubicBezTo>
                  <a:cubicBezTo>
                    <a:pt x="700" y="96"/>
                    <a:pt x="700" y="96"/>
                    <a:pt x="700" y="96"/>
                  </a:cubicBezTo>
                  <a:cubicBezTo>
                    <a:pt x="703" y="93"/>
                    <a:pt x="703" y="93"/>
                    <a:pt x="703" y="93"/>
                  </a:cubicBezTo>
                  <a:cubicBezTo>
                    <a:pt x="701" y="92"/>
                    <a:pt x="701" y="92"/>
                    <a:pt x="701" y="92"/>
                  </a:cubicBezTo>
                  <a:cubicBezTo>
                    <a:pt x="700" y="90"/>
                    <a:pt x="700" y="90"/>
                    <a:pt x="700" y="90"/>
                  </a:cubicBezTo>
                  <a:cubicBezTo>
                    <a:pt x="697" y="90"/>
                    <a:pt x="697" y="90"/>
                    <a:pt x="697" y="90"/>
                  </a:cubicBezTo>
                  <a:cubicBezTo>
                    <a:pt x="688" y="92"/>
                    <a:pt x="688" y="92"/>
                    <a:pt x="688" y="92"/>
                  </a:cubicBezTo>
                  <a:cubicBezTo>
                    <a:pt x="680" y="93"/>
                    <a:pt x="680" y="93"/>
                    <a:pt x="680" y="93"/>
                  </a:cubicBezTo>
                  <a:cubicBezTo>
                    <a:pt x="677" y="93"/>
                    <a:pt x="677" y="93"/>
                    <a:pt x="677" y="93"/>
                  </a:cubicBezTo>
                  <a:cubicBezTo>
                    <a:pt x="674" y="95"/>
                    <a:pt x="674" y="95"/>
                    <a:pt x="674" y="95"/>
                  </a:cubicBezTo>
                  <a:cubicBezTo>
                    <a:pt x="672" y="95"/>
                    <a:pt x="672" y="95"/>
                    <a:pt x="672" y="95"/>
                  </a:cubicBezTo>
                  <a:cubicBezTo>
                    <a:pt x="671" y="95"/>
                    <a:pt x="671" y="95"/>
                    <a:pt x="671" y="95"/>
                  </a:cubicBezTo>
                  <a:cubicBezTo>
                    <a:pt x="670" y="95"/>
                    <a:pt x="670" y="95"/>
                    <a:pt x="670" y="95"/>
                  </a:cubicBezTo>
                  <a:cubicBezTo>
                    <a:pt x="667" y="96"/>
                    <a:pt x="667" y="96"/>
                    <a:pt x="667" y="96"/>
                  </a:cubicBezTo>
                  <a:cubicBezTo>
                    <a:pt x="670" y="98"/>
                    <a:pt x="670" y="98"/>
                    <a:pt x="670" y="98"/>
                  </a:cubicBezTo>
                  <a:cubicBezTo>
                    <a:pt x="671" y="98"/>
                    <a:pt x="671" y="98"/>
                    <a:pt x="671" y="98"/>
                  </a:cubicBezTo>
                  <a:cubicBezTo>
                    <a:pt x="677" y="99"/>
                    <a:pt x="677" y="99"/>
                    <a:pt x="677" y="99"/>
                  </a:cubicBezTo>
                  <a:cubicBezTo>
                    <a:pt x="672" y="99"/>
                    <a:pt x="672" y="99"/>
                    <a:pt x="672" y="99"/>
                  </a:cubicBezTo>
                  <a:cubicBezTo>
                    <a:pt x="668" y="98"/>
                    <a:pt x="668" y="98"/>
                    <a:pt x="668" y="98"/>
                  </a:cubicBezTo>
                  <a:cubicBezTo>
                    <a:pt x="665" y="98"/>
                    <a:pt x="665" y="98"/>
                    <a:pt x="665" y="98"/>
                  </a:cubicBezTo>
                  <a:cubicBezTo>
                    <a:pt x="662" y="98"/>
                    <a:pt x="662" y="98"/>
                    <a:pt x="662" y="98"/>
                  </a:cubicBezTo>
                  <a:cubicBezTo>
                    <a:pt x="667" y="101"/>
                    <a:pt x="667" y="101"/>
                    <a:pt x="667" y="101"/>
                  </a:cubicBezTo>
                  <a:cubicBezTo>
                    <a:pt x="662" y="99"/>
                    <a:pt x="662" y="99"/>
                    <a:pt x="662" y="99"/>
                  </a:cubicBezTo>
                  <a:cubicBezTo>
                    <a:pt x="658" y="101"/>
                    <a:pt x="658" y="101"/>
                    <a:pt x="658" y="101"/>
                  </a:cubicBezTo>
                  <a:cubicBezTo>
                    <a:pt x="657" y="102"/>
                    <a:pt x="657" y="102"/>
                    <a:pt x="657" y="102"/>
                  </a:cubicBezTo>
                  <a:cubicBezTo>
                    <a:pt x="657" y="103"/>
                    <a:pt x="657" y="103"/>
                    <a:pt x="657" y="103"/>
                  </a:cubicBezTo>
                  <a:cubicBezTo>
                    <a:pt x="657" y="105"/>
                    <a:pt x="657" y="105"/>
                    <a:pt x="657" y="105"/>
                  </a:cubicBezTo>
                  <a:cubicBezTo>
                    <a:pt x="660" y="106"/>
                    <a:pt x="660" y="106"/>
                    <a:pt x="660" y="106"/>
                  </a:cubicBezTo>
                  <a:cubicBezTo>
                    <a:pt x="661" y="106"/>
                    <a:pt x="661" y="106"/>
                    <a:pt x="661" y="106"/>
                  </a:cubicBezTo>
                  <a:cubicBezTo>
                    <a:pt x="661" y="108"/>
                    <a:pt x="661" y="108"/>
                    <a:pt x="661" y="108"/>
                  </a:cubicBezTo>
                  <a:cubicBezTo>
                    <a:pt x="662" y="109"/>
                    <a:pt x="662" y="109"/>
                    <a:pt x="662" y="109"/>
                  </a:cubicBezTo>
                  <a:cubicBezTo>
                    <a:pt x="662" y="111"/>
                    <a:pt x="662" y="111"/>
                    <a:pt x="662" y="111"/>
                  </a:cubicBezTo>
                  <a:cubicBezTo>
                    <a:pt x="661" y="109"/>
                    <a:pt x="661" y="109"/>
                    <a:pt x="661" y="109"/>
                  </a:cubicBezTo>
                  <a:cubicBezTo>
                    <a:pt x="660" y="108"/>
                    <a:pt x="660" y="108"/>
                    <a:pt x="660" y="108"/>
                  </a:cubicBezTo>
                  <a:cubicBezTo>
                    <a:pt x="657" y="108"/>
                    <a:pt x="657" y="108"/>
                    <a:pt x="657" y="108"/>
                  </a:cubicBezTo>
                  <a:cubicBezTo>
                    <a:pt x="654" y="108"/>
                    <a:pt x="654" y="108"/>
                    <a:pt x="654" y="108"/>
                  </a:cubicBezTo>
                  <a:cubicBezTo>
                    <a:pt x="652" y="108"/>
                    <a:pt x="652" y="108"/>
                    <a:pt x="652" y="108"/>
                  </a:cubicBezTo>
                  <a:cubicBezTo>
                    <a:pt x="649" y="109"/>
                    <a:pt x="649" y="109"/>
                    <a:pt x="649" y="109"/>
                  </a:cubicBezTo>
                  <a:cubicBezTo>
                    <a:pt x="647" y="109"/>
                    <a:pt x="647" y="109"/>
                    <a:pt x="647" y="109"/>
                  </a:cubicBezTo>
                  <a:cubicBezTo>
                    <a:pt x="648" y="111"/>
                    <a:pt x="648" y="111"/>
                    <a:pt x="648" y="111"/>
                  </a:cubicBezTo>
                  <a:cubicBezTo>
                    <a:pt x="649" y="112"/>
                    <a:pt x="649" y="112"/>
                    <a:pt x="649" y="112"/>
                  </a:cubicBezTo>
                  <a:cubicBezTo>
                    <a:pt x="648" y="112"/>
                    <a:pt x="648" y="112"/>
                    <a:pt x="648" y="112"/>
                  </a:cubicBezTo>
                  <a:cubicBezTo>
                    <a:pt x="651" y="113"/>
                    <a:pt x="651" y="113"/>
                    <a:pt x="651" y="113"/>
                  </a:cubicBezTo>
                  <a:cubicBezTo>
                    <a:pt x="654" y="113"/>
                    <a:pt x="654" y="113"/>
                    <a:pt x="654" y="113"/>
                  </a:cubicBezTo>
                  <a:cubicBezTo>
                    <a:pt x="654" y="115"/>
                    <a:pt x="654" y="115"/>
                    <a:pt x="654" y="115"/>
                  </a:cubicBezTo>
                  <a:cubicBezTo>
                    <a:pt x="652" y="116"/>
                    <a:pt x="652" y="116"/>
                    <a:pt x="652" y="116"/>
                  </a:cubicBezTo>
                  <a:cubicBezTo>
                    <a:pt x="649" y="118"/>
                    <a:pt x="649" y="118"/>
                    <a:pt x="649" y="118"/>
                  </a:cubicBezTo>
                  <a:cubicBezTo>
                    <a:pt x="648" y="116"/>
                    <a:pt x="648" y="116"/>
                    <a:pt x="648" y="116"/>
                  </a:cubicBezTo>
                  <a:cubicBezTo>
                    <a:pt x="645" y="113"/>
                    <a:pt x="645" y="113"/>
                    <a:pt x="645" y="113"/>
                  </a:cubicBezTo>
                  <a:cubicBezTo>
                    <a:pt x="644" y="112"/>
                    <a:pt x="644" y="112"/>
                    <a:pt x="644" y="112"/>
                  </a:cubicBezTo>
                  <a:cubicBezTo>
                    <a:pt x="644" y="111"/>
                    <a:pt x="644" y="111"/>
                    <a:pt x="644" y="111"/>
                  </a:cubicBezTo>
                  <a:cubicBezTo>
                    <a:pt x="645" y="108"/>
                    <a:pt x="645" y="108"/>
                    <a:pt x="645" y="108"/>
                  </a:cubicBezTo>
                  <a:cubicBezTo>
                    <a:pt x="649" y="105"/>
                    <a:pt x="649" y="105"/>
                    <a:pt x="649" y="105"/>
                  </a:cubicBezTo>
                  <a:cubicBezTo>
                    <a:pt x="648" y="103"/>
                    <a:pt x="648" y="103"/>
                    <a:pt x="648" y="103"/>
                  </a:cubicBezTo>
                  <a:cubicBezTo>
                    <a:pt x="648" y="102"/>
                    <a:pt x="648" y="102"/>
                    <a:pt x="648" y="102"/>
                  </a:cubicBezTo>
                  <a:cubicBezTo>
                    <a:pt x="651" y="101"/>
                    <a:pt x="651" y="101"/>
                    <a:pt x="651" y="101"/>
                  </a:cubicBezTo>
                  <a:cubicBezTo>
                    <a:pt x="655" y="99"/>
                    <a:pt x="655" y="99"/>
                    <a:pt x="655" y="99"/>
                  </a:cubicBezTo>
                  <a:cubicBezTo>
                    <a:pt x="664" y="95"/>
                    <a:pt x="664" y="95"/>
                    <a:pt x="664" y="95"/>
                  </a:cubicBezTo>
                  <a:cubicBezTo>
                    <a:pt x="672" y="92"/>
                    <a:pt x="672" y="92"/>
                    <a:pt x="672" y="92"/>
                  </a:cubicBezTo>
                  <a:cubicBezTo>
                    <a:pt x="674" y="90"/>
                    <a:pt x="674" y="90"/>
                    <a:pt x="674" y="90"/>
                  </a:cubicBezTo>
                  <a:cubicBezTo>
                    <a:pt x="671" y="90"/>
                    <a:pt x="671" y="90"/>
                    <a:pt x="671" y="90"/>
                  </a:cubicBezTo>
                  <a:cubicBezTo>
                    <a:pt x="661" y="90"/>
                    <a:pt x="661" y="90"/>
                    <a:pt x="661" y="90"/>
                  </a:cubicBezTo>
                  <a:cubicBezTo>
                    <a:pt x="652" y="90"/>
                    <a:pt x="652" y="90"/>
                    <a:pt x="652" y="90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634" y="96"/>
                    <a:pt x="634" y="96"/>
                    <a:pt x="634" y="96"/>
                  </a:cubicBezTo>
                  <a:cubicBezTo>
                    <a:pt x="631" y="98"/>
                    <a:pt x="631" y="98"/>
                    <a:pt x="631" y="98"/>
                  </a:cubicBezTo>
                  <a:cubicBezTo>
                    <a:pt x="628" y="101"/>
                    <a:pt x="628" y="101"/>
                    <a:pt x="628" y="101"/>
                  </a:cubicBezTo>
                  <a:cubicBezTo>
                    <a:pt x="627" y="102"/>
                    <a:pt x="627" y="102"/>
                    <a:pt x="627" y="102"/>
                  </a:cubicBezTo>
                  <a:cubicBezTo>
                    <a:pt x="625" y="102"/>
                    <a:pt x="625" y="102"/>
                    <a:pt x="625" y="102"/>
                  </a:cubicBezTo>
                  <a:cubicBezTo>
                    <a:pt x="619" y="105"/>
                    <a:pt x="619" y="105"/>
                    <a:pt x="619" y="105"/>
                  </a:cubicBezTo>
                  <a:cubicBezTo>
                    <a:pt x="617" y="106"/>
                    <a:pt x="617" y="106"/>
                    <a:pt x="617" y="106"/>
                  </a:cubicBezTo>
                  <a:cubicBezTo>
                    <a:pt x="617" y="108"/>
                    <a:pt x="617" y="108"/>
                    <a:pt x="617" y="108"/>
                  </a:cubicBezTo>
                  <a:cubicBezTo>
                    <a:pt x="618" y="108"/>
                    <a:pt x="618" y="108"/>
                    <a:pt x="618" y="108"/>
                  </a:cubicBezTo>
                  <a:cubicBezTo>
                    <a:pt x="614" y="109"/>
                    <a:pt x="614" y="109"/>
                    <a:pt x="614" y="109"/>
                  </a:cubicBezTo>
                  <a:cubicBezTo>
                    <a:pt x="612" y="112"/>
                    <a:pt x="612" y="112"/>
                    <a:pt x="612" y="112"/>
                  </a:cubicBezTo>
                  <a:cubicBezTo>
                    <a:pt x="606" y="116"/>
                    <a:pt x="606" y="116"/>
                    <a:pt x="606" y="116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09" y="118"/>
                    <a:pt x="609" y="118"/>
                    <a:pt x="609" y="118"/>
                  </a:cubicBezTo>
                  <a:cubicBezTo>
                    <a:pt x="615" y="118"/>
                    <a:pt x="615" y="118"/>
                    <a:pt x="615" y="118"/>
                  </a:cubicBezTo>
                  <a:cubicBezTo>
                    <a:pt x="624" y="118"/>
                    <a:pt x="624" y="118"/>
                    <a:pt x="624" y="118"/>
                  </a:cubicBezTo>
                  <a:cubicBezTo>
                    <a:pt x="624" y="119"/>
                    <a:pt x="624" y="119"/>
                    <a:pt x="624" y="119"/>
                  </a:cubicBezTo>
                  <a:cubicBezTo>
                    <a:pt x="625" y="121"/>
                    <a:pt x="625" y="121"/>
                    <a:pt x="625" y="121"/>
                  </a:cubicBezTo>
                  <a:cubicBezTo>
                    <a:pt x="628" y="121"/>
                    <a:pt x="628" y="121"/>
                    <a:pt x="628" y="121"/>
                  </a:cubicBezTo>
                  <a:cubicBezTo>
                    <a:pt x="622" y="122"/>
                    <a:pt x="622" y="122"/>
                    <a:pt x="622" y="122"/>
                  </a:cubicBezTo>
                  <a:cubicBezTo>
                    <a:pt x="617" y="122"/>
                    <a:pt x="617" y="122"/>
                    <a:pt x="617" y="122"/>
                  </a:cubicBezTo>
                  <a:cubicBezTo>
                    <a:pt x="612" y="121"/>
                    <a:pt x="612" y="121"/>
                    <a:pt x="612" y="121"/>
                  </a:cubicBezTo>
                  <a:cubicBezTo>
                    <a:pt x="608" y="121"/>
                    <a:pt x="608" y="121"/>
                    <a:pt x="608" y="121"/>
                  </a:cubicBezTo>
                  <a:cubicBezTo>
                    <a:pt x="606" y="123"/>
                    <a:pt x="606" y="123"/>
                    <a:pt x="606" y="123"/>
                  </a:cubicBezTo>
                  <a:cubicBezTo>
                    <a:pt x="606" y="125"/>
                    <a:pt x="606" y="125"/>
                    <a:pt x="606" y="125"/>
                  </a:cubicBezTo>
                  <a:cubicBezTo>
                    <a:pt x="606" y="126"/>
                    <a:pt x="606" y="126"/>
                    <a:pt x="606" y="126"/>
                  </a:cubicBezTo>
                  <a:cubicBezTo>
                    <a:pt x="608" y="126"/>
                    <a:pt x="608" y="126"/>
                    <a:pt x="608" y="126"/>
                  </a:cubicBezTo>
                  <a:cubicBezTo>
                    <a:pt x="609" y="128"/>
                    <a:pt x="609" y="128"/>
                    <a:pt x="609" y="128"/>
                  </a:cubicBezTo>
                  <a:cubicBezTo>
                    <a:pt x="612" y="129"/>
                    <a:pt x="612" y="129"/>
                    <a:pt x="612" y="129"/>
                  </a:cubicBezTo>
                  <a:cubicBezTo>
                    <a:pt x="614" y="129"/>
                    <a:pt x="614" y="129"/>
                    <a:pt x="614" y="129"/>
                  </a:cubicBezTo>
                  <a:cubicBezTo>
                    <a:pt x="618" y="129"/>
                    <a:pt x="618" y="129"/>
                    <a:pt x="618" y="129"/>
                  </a:cubicBezTo>
                  <a:cubicBezTo>
                    <a:pt x="621" y="129"/>
                    <a:pt x="621" y="129"/>
                    <a:pt x="621" y="129"/>
                  </a:cubicBezTo>
                  <a:cubicBezTo>
                    <a:pt x="619" y="128"/>
                    <a:pt x="619" y="128"/>
                    <a:pt x="619" y="128"/>
                  </a:cubicBezTo>
                  <a:cubicBezTo>
                    <a:pt x="622" y="128"/>
                    <a:pt x="622" y="128"/>
                    <a:pt x="622" y="128"/>
                  </a:cubicBezTo>
                  <a:cubicBezTo>
                    <a:pt x="624" y="128"/>
                    <a:pt x="624" y="128"/>
                    <a:pt x="624" y="128"/>
                  </a:cubicBezTo>
                  <a:cubicBezTo>
                    <a:pt x="625" y="128"/>
                    <a:pt x="625" y="128"/>
                    <a:pt x="625" y="128"/>
                  </a:cubicBezTo>
                  <a:cubicBezTo>
                    <a:pt x="628" y="126"/>
                    <a:pt x="628" y="126"/>
                    <a:pt x="628" y="126"/>
                  </a:cubicBezTo>
                  <a:cubicBezTo>
                    <a:pt x="627" y="128"/>
                    <a:pt x="627" y="128"/>
                    <a:pt x="627" y="128"/>
                  </a:cubicBezTo>
                  <a:cubicBezTo>
                    <a:pt x="625" y="129"/>
                    <a:pt x="625" y="129"/>
                    <a:pt x="625" y="129"/>
                  </a:cubicBezTo>
                  <a:cubicBezTo>
                    <a:pt x="625" y="131"/>
                    <a:pt x="625" y="131"/>
                    <a:pt x="625" y="131"/>
                  </a:cubicBezTo>
                  <a:cubicBezTo>
                    <a:pt x="627" y="132"/>
                    <a:pt x="627" y="132"/>
                    <a:pt x="627" y="132"/>
                  </a:cubicBezTo>
                  <a:cubicBezTo>
                    <a:pt x="628" y="132"/>
                    <a:pt x="628" y="132"/>
                    <a:pt x="628" y="132"/>
                  </a:cubicBezTo>
                  <a:cubicBezTo>
                    <a:pt x="629" y="132"/>
                    <a:pt x="629" y="132"/>
                    <a:pt x="629" y="132"/>
                  </a:cubicBezTo>
                  <a:cubicBezTo>
                    <a:pt x="632" y="131"/>
                    <a:pt x="632" y="131"/>
                    <a:pt x="632" y="131"/>
                  </a:cubicBezTo>
                  <a:cubicBezTo>
                    <a:pt x="634" y="132"/>
                    <a:pt x="634" y="132"/>
                    <a:pt x="634" y="132"/>
                  </a:cubicBezTo>
                  <a:cubicBezTo>
                    <a:pt x="637" y="132"/>
                    <a:pt x="637" y="132"/>
                    <a:pt x="637" y="132"/>
                  </a:cubicBezTo>
                  <a:cubicBezTo>
                    <a:pt x="638" y="132"/>
                    <a:pt x="638" y="132"/>
                    <a:pt x="638" y="132"/>
                  </a:cubicBezTo>
                  <a:cubicBezTo>
                    <a:pt x="641" y="133"/>
                    <a:pt x="641" y="133"/>
                    <a:pt x="641" y="133"/>
                  </a:cubicBezTo>
                  <a:cubicBezTo>
                    <a:pt x="645" y="133"/>
                    <a:pt x="645" y="133"/>
                    <a:pt x="645" y="133"/>
                  </a:cubicBezTo>
                  <a:cubicBezTo>
                    <a:pt x="649" y="132"/>
                    <a:pt x="649" y="132"/>
                    <a:pt x="649" y="132"/>
                  </a:cubicBezTo>
                  <a:cubicBezTo>
                    <a:pt x="654" y="133"/>
                    <a:pt x="654" y="133"/>
                    <a:pt x="654" y="133"/>
                  </a:cubicBezTo>
                  <a:cubicBezTo>
                    <a:pt x="655" y="133"/>
                    <a:pt x="655" y="133"/>
                    <a:pt x="655" y="133"/>
                  </a:cubicBezTo>
                  <a:cubicBezTo>
                    <a:pt x="658" y="135"/>
                    <a:pt x="658" y="135"/>
                    <a:pt x="658" y="135"/>
                  </a:cubicBezTo>
                  <a:cubicBezTo>
                    <a:pt x="662" y="133"/>
                    <a:pt x="662" y="133"/>
                    <a:pt x="662" y="133"/>
                  </a:cubicBezTo>
                  <a:cubicBezTo>
                    <a:pt x="660" y="132"/>
                    <a:pt x="660" y="132"/>
                    <a:pt x="660" y="132"/>
                  </a:cubicBezTo>
                  <a:cubicBezTo>
                    <a:pt x="655" y="129"/>
                    <a:pt x="655" y="129"/>
                    <a:pt x="655" y="129"/>
                  </a:cubicBezTo>
                  <a:cubicBezTo>
                    <a:pt x="661" y="132"/>
                    <a:pt x="661" y="132"/>
                    <a:pt x="661" y="132"/>
                  </a:cubicBezTo>
                  <a:cubicBezTo>
                    <a:pt x="667" y="135"/>
                    <a:pt x="667" y="135"/>
                    <a:pt x="667" y="135"/>
                  </a:cubicBezTo>
                  <a:cubicBezTo>
                    <a:pt x="668" y="135"/>
                    <a:pt x="668" y="135"/>
                    <a:pt x="668" y="135"/>
                  </a:cubicBezTo>
                  <a:cubicBezTo>
                    <a:pt x="670" y="135"/>
                    <a:pt x="670" y="135"/>
                    <a:pt x="670" y="135"/>
                  </a:cubicBezTo>
                  <a:cubicBezTo>
                    <a:pt x="670" y="133"/>
                    <a:pt x="670" y="133"/>
                    <a:pt x="670" y="133"/>
                  </a:cubicBezTo>
                  <a:cubicBezTo>
                    <a:pt x="667" y="132"/>
                    <a:pt x="667" y="132"/>
                    <a:pt x="667" y="132"/>
                  </a:cubicBezTo>
                  <a:cubicBezTo>
                    <a:pt x="665" y="132"/>
                    <a:pt x="665" y="132"/>
                    <a:pt x="665" y="132"/>
                  </a:cubicBezTo>
                  <a:cubicBezTo>
                    <a:pt x="668" y="131"/>
                    <a:pt x="668" y="131"/>
                    <a:pt x="668" y="131"/>
                  </a:cubicBezTo>
                  <a:cubicBezTo>
                    <a:pt x="672" y="132"/>
                    <a:pt x="672" y="132"/>
                    <a:pt x="672" y="132"/>
                  </a:cubicBezTo>
                  <a:cubicBezTo>
                    <a:pt x="675" y="133"/>
                    <a:pt x="675" y="133"/>
                    <a:pt x="675" y="133"/>
                  </a:cubicBezTo>
                  <a:cubicBezTo>
                    <a:pt x="680" y="132"/>
                    <a:pt x="680" y="132"/>
                    <a:pt x="680" y="132"/>
                  </a:cubicBezTo>
                  <a:cubicBezTo>
                    <a:pt x="681" y="133"/>
                    <a:pt x="681" y="133"/>
                    <a:pt x="681" y="133"/>
                  </a:cubicBezTo>
                  <a:cubicBezTo>
                    <a:pt x="682" y="135"/>
                    <a:pt x="682" y="135"/>
                    <a:pt x="682" y="135"/>
                  </a:cubicBezTo>
                  <a:cubicBezTo>
                    <a:pt x="688" y="133"/>
                    <a:pt x="688" y="133"/>
                    <a:pt x="688" y="133"/>
                  </a:cubicBezTo>
                  <a:cubicBezTo>
                    <a:pt x="690" y="132"/>
                    <a:pt x="690" y="132"/>
                    <a:pt x="690" y="132"/>
                  </a:cubicBezTo>
                  <a:cubicBezTo>
                    <a:pt x="691" y="129"/>
                    <a:pt x="691" y="129"/>
                    <a:pt x="691" y="129"/>
                  </a:cubicBezTo>
                  <a:cubicBezTo>
                    <a:pt x="688" y="128"/>
                    <a:pt x="688" y="128"/>
                    <a:pt x="688" y="128"/>
                  </a:cubicBezTo>
                  <a:cubicBezTo>
                    <a:pt x="690" y="128"/>
                    <a:pt x="690" y="128"/>
                    <a:pt x="690" y="128"/>
                  </a:cubicBezTo>
                  <a:cubicBezTo>
                    <a:pt x="691" y="126"/>
                    <a:pt x="691" y="126"/>
                    <a:pt x="691" y="126"/>
                  </a:cubicBezTo>
                  <a:cubicBezTo>
                    <a:pt x="691" y="128"/>
                    <a:pt x="691" y="128"/>
                    <a:pt x="691" y="128"/>
                  </a:cubicBezTo>
                  <a:cubicBezTo>
                    <a:pt x="692" y="128"/>
                    <a:pt x="692" y="128"/>
                    <a:pt x="692" y="128"/>
                  </a:cubicBezTo>
                  <a:cubicBezTo>
                    <a:pt x="694" y="128"/>
                    <a:pt x="694" y="128"/>
                    <a:pt x="694" y="128"/>
                  </a:cubicBezTo>
                  <a:cubicBezTo>
                    <a:pt x="695" y="129"/>
                    <a:pt x="695" y="129"/>
                    <a:pt x="695" y="129"/>
                  </a:cubicBezTo>
                  <a:cubicBezTo>
                    <a:pt x="698" y="129"/>
                    <a:pt x="698" y="129"/>
                    <a:pt x="698" y="129"/>
                  </a:cubicBezTo>
                  <a:cubicBezTo>
                    <a:pt x="700" y="131"/>
                    <a:pt x="700" y="131"/>
                    <a:pt x="700" y="131"/>
                  </a:cubicBezTo>
                  <a:cubicBezTo>
                    <a:pt x="700" y="132"/>
                    <a:pt x="700" y="132"/>
                    <a:pt x="700" y="132"/>
                  </a:cubicBezTo>
                  <a:cubicBezTo>
                    <a:pt x="697" y="135"/>
                    <a:pt x="697" y="135"/>
                    <a:pt x="697" y="135"/>
                  </a:cubicBezTo>
                  <a:cubicBezTo>
                    <a:pt x="701" y="135"/>
                    <a:pt x="701" y="135"/>
                    <a:pt x="701" y="135"/>
                  </a:cubicBezTo>
                  <a:cubicBezTo>
                    <a:pt x="702" y="134"/>
                    <a:pt x="702" y="134"/>
                    <a:pt x="702" y="134"/>
                  </a:cubicBezTo>
                  <a:cubicBezTo>
                    <a:pt x="703" y="135"/>
                    <a:pt x="703" y="135"/>
                    <a:pt x="703" y="135"/>
                  </a:cubicBezTo>
                  <a:cubicBezTo>
                    <a:pt x="704" y="135"/>
                    <a:pt x="704" y="135"/>
                    <a:pt x="704" y="135"/>
                  </a:cubicBezTo>
                  <a:cubicBezTo>
                    <a:pt x="704" y="136"/>
                    <a:pt x="704" y="136"/>
                    <a:pt x="704" y="136"/>
                  </a:cubicBezTo>
                  <a:cubicBezTo>
                    <a:pt x="703" y="136"/>
                    <a:pt x="703" y="136"/>
                    <a:pt x="703" y="136"/>
                  </a:cubicBezTo>
                  <a:cubicBezTo>
                    <a:pt x="700" y="136"/>
                    <a:pt x="700" y="136"/>
                    <a:pt x="700" y="136"/>
                  </a:cubicBezTo>
                  <a:cubicBezTo>
                    <a:pt x="703" y="138"/>
                    <a:pt x="703" y="138"/>
                    <a:pt x="703" y="138"/>
                  </a:cubicBezTo>
                  <a:cubicBezTo>
                    <a:pt x="704" y="138"/>
                    <a:pt x="704" y="138"/>
                    <a:pt x="704" y="138"/>
                  </a:cubicBezTo>
                  <a:cubicBezTo>
                    <a:pt x="707" y="139"/>
                    <a:pt x="707" y="139"/>
                    <a:pt x="707" y="139"/>
                  </a:cubicBezTo>
                  <a:cubicBezTo>
                    <a:pt x="708" y="141"/>
                    <a:pt x="708" y="141"/>
                    <a:pt x="708" y="141"/>
                  </a:cubicBezTo>
                  <a:cubicBezTo>
                    <a:pt x="710" y="142"/>
                    <a:pt x="710" y="142"/>
                    <a:pt x="710" y="142"/>
                  </a:cubicBezTo>
                  <a:cubicBezTo>
                    <a:pt x="708" y="144"/>
                    <a:pt x="708" y="144"/>
                    <a:pt x="708" y="144"/>
                  </a:cubicBezTo>
                  <a:cubicBezTo>
                    <a:pt x="707" y="144"/>
                    <a:pt x="707" y="144"/>
                    <a:pt x="707" y="144"/>
                  </a:cubicBezTo>
                  <a:cubicBezTo>
                    <a:pt x="703" y="144"/>
                    <a:pt x="703" y="144"/>
                    <a:pt x="703" y="144"/>
                  </a:cubicBezTo>
                  <a:cubicBezTo>
                    <a:pt x="700" y="144"/>
                    <a:pt x="700" y="144"/>
                    <a:pt x="700" y="144"/>
                  </a:cubicBezTo>
                  <a:cubicBezTo>
                    <a:pt x="698" y="145"/>
                    <a:pt x="698" y="145"/>
                    <a:pt x="698" y="145"/>
                  </a:cubicBezTo>
                  <a:cubicBezTo>
                    <a:pt x="698" y="146"/>
                    <a:pt x="698" y="146"/>
                    <a:pt x="698" y="146"/>
                  </a:cubicBezTo>
                  <a:cubicBezTo>
                    <a:pt x="697" y="148"/>
                    <a:pt x="697" y="148"/>
                    <a:pt x="697" y="148"/>
                  </a:cubicBezTo>
                  <a:cubicBezTo>
                    <a:pt x="703" y="146"/>
                    <a:pt x="703" y="146"/>
                    <a:pt x="703" y="146"/>
                  </a:cubicBezTo>
                  <a:cubicBezTo>
                    <a:pt x="708" y="145"/>
                    <a:pt x="708" y="145"/>
                    <a:pt x="708" y="145"/>
                  </a:cubicBezTo>
                  <a:cubicBezTo>
                    <a:pt x="710" y="144"/>
                    <a:pt x="710" y="144"/>
                    <a:pt x="710" y="144"/>
                  </a:cubicBezTo>
                  <a:cubicBezTo>
                    <a:pt x="711" y="145"/>
                    <a:pt x="711" y="145"/>
                    <a:pt x="711" y="145"/>
                  </a:cubicBezTo>
                  <a:cubicBezTo>
                    <a:pt x="714" y="144"/>
                    <a:pt x="714" y="144"/>
                    <a:pt x="714" y="144"/>
                  </a:cubicBezTo>
                  <a:cubicBezTo>
                    <a:pt x="715" y="144"/>
                    <a:pt x="715" y="144"/>
                    <a:pt x="715" y="144"/>
                  </a:cubicBezTo>
                  <a:cubicBezTo>
                    <a:pt x="714" y="145"/>
                    <a:pt x="714" y="145"/>
                    <a:pt x="714" y="145"/>
                  </a:cubicBezTo>
                  <a:cubicBezTo>
                    <a:pt x="715" y="145"/>
                    <a:pt x="715" y="145"/>
                    <a:pt x="715" y="145"/>
                  </a:cubicBezTo>
                  <a:cubicBezTo>
                    <a:pt x="713" y="146"/>
                    <a:pt x="713" y="146"/>
                    <a:pt x="713" y="146"/>
                  </a:cubicBezTo>
                  <a:cubicBezTo>
                    <a:pt x="714" y="146"/>
                    <a:pt x="714" y="146"/>
                    <a:pt x="714" y="146"/>
                  </a:cubicBezTo>
                  <a:cubicBezTo>
                    <a:pt x="714" y="148"/>
                    <a:pt x="714" y="148"/>
                    <a:pt x="714" y="148"/>
                  </a:cubicBezTo>
                  <a:cubicBezTo>
                    <a:pt x="715" y="149"/>
                    <a:pt x="715" y="149"/>
                    <a:pt x="715" y="149"/>
                  </a:cubicBezTo>
                  <a:cubicBezTo>
                    <a:pt x="718" y="149"/>
                    <a:pt x="718" y="149"/>
                    <a:pt x="718" y="149"/>
                  </a:cubicBezTo>
                  <a:cubicBezTo>
                    <a:pt x="718" y="148"/>
                    <a:pt x="718" y="148"/>
                    <a:pt x="718" y="148"/>
                  </a:cubicBezTo>
                  <a:cubicBezTo>
                    <a:pt x="721" y="148"/>
                    <a:pt x="721" y="148"/>
                    <a:pt x="721" y="148"/>
                  </a:cubicBezTo>
                  <a:cubicBezTo>
                    <a:pt x="718" y="151"/>
                    <a:pt x="718" y="151"/>
                    <a:pt x="718" y="151"/>
                  </a:cubicBezTo>
                  <a:cubicBezTo>
                    <a:pt x="718" y="152"/>
                    <a:pt x="718" y="152"/>
                    <a:pt x="718" y="152"/>
                  </a:cubicBezTo>
                  <a:cubicBezTo>
                    <a:pt x="720" y="152"/>
                    <a:pt x="720" y="152"/>
                    <a:pt x="720" y="152"/>
                  </a:cubicBezTo>
                  <a:cubicBezTo>
                    <a:pt x="723" y="151"/>
                    <a:pt x="723" y="151"/>
                    <a:pt x="723" y="151"/>
                  </a:cubicBezTo>
                  <a:cubicBezTo>
                    <a:pt x="721" y="152"/>
                    <a:pt x="721" y="152"/>
                    <a:pt x="721" y="152"/>
                  </a:cubicBezTo>
                  <a:cubicBezTo>
                    <a:pt x="723" y="152"/>
                    <a:pt x="723" y="152"/>
                    <a:pt x="723" y="152"/>
                  </a:cubicBezTo>
                  <a:cubicBezTo>
                    <a:pt x="724" y="154"/>
                    <a:pt x="724" y="154"/>
                    <a:pt x="724" y="154"/>
                  </a:cubicBezTo>
                  <a:cubicBezTo>
                    <a:pt x="724" y="155"/>
                    <a:pt x="724" y="155"/>
                    <a:pt x="724" y="155"/>
                  </a:cubicBezTo>
                  <a:cubicBezTo>
                    <a:pt x="723" y="156"/>
                    <a:pt x="723" y="156"/>
                    <a:pt x="723" y="156"/>
                  </a:cubicBezTo>
                  <a:cubicBezTo>
                    <a:pt x="724" y="158"/>
                    <a:pt x="724" y="158"/>
                    <a:pt x="724" y="158"/>
                  </a:cubicBezTo>
                  <a:cubicBezTo>
                    <a:pt x="723" y="159"/>
                    <a:pt x="723" y="159"/>
                    <a:pt x="723" y="159"/>
                  </a:cubicBezTo>
                  <a:cubicBezTo>
                    <a:pt x="723" y="162"/>
                    <a:pt x="723" y="162"/>
                    <a:pt x="723" y="162"/>
                  </a:cubicBezTo>
                  <a:cubicBezTo>
                    <a:pt x="724" y="164"/>
                    <a:pt x="724" y="164"/>
                    <a:pt x="724" y="164"/>
                  </a:cubicBezTo>
                  <a:cubicBezTo>
                    <a:pt x="718" y="166"/>
                    <a:pt x="718" y="166"/>
                    <a:pt x="718" y="166"/>
                  </a:cubicBezTo>
                  <a:cubicBezTo>
                    <a:pt x="714" y="168"/>
                    <a:pt x="714" y="168"/>
                    <a:pt x="714" y="168"/>
                  </a:cubicBezTo>
                  <a:cubicBezTo>
                    <a:pt x="714" y="169"/>
                    <a:pt x="714" y="169"/>
                    <a:pt x="714" y="169"/>
                  </a:cubicBezTo>
                  <a:cubicBezTo>
                    <a:pt x="714" y="171"/>
                    <a:pt x="714" y="171"/>
                    <a:pt x="714" y="171"/>
                  </a:cubicBezTo>
                  <a:cubicBezTo>
                    <a:pt x="703" y="174"/>
                    <a:pt x="703" y="174"/>
                    <a:pt x="703" y="174"/>
                  </a:cubicBezTo>
                  <a:cubicBezTo>
                    <a:pt x="697" y="176"/>
                    <a:pt x="697" y="176"/>
                    <a:pt x="697" y="176"/>
                  </a:cubicBezTo>
                  <a:cubicBezTo>
                    <a:pt x="694" y="176"/>
                    <a:pt x="694" y="176"/>
                    <a:pt x="694" y="176"/>
                  </a:cubicBezTo>
                  <a:cubicBezTo>
                    <a:pt x="694" y="178"/>
                    <a:pt x="694" y="178"/>
                    <a:pt x="694" y="178"/>
                  </a:cubicBezTo>
                  <a:cubicBezTo>
                    <a:pt x="695" y="181"/>
                    <a:pt x="695" y="181"/>
                    <a:pt x="695" y="181"/>
                  </a:cubicBezTo>
                  <a:cubicBezTo>
                    <a:pt x="697" y="182"/>
                    <a:pt x="697" y="182"/>
                    <a:pt x="697" y="182"/>
                  </a:cubicBezTo>
                  <a:cubicBezTo>
                    <a:pt x="698" y="185"/>
                    <a:pt x="698" y="185"/>
                    <a:pt x="698" y="185"/>
                  </a:cubicBezTo>
                  <a:cubicBezTo>
                    <a:pt x="697" y="185"/>
                    <a:pt x="697" y="185"/>
                    <a:pt x="697" y="185"/>
                  </a:cubicBezTo>
                  <a:cubicBezTo>
                    <a:pt x="692" y="185"/>
                    <a:pt x="692" y="185"/>
                    <a:pt x="692" y="185"/>
                  </a:cubicBezTo>
                  <a:cubicBezTo>
                    <a:pt x="687" y="187"/>
                    <a:pt x="687" y="187"/>
                    <a:pt x="687" y="187"/>
                  </a:cubicBezTo>
                  <a:cubicBezTo>
                    <a:pt x="682" y="187"/>
                    <a:pt x="682" y="187"/>
                    <a:pt x="682" y="187"/>
                  </a:cubicBezTo>
                  <a:cubicBezTo>
                    <a:pt x="681" y="188"/>
                    <a:pt x="681" y="188"/>
                    <a:pt x="681" y="188"/>
                  </a:cubicBezTo>
                  <a:cubicBezTo>
                    <a:pt x="680" y="188"/>
                    <a:pt x="680" y="188"/>
                    <a:pt x="680" y="188"/>
                  </a:cubicBezTo>
                  <a:cubicBezTo>
                    <a:pt x="677" y="188"/>
                    <a:pt x="677" y="188"/>
                    <a:pt x="677" y="188"/>
                  </a:cubicBezTo>
                  <a:cubicBezTo>
                    <a:pt x="674" y="188"/>
                    <a:pt x="674" y="188"/>
                    <a:pt x="674" y="188"/>
                  </a:cubicBezTo>
                  <a:cubicBezTo>
                    <a:pt x="671" y="188"/>
                    <a:pt x="671" y="188"/>
                    <a:pt x="671" y="188"/>
                  </a:cubicBezTo>
                  <a:cubicBezTo>
                    <a:pt x="665" y="187"/>
                    <a:pt x="665" y="187"/>
                    <a:pt x="665" y="187"/>
                  </a:cubicBezTo>
                  <a:cubicBezTo>
                    <a:pt x="662" y="187"/>
                    <a:pt x="662" y="187"/>
                    <a:pt x="662" y="187"/>
                  </a:cubicBezTo>
                  <a:cubicBezTo>
                    <a:pt x="661" y="187"/>
                    <a:pt x="661" y="187"/>
                    <a:pt x="661" y="187"/>
                  </a:cubicBezTo>
                  <a:cubicBezTo>
                    <a:pt x="660" y="188"/>
                    <a:pt x="660" y="188"/>
                    <a:pt x="660" y="188"/>
                  </a:cubicBezTo>
                  <a:cubicBezTo>
                    <a:pt x="660" y="189"/>
                    <a:pt x="660" y="189"/>
                    <a:pt x="660" y="189"/>
                  </a:cubicBezTo>
                  <a:cubicBezTo>
                    <a:pt x="657" y="189"/>
                    <a:pt x="657" y="189"/>
                    <a:pt x="657" y="189"/>
                  </a:cubicBezTo>
                  <a:cubicBezTo>
                    <a:pt x="655" y="189"/>
                    <a:pt x="655" y="189"/>
                    <a:pt x="655" y="189"/>
                  </a:cubicBezTo>
                  <a:cubicBezTo>
                    <a:pt x="651" y="191"/>
                    <a:pt x="651" y="191"/>
                    <a:pt x="651" y="191"/>
                  </a:cubicBezTo>
                  <a:cubicBezTo>
                    <a:pt x="649" y="194"/>
                    <a:pt x="649" y="194"/>
                    <a:pt x="649" y="194"/>
                  </a:cubicBezTo>
                  <a:cubicBezTo>
                    <a:pt x="647" y="195"/>
                    <a:pt x="647" y="195"/>
                    <a:pt x="647" y="195"/>
                  </a:cubicBezTo>
                  <a:cubicBezTo>
                    <a:pt x="648" y="195"/>
                    <a:pt x="648" y="195"/>
                    <a:pt x="648" y="195"/>
                  </a:cubicBezTo>
                  <a:cubicBezTo>
                    <a:pt x="648" y="197"/>
                    <a:pt x="648" y="197"/>
                    <a:pt x="648" y="197"/>
                  </a:cubicBezTo>
                  <a:cubicBezTo>
                    <a:pt x="649" y="199"/>
                    <a:pt x="649" y="199"/>
                    <a:pt x="649" y="199"/>
                  </a:cubicBezTo>
                  <a:cubicBezTo>
                    <a:pt x="654" y="199"/>
                    <a:pt x="654" y="199"/>
                    <a:pt x="654" y="199"/>
                  </a:cubicBezTo>
                  <a:cubicBezTo>
                    <a:pt x="657" y="201"/>
                    <a:pt x="657" y="201"/>
                    <a:pt x="657" y="201"/>
                  </a:cubicBezTo>
                  <a:cubicBezTo>
                    <a:pt x="658" y="201"/>
                    <a:pt x="658" y="201"/>
                    <a:pt x="658" y="201"/>
                  </a:cubicBezTo>
                  <a:cubicBezTo>
                    <a:pt x="658" y="199"/>
                    <a:pt x="658" y="199"/>
                    <a:pt x="658" y="199"/>
                  </a:cubicBezTo>
                  <a:cubicBezTo>
                    <a:pt x="660" y="199"/>
                    <a:pt x="660" y="199"/>
                    <a:pt x="660" y="199"/>
                  </a:cubicBezTo>
                  <a:cubicBezTo>
                    <a:pt x="662" y="199"/>
                    <a:pt x="662" y="199"/>
                    <a:pt x="662" y="199"/>
                  </a:cubicBezTo>
                  <a:cubicBezTo>
                    <a:pt x="665" y="199"/>
                    <a:pt x="665" y="199"/>
                    <a:pt x="665" y="199"/>
                  </a:cubicBezTo>
                  <a:cubicBezTo>
                    <a:pt x="668" y="198"/>
                    <a:pt x="668" y="198"/>
                    <a:pt x="668" y="198"/>
                  </a:cubicBezTo>
                  <a:cubicBezTo>
                    <a:pt x="668" y="197"/>
                    <a:pt x="668" y="197"/>
                    <a:pt x="668" y="197"/>
                  </a:cubicBezTo>
                  <a:cubicBezTo>
                    <a:pt x="670" y="197"/>
                    <a:pt x="670" y="197"/>
                    <a:pt x="670" y="197"/>
                  </a:cubicBezTo>
                  <a:cubicBezTo>
                    <a:pt x="674" y="198"/>
                    <a:pt x="674" y="198"/>
                    <a:pt x="674" y="198"/>
                  </a:cubicBezTo>
                  <a:cubicBezTo>
                    <a:pt x="677" y="198"/>
                    <a:pt x="677" y="198"/>
                    <a:pt x="677" y="198"/>
                  </a:cubicBezTo>
                  <a:cubicBezTo>
                    <a:pt x="680" y="198"/>
                    <a:pt x="680" y="198"/>
                    <a:pt x="680" y="198"/>
                  </a:cubicBezTo>
                  <a:cubicBezTo>
                    <a:pt x="680" y="195"/>
                    <a:pt x="680" y="195"/>
                    <a:pt x="680" y="195"/>
                  </a:cubicBezTo>
                  <a:cubicBezTo>
                    <a:pt x="678" y="194"/>
                    <a:pt x="678" y="194"/>
                    <a:pt x="678" y="194"/>
                  </a:cubicBezTo>
                  <a:cubicBezTo>
                    <a:pt x="682" y="192"/>
                    <a:pt x="682" y="192"/>
                    <a:pt x="682" y="192"/>
                  </a:cubicBezTo>
                  <a:cubicBezTo>
                    <a:pt x="681" y="194"/>
                    <a:pt x="681" y="194"/>
                    <a:pt x="681" y="194"/>
                  </a:cubicBezTo>
                  <a:cubicBezTo>
                    <a:pt x="681" y="195"/>
                    <a:pt x="681" y="195"/>
                    <a:pt x="681" y="195"/>
                  </a:cubicBezTo>
                  <a:cubicBezTo>
                    <a:pt x="684" y="195"/>
                    <a:pt x="684" y="195"/>
                    <a:pt x="684" y="195"/>
                  </a:cubicBezTo>
                  <a:cubicBezTo>
                    <a:pt x="684" y="197"/>
                    <a:pt x="684" y="197"/>
                    <a:pt x="684" y="197"/>
                  </a:cubicBezTo>
                  <a:cubicBezTo>
                    <a:pt x="685" y="197"/>
                    <a:pt x="685" y="197"/>
                    <a:pt x="685" y="197"/>
                  </a:cubicBezTo>
                  <a:cubicBezTo>
                    <a:pt x="684" y="198"/>
                    <a:pt x="684" y="198"/>
                    <a:pt x="684" y="198"/>
                  </a:cubicBezTo>
                  <a:cubicBezTo>
                    <a:pt x="685" y="198"/>
                    <a:pt x="685" y="198"/>
                    <a:pt x="685" y="198"/>
                  </a:cubicBezTo>
                  <a:cubicBezTo>
                    <a:pt x="687" y="197"/>
                    <a:pt x="687" y="197"/>
                    <a:pt x="687" y="197"/>
                  </a:cubicBezTo>
                  <a:cubicBezTo>
                    <a:pt x="688" y="197"/>
                    <a:pt x="688" y="197"/>
                    <a:pt x="688" y="197"/>
                  </a:cubicBezTo>
                  <a:cubicBezTo>
                    <a:pt x="690" y="195"/>
                    <a:pt x="690" y="195"/>
                    <a:pt x="690" y="195"/>
                  </a:cubicBezTo>
                  <a:cubicBezTo>
                    <a:pt x="690" y="197"/>
                    <a:pt x="690" y="197"/>
                    <a:pt x="690" y="197"/>
                  </a:cubicBezTo>
                  <a:cubicBezTo>
                    <a:pt x="691" y="197"/>
                    <a:pt x="691" y="197"/>
                    <a:pt x="691" y="197"/>
                  </a:cubicBezTo>
                  <a:cubicBezTo>
                    <a:pt x="690" y="198"/>
                    <a:pt x="690" y="198"/>
                    <a:pt x="690" y="198"/>
                  </a:cubicBezTo>
                  <a:cubicBezTo>
                    <a:pt x="690" y="199"/>
                    <a:pt x="690" y="199"/>
                    <a:pt x="690" y="199"/>
                  </a:cubicBezTo>
                  <a:cubicBezTo>
                    <a:pt x="691" y="201"/>
                    <a:pt x="691" y="201"/>
                    <a:pt x="691" y="201"/>
                  </a:cubicBezTo>
                  <a:cubicBezTo>
                    <a:pt x="692" y="202"/>
                    <a:pt x="692" y="202"/>
                    <a:pt x="692" y="202"/>
                  </a:cubicBezTo>
                  <a:cubicBezTo>
                    <a:pt x="692" y="204"/>
                    <a:pt x="692" y="204"/>
                    <a:pt x="692" y="204"/>
                  </a:cubicBezTo>
                  <a:cubicBezTo>
                    <a:pt x="694" y="202"/>
                    <a:pt x="694" y="202"/>
                    <a:pt x="694" y="202"/>
                  </a:cubicBezTo>
                  <a:cubicBezTo>
                    <a:pt x="692" y="205"/>
                    <a:pt x="692" y="205"/>
                    <a:pt x="692" y="205"/>
                  </a:cubicBezTo>
                  <a:cubicBezTo>
                    <a:pt x="694" y="205"/>
                    <a:pt x="694" y="205"/>
                    <a:pt x="694" y="205"/>
                  </a:cubicBezTo>
                  <a:cubicBezTo>
                    <a:pt x="695" y="205"/>
                    <a:pt x="695" y="205"/>
                    <a:pt x="695" y="205"/>
                  </a:cubicBezTo>
                  <a:cubicBezTo>
                    <a:pt x="694" y="207"/>
                    <a:pt x="694" y="207"/>
                    <a:pt x="694" y="207"/>
                  </a:cubicBezTo>
                  <a:cubicBezTo>
                    <a:pt x="697" y="207"/>
                    <a:pt x="697" y="207"/>
                    <a:pt x="697" y="207"/>
                  </a:cubicBezTo>
                  <a:cubicBezTo>
                    <a:pt x="698" y="205"/>
                    <a:pt x="698" y="205"/>
                    <a:pt x="698" y="205"/>
                  </a:cubicBezTo>
                  <a:cubicBezTo>
                    <a:pt x="700" y="207"/>
                    <a:pt x="700" y="207"/>
                    <a:pt x="700" y="207"/>
                  </a:cubicBezTo>
                  <a:cubicBezTo>
                    <a:pt x="701" y="207"/>
                    <a:pt x="701" y="207"/>
                    <a:pt x="701" y="207"/>
                  </a:cubicBezTo>
                  <a:cubicBezTo>
                    <a:pt x="703" y="208"/>
                    <a:pt x="703" y="208"/>
                    <a:pt x="703" y="208"/>
                  </a:cubicBezTo>
                  <a:cubicBezTo>
                    <a:pt x="698" y="209"/>
                    <a:pt x="698" y="209"/>
                    <a:pt x="698" y="209"/>
                  </a:cubicBezTo>
                  <a:cubicBezTo>
                    <a:pt x="694" y="209"/>
                    <a:pt x="694" y="209"/>
                    <a:pt x="694" y="209"/>
                  </a:cubicBezTo>
                  <a:cubicBezTo>
                    <a:pt x="695" y="211"/>
                    <a:pt x="695" y="211"/>
                    <a:pt x="695" y="211"/>
                  </a:cubicBezTo>
                  <a:cubicBezTo>
                    <a:pt x="697" y="214"/>
                    <a:pt x="697" y="214"/>
                    <a:pt x="697" y="214"/>
                  </a:cubicBezTo>
                  <a:cubicBezTo>
                    <a:pt x="698" y="214"/>
                    <a:pt x="698" y="214"/>
                    <a:pt x="698" y="214"/>
                  </a:cubicBezTo>
                  <a:cubicBezTo>
                    <a:pt x="700" y="215"/>
                    <a:pt x="700" y="215"/>
                    <a:pt x="700" y="215"/>
                  </a:cubicBezTo>
                  <a:cubicBezTo>
                    <a:pt x="703" y="217"/>
                    <a:pt x="703" y="217"/>
                    <a:pt x="703" y="217"/>
                  </a:cubicBezTo>
                  <a:cubicBezTo>
                    <a:pt x="705" y="218"/>
                    <a:pt x="705" y="218"/>
                    <a:pt x="705" y="218"/>
                  </a:cubicBezTo>
                  <a:cubicBezTo>
                    <a:pt x="710" y="218"/>
                    <a:pt x="710" y="218"/>
                    <a:pt x="710" y="218"/>
                  </a:cubicBezTo>
                  <a:cubicBezTo>
                    <a:pt x="713" y="218"/>
                    <a:pt x="713" y="218"/>
                    <a:pt x="713" y="218"/>
                  </a:cubicBezTo>
                  <a:cubicBezTo>
                    <a:pt x="713" y="219"/>
                    <a:pt x="713" y="219"/>
                    <a:pt x="713" y="219"/>
                  </a:cubicBezTo>
                  <a:cubicBezTo>
                    <a:pt x="714" y="222"/>
                    <a:pt x="714" y="222"/>
                    <a:pt x="714" y="222"/>
                  </a:cubicBezTo>
                  <a:cubicBezTo>
                    <a:pt x="717" y="224"/>
                    <a:pt x="717" y="224"/>
                    <a:pt x="717" y="224"/>
                  </a:cubicBezTo>
                  <a:cubicBezTo>
                    <a:pt x="721" y="225"/>
                    <a:pt x="721" y="225"/>
                    <a:pt x="721" y="225"/>
                  </a:cubicBezTo>
                  <a:cubicBezTo>
                    <a:pt x="725" y="225"/>
                    <a:pt x="725" y="225"/>
                    <a:pt x="725" y="225"/>
                  </a:cubicBezTo>
                  <a:cubicBezTo>
                    <a:pt x="731" y="227"/>
                    <a:pt x="731" y="227"/>
                    <a:pt x="731" y="227"/>
                  </a:cubicBezTo>
                  <a:cubicBezTo>
                    <a:pt x="735" y="228"/>
                    <a:pt x="735" y="228"/>
                    <a:pt x="735" y="228"/>
                  </a:cubicBezTo>
                  <a:cubicBezTo>
                    <a:pt x="740" y="230"/>
                    <a:pt x="740" y="230"/>
                    <a:pt x="740" y="230"/>
                  </a:cubicBezTo>
                  <a:cubicBezTo>
                    <a:pt x="740" y="227"/>
                    <a:pt x="740" y="227"/>
                    <a:pt x="740" y="227"/>
                  </a:cubicBezTo>
                  <a:cubicBezTo>
                    <a:pt x="741" y="227"/>
                    <a:pt x="741" y="227"/>
                    <a:pt x="741" y="227"/>
                  </a:cubicBezTo>
                  <a:cubicBezTo>
                    <a:pt x="741" y="225"/>
                    <a:pt x="741" y="225"/>
                    <a:pt x="741" y="225"/>
                  </a:cubicBezTo>
                  <a:cubicBezTo>
                    <a:pt x="741" y="224"/>
                    <a:pt x="741" y="224"/>
                    <a:pt x="741" y="224"/>
                  </a:cubicBezTo>
                  <a:cubicBezTo>
                    <a:pt x="740" y="224"/>
                    <a:pt x="740" y="224"/>
                    <a:pt x="740" y="224"/>
                  </a:cubicBezTo>
                  <a:cubicBezTo>
                    <a:pt x="738" y="222"/>
                    <a:pt x="738" y="222"/>
                    <a:pt x="738" y="222"/>
                  </a:cubicBezTo>
                  <a:cubicBezTo>
                    <a:pt x="740" y="221"/>
                    <a:pt x="740" y="221"/>
                    <a:pt x="740" y="221"/>
                  </a:cubicBezTo>
                  <a:cubicBezTo>
                    <a:pt x="738" y="219"/>
                    <a:pt x="738" y="219"/>
                    <a:pt x="738" y="219"/>
                  </a:cubicBezTo>
                  <a:cubicBezTo>
                    <a:pt x="737" y="219"/>
                    <a:pt x="737" y="219"/>
                    <a:pt x="737" y="219"/>
                  </a:cubicBezTo>
                  <a:cubicBezTo>
                    <a:pt x="735" y="219"/>
                    <a:pt x="735" y="219"/>
                    <a:pt x="735" y="219"/>
                  </a:cubicBezTo>
                  <a:cubicBezTo>
                    <a:pt x="735" y="218"/>
                    <a:pt x="735" y="218"/>
                    <a:pt x="735" y="218"/>
                  </a:cubicBezTo>
                  <a:cubicBezTo>
                    <a:pt x="734" y="217"/>
                    <a:pt x="734" y="217"/>
                    <a:pt x="734" y="217"/>
                  </a:cubicBezTo>
                  <a:cubicBezTo>
                    <a:pt x="734" y="215"/>
                    <a:pt x="734" y="215"/>
                    <a:pt x="734" y="215"/>
                  </a:cubicBezTo>
                  <a:cubicBezTo>
                    <a:pt x="733" y="217"/>
                    <a:pt x="733" y="217"/>
                    <a:pt x="733" y="217"/>
                  </a:cubicBezTo>
                  <a:cubicBezTo>
                    <a:pt x="733" y="215"/>
                    <a:pt x="733" y="215"/>
                    <a:pt x="733" y="215"/>
                  </a:cubicBezTo>
                  <a:cubicBezTo>
                    <a:pt x="728" y="212"/>
                    <a:pt x="728" y="212"/>
                    <a:pt x="728" y="212"/>
                  </a:cubicBezTo>
                  <a:cubicBezTo>
                    <a:pt x="725" y="208"/>
                    <a:pt x="725" y="208"/>
                    <a:pt x="725" y="208"/>
                  </a:cubicBezTo>
                  <a:cubicBezTo>
                    <a:pt x="727" y="207"/>
                    <a:pt x="727" y="207"/>
                    <a:pt x="727" y="207"/>
                  </a:cubicBezTo>
                  <a:cubicBezTo>
                    <a:pt x="728" y="207"/>
                    <a:pt x="728" y="207"/>
                    <a:pt x="728" y="207"/>
                  </a:cubicBezTo>
                  <a:cubicBezTo>
                    <a:pt x="731" y="207"/>
                    <a:pt x="731" y="207"/>
                    <a:pt x="731" y="207"/>
                  </a:cubicBezTo>
                  <a:cubicBezTo>
                    <a:pt x="733" y="209"/>
                    <a:pt x="733" y="209"/>
                    <a:pt x="733" y="209"/>
                  </a:cubicBezTo>
                  <a:cubicBezTo>
                    <a:pt x="734" y="211"/>
                    <a:pt x="734" y="211"/>
                    <a:pt x="734" y="211"/>
                  </a:cubicBezTo>
                  <a:cubicBezTo>
                    <a:pt x="735" y="207"/>
                    <a:pt x="735" y="207"/>
                    <a:pt x="735" y="207"/>
                  </a:cubicBezTo>
                  <a:cubicBezTo>
                    <a:pt x="737" y="211"/>
                    <a:pt x="737" y="211"/>
                    <a:pt x="737" y="211"/>
                  </a:cubicBezTo>
                  <a:cubicBezTo>
                    <a:pt x="740" y="212"/>
                    <a:pt x="740" y="212"/>
                    <a:pt x="740" y="212"/>
                  </a:cubicBezTo>
                  <a:cubicBezTo>
                    <a:pt x="741" y="211"/>
                    <a:pt x="741" y="211"/>
                    <a:pt x="741" y="211"/>
                  </a:cubicBezTo>
                  <a:cubicBezTo>
                    <a:pt x="740" y="214"/>
                    <a:pt x="740" y="214"/>
                    <a:pt x="740" y="214"/>
                  </a:cubicBezTo>
                  <a:cubicBezTo>
                    <a:pt x="741" y="212"/>
                    <a:pt x="741" y="212"/>
                    <a:pt x="741" y="212"/>
                  </a:cubicBezTo>
                  <a:cubicBezTo>
                    <a:pt x="741" y="214"/>
                    <a:pt x="741" y="214"/>
                    <a:pt x="741" y="214"/>
                  </a:cubicBezTo>
                  <a:cubicBezTo>
                    <a:pt x="743" y="215"/>
                    <a:pt x="743" y="215"/>
                    <a:pt x="743" y="215"/>
                  </a:cubicBezTo>
                  <a:cubicBezTo>
                    <a:pt x="743" y="214"/>
                    <a:pt x="743" y="214"/>
                    <a:pt x="743" y="214"/>
                  </a:cubicBezTo>
                  <a:cubicBezTo>
                    <a:pt x="743" y="212"/>
                    <a:pt x="743" y="212"/>
                    <a:pt x="743" y="212"/>
                  </a:cubicBezTo>
                  <a:cubicBezTo>
                    <a:pt x="744" y="214"/>
                    <a:pt x="744" y="214"/>
                    <a:pt x="744" y="214"/>
                  </a:cubicBezTo>
                  <a:cubicBezTo>
                    <a:pt x="746" y="217"/>
                    <a:pt x="746" y="217"/>
                    <a:pt x="746" y="217"/>
                  </a:cubicBezTo>
                  <a:cubicBezTo>
                    <a:pt x="746" y="214"/>
                    <a:pt x="746" y="214"/>
                    <a:pt x="746" y="214"/>
                  </a:cubicBezTo>
                  <a:cubicBezTo>
                    <a:pt x="747" y="215"/>
                    <a:pt x="747" y="215"/>
                    <a:pt x="747" y="215"/>
                  </a:cubicBezTo>
                  <a:cubicBezTo>
                    <a:pt x="748" y="215"/>
                    <a:pt x="748" y="215"/>
                    <a:pt x="748" y="215"/>
                  </a:cubicBezTo>
                  <a:cubicBezTo>
                    <a:pt x="750" y="215"/>
                    <a:pt x="750" y="215"/>
                    <a:pt x="750" y="215"/>
                  </a:cubicBezTo>
                  <a:cubicBezTo>
                    <a:pt x="750" y="217"/>
                    <a:pt x="750" y="217"/>
                    <a:pt x="750" y="217"/>
                  </a:cubicBezTo>
                  <a:cubicBezTo>
                    <a:pt x="751" y="217"/>
                    <a:pt x="751" y="217"/>
                    <a:pt x="751" y="217"/>
                  </a:cubicBezTo>
                  <a:cubicBezTo>
                    <a:pt x="753" y="217"/>
                    <a:pt x="753" y="217"/>
                    <a:pt x="753" y="217"/>
                  </a:cubicBezTo>
                  <a:cubicBezTo>
                    <a:pt x="753" y="219"/>
                    <a:pt x="753" y="219"/>
                    <a:pt x="753" y="219"/>
                  </a:cubicBezTo>
                  <a:cubicBezTo>
                    <a:pt x="753" y="221"/>
                    <a:pt x="753" y="221"/>
                    <a:pt x="753" y="221"/>
                  </a:cubicBezTo>
                  <a:cubicBezTo>
                    <a:pt x="754" y="221"/>
                    <a:pt x="754" y="221"/>
                    <a:pt x="754" y="221"/>
                  </a:cubicBezTo>
                  <a:cubicBezTo>
                    <a:pt x="754" y="219"/>
                    <a:pt x="754" y="219"/>
                    <a:pt x="754" y="219"/>
                  </a:cubicBezTo>
                  <a:cubicBezTo>
                    <a:pt x="754" y="218"/>
                    <a:pt x="754" y="218"/>
                    <a:pt x="754" y="218"/>
                  </a:cubicBezTo>
                  <a:cubicBezTo>
                    <a:pt x="754" y="215"/>
                    <a:pt x="754" y="215"/>
                    <a:pt x="754" y="215"/>
                  </a:cubicBezTo>
                  <a:cubicBezTo>
                    <a:pt x="756" y="217"/>
                    <a:pt x="756" y="217"/>
                    <a:pt x="756" y="217"/>
                  </a:cubicBezTo>
                  <a:cubicBezTo>
                    <a:pt x="758" y="217"/>
                    <a:pt x="758" y="217"/>
                    <a:pt x="758" y="217"/>
                  </a:cubicBezTo>
                  <a:cubicBezTo>
                    <a:pt x="758" y="215"/>
                    <a:pt x="758" y="215"/>
                    <a:pt x="758" y="215"/>
                  </a:cubicBezTo>
                  <a:cubicBezTo>
                    <a:pt x="758" y="214"/>
                    <a:pt x="758" y="214"/>
                    <a:pt x="758" y="214"/>
                  </a:cubicBezTo>
                  <a:cubicBezTo>
                    <a:pt x="757" y="212"/>
                    <a:pt x="757" y="212"/>
                    <a:pt x="757" y="212"/>
                  </a:cubicBezTo>
                  <a:cubicBezTo>
                    <a:pt x="760" y="211"/>
                    <a:pt x="760" y="211"/>
                    <a:pt x="760" y="211"/>
                  </a:cubicBezTo>
                  <a:cubicBezTo>
                    <a:pt x="758" y="211"/>
                    <a:pt x="758" y="211"/>
                    <a:pt x="758" y="211"/>
                  </a:cubicBezTo>
                  <a:cubicBezTo>
                    <a:pt x="760" y="209"/>
                    <a:pt x="760" y="209"/>
                    <a:pt x="760" y="209"/>
                  </a:cubicBezTo>
                  <a:cubicBezTo>
                    <a:pt x="761" y="208"/>
                    <a:pt x="761" y="208"/>
                    <a:pt x="761" y="208"/>
                  </a:cubicBezTo>
                  <a:cubicBezTo>
                    <a:pt x="761" y="209"/>
                    <a:pt x="761" y="209"/>
                    <a:pt x="761" y="209"/>
                  </a:cubicBezTo>
                  <a:cubicBezTo>
                    <a:pt x="761" y="211"/>
                    <a:pt x="761" y="211"/>
                    <a:pt x="761" y="211"/>
                  </a:cubicBezTo>
                  <a:cubicBezTo>
                    <a:pt x="763" y="212"/>
                    <a:pt x="763" y="212"/>
                    <a:pt x="763" y="212"/>
                  </a:cubicBezTo>
                  <a:cubicBezTo>
                    <a:pt x="763" y="211"/>
                    <a:pt x="763" y="211"/>
                    <a:pt x="763" y="211"/>
                  </a:cubicBezTo>
                  <a:cubicBezTo>
                    <a:pt x="764" y="209"/>
                    <a:pt x="764" y="209"/>
                    <a:pt x="764" y="209"/>
                  </a:cubicBezTo>
                  <a:cubicBezTo>
                    <a:pt x="766" y="209"/>
                    <a:pt x="766" y="209"/>
                    <a:pt x="766" y="209"/>
                  </a:cubicBezTo>
                  <a:cubicBezTo>
                    <a:pt x="766" y="207"/>
                    <a:pt x="766" y="207"/>
                    <a:pt x="766" y="207"/>
                  </a:cubicBezTo>
                  <a:cubicBezTo>
                    <a:pt x="764" y="207"/>
                    <a:pt x="764" y="207"/>
                    <a:pt x="764" y="207"/>
                  </a:cubicBezTo>
                  <a:cubicBezTo>
                    <a:pt x="764" y="205"/>
                    <a:pt x="764" y="205"/>
                    <a:pt x="764" y="205"/>
                  </a:cubicBezTo>
                  <a:cubicBezTo>
                    <a:pt x="767" y="204"/>
                    <a:pt x="767" y="204"/>
                    <a:pt x="767" y="204"/>
                  </a:cubicBezTo>
                  <a:cubicBezTo>
                    <a:pt x="763" y="202"/>
                    <a:pt x="763" y="202"/>
                    <a:pt x="763" y="202"/>
                  </a:cubicBezTo>
                  <a:cubicBezTo>
                    <a:pt x="761" y="201"/>
                    <a:pt x="761" y="201"/>
                    <a:pt x="761" y="201"/>
                  </a:cubicBezTo>
                  <a:cubicBezTo>
                    <a:pt x="763" y="199"/>
                    <a:pt x="763" y="199"/>
                    <a:pt x="763" y="199"/>
                  </a:cubicBezTo>
                  <a:cubicBezTo>
                    <a:pt x="764" y="199"/>
                    <a:pt x="764" y="199"/>
                    <a:pt x="764" y="199"/>
                  </a:cubicBezTo>
                  <a:cubicBezTo>
                    <a:pt x="767" y="197"/>
                    <a:pt x="767" y="197"/>
                    <a:pt x="767" y="197"/>
                  </a:cubicBezTo>
                  <a:cubicBezTo>
                    <a:pt x="764" y="198"/>
                    <a:pt x="764" y="198"/>
                    <a:pt x="764" y="198"/>
                  </a:cubicBezTo>
                  <a:cubicBezTo>
                    <a:pt x="764" y="197"/>
                    <a:pt x="764" y="197"/>
                    <a:pt x="764" y="197"/>
                  </a:cubicBezTo>
                  <a:cubicBezTo>
                    <a:pt x="761" y="197"/>
                    <a:pt x="761" y="197"/>
                    <a:pt x="761" y="197"/>
                  </a:cubicBezTo>
                  <a:cubicBezTo>
                    <a:pt x="763" y="195"/>
                    <a:pt x="763" y="195"/>
                    <a:pt x="763" y="195"/>
                  </a:cubicBezTo>
                  <a:cubicBezTo>
                    <a:pt x="764" y="195"/>
                    <a:pt x="764" y="195"/>
                    <a:pt x="764" y="195"/>
                  </a:cubicBezTo>
                  <a:cubicBezTo>
                    <a:pt x="763" y="194"/>
                    <a:pt x="763" y="194"/>
                    <a:pt x="763" y="194"/>
                  </a:cubicBezTo>
                  <a:cubicBezTo>
                    <a:pt x="764" y="192"/>
                    <a:pt x="764" y="192"/>
                    <a:pt x="764" y="192"/>
                  </a:cubicBezTo>
                  <a:cubicBezTo>
                    <a:pt x="763" y="192"/>
                    <a:pt x="763" y="192"/>
                    <a:pt x="763" y="192"/>
                  </a:cubicBezTo>
                  <a:cubicBezTo>
                    <a:pt x="761" y="194"/>
                    <a:pt x="761" y="194"/>
                    <a:pt x="761" y="194"/>
                  </a:cubicBezTo>
                  <a:cubicBezTo>
                    <a:pt x="758" y="195"/>
                    <a:pt x="758" y="195"/>
                    <a:pt x="758" y="195"/>
                  </a:cubicBezTo>
                  <a:cubicBezTo>
                    <a:pt x="760" y="192"/>
                    <a:pt x="760" y="192"/>
                    <a:pt x="760" y="192"/>
                  </a:cubicBezTo>
                  <a:cubicBezTo>
                    <a:pt x="758" y="192"/>
                    <a:pt x="758" y="192"/>
                    <a:pt x="758" y="192"/>
                  </a:cubicBezTo>
                  <a:cubicBezTo>
                    <a:pt x="757" y="191"/>
                    <a:pt x="757" y="191"/>
                    <a:pt x="757" y="191"/>
                  </a:cubicBezTo>
                  <a:cubicBezTo>
                    <a:pt x="754" y="194"/>
                    <a:pt x="754" y="194"/>
                    <a:pt x="754" y="194"/>
                  </a:cubicBezTo>
                  <a:cubicBezTo>
                    <a:pt x="756" y="191"/>
                    <a:pt x="756" y="191"/>
                    <a:pt x="756" y="191"/>
                  </a:cubicBezTo>
                  <a:cubicBezTo>
                    <a:pt x="754" y="191"/>
                    <a:pt x="754" y="191"/>
                    <a:pt x="754" y="191"/>
                  </a:cubicBezTo>
                  <a:cubicBezTo>
                    <a:pt x="757" y="189"/>
                    <a:pt x="757" y="189"/>
                    <a:pt x="757" y="189"/>
                  </a:cubicBezTo>
                  <a:cubicBezTo>
                    <a:pt x="755" y="189"/>
                    <a:pt x="755" y="189"/>
                    <a:pt x="755" y="189"/>
                  </a:cubicBezTo>
                  <a:cubicBezTo>
                    <a:pt x="756" y="188"/>
                    <a:pt x="756" y="188"/>
                    <a:pt x="756" y="188"/>
                  </a:cubicBezTo>
                  <a:cubicBezTo>
                    <a:pt x="754" y="188"/>
                    <a:pt x="754" y="188"/>
                    <a:pt x="754" y="188"/>
                  </a:cubicBezTo>
                  <a:cubicBezTo>
                    <a:pt x="753" y="187"/>
                    <a:pt x="753" y="187"/>
                    <a:pt x="753" y="187"/>
                  </a:cubicBezTo>
                  <a:cubicBezTo>
                    <a:pt x="754" y="187"/>
                    <a:pt x="754" y="187"/>
                    <a:pt x="754" y="187"/>
                  </a:cubicBezTo>
                  <a:cubicBezTo>
                    <a:pt x="756" y="185"/>
                    <a:pt x="756" y="185"/>
                    <a:pt x="756" y="185"/>
                  </a:cubicBezTo>
                  <a:cubicBezTo>
                    <a:pt x="754" y="185"/>
                    <a:pt x="754" y="185"/>
                    <a:pt x="754" y="185"/>
                  </a:cubicBezTo>
                  <a:cubicBezTo>
                    <a:pt x="754" y="184"/>
                    <a:pt x="754" y="184"/>
                    <a:pt x="754" y="184"/>
                  </a:cubicBezTo>
                  <a:cubicBezTo>
                    <a:pt x="753" y="184"/>
                    <a:pt x="753" y="184"/>
                    <a:pt x="753" y="184"/>
                  </a:cubicBezTo>
                  <a:cubicBezTo>
                    <a:pt x="751" y="184"/>
                    <a:pt x="751" y="184"/>
                    <a:pt x="751" y="184"/>
                  </a:cubicBezTo>
                  <a:cubicBezTo>
                    <a:pt x="748" y="185"/>
                    <a:pt x="748" y="185"/>
                    <a:pt x="748" y="185"/>
                  </a:cubicBezTo>
                  <a:cubicBezTo>
                    <a:pt x="751" y="182"/>
                    <a:pt x="751" y="182"/>
                    <a:pt x="751" y="182"/>
                  </a:cubicBezTo>
                  <a:cubicBezTo>
                    <a:pt x="748" y="182"/>
                    <a:pt x="748" y="182"/>
                    <a:pt x="748" y="182"/>
                  </a:cubicBezTo>
                  <a:cubicBezTo>
                    <a:pt x="750" y="181"/>
                    <a:pt x="750" y="181"/>
                    <a:pt x="750" y="181"/>
                  </a:cubicBezTo>
                  <a:cubicBezTo>
                    <a:pt x="748" y="181"/>
                    <a:pt x="748" y="181"/>
                    <a:pt x="748" y="181"/>
                  </a:cubicBezTo>
                  <a:cubicBezTo>
                    <a:pt x="750" y="179"/>
                    <a:pt x="750" y="179"/>
                    <a:pt x="750" y="179"/>
                  </a:cubicBezTo>
                  <a:cubicBezTo>
                    <a:pt x="751" y="178"/>
                    <a:pt x="751" y="178"/>
                    <a:pt x="751" y="178"/>
                  </a:cubicBezTo>
                  <a:cubicBezTo>
                    <a:pt x="750" y="178"/>
                    <a:pt x="750" y="178"/>
                    <a:pt x="750" y="178"/>
                  </a:cubicBezTo>
                  <a:cubicBezTo>
                    <a:pt x="746" y="176"/>
                    <a:pt x="746" y="176"/>
                    <a:pt x="746" y="176"/>
                  </a:cubicBezTo>
                  <a:cubicBezTo>
                    <a:pt x="748" y="176"/>
                    <a:pt x="748" y="176"/>
                    <a:pt x="748" y="176"/>
                  </a:cubicBezTo>
                  <a:cubicBezTo>
                    <a:pt x="753" y="178"/>
                    <a:pt x="753" y="178"/>
                    <a:pt x="753" y="178"/>
                  </a:cubicBezTo>
                  <a:cubicBezTo>
                    <a:pt x="751" y="179"/>
                    <a:pt x="751" y="179"/>
                    <a:pt x="751" y="179"/>
                  </a:cubicBezTo>
                  <a:cubicBezTo>
                    <a:pt x="751" y="181"/>
                    <a:pt x="751" y="181"/>
                    <a:pt x="751" y="181"/>
                  </a:cubicBezTo>
                  <a:cubicBezTo>
                    <a:pt x="753" y="181"/>
                    <a:pt x="753" y="181"/>
                    <a:pt x="753" y="181"/>
                  </a:cubicBezTo>
                  <a:cubicBezTo>
                    <a:pt x="758" y="179"/>
                    <a:pt x="758" y="179"/>
                    <a:pt x="758" y="179"/>
                  </a:cubicBezTo>
                  <a:cubicBezTo>
                    <a:pt x="758" y="178"/>
                    <a:pt x="758" y="178"/>
                    <a:pt x="758" y="178"/>
                  </a:cubicBezTo>
                  <a:cubicBezTo>
                    <a:pt x="757" y="176"/>
                    <a:pt x="757" y="176"/>
                    <a:pt x="757" y="176"/>
                  </a:cubicBezTo>
                  <a:cubicBezTo>
                    <a:pt x="756" y="175"/>
                    <a:pt x="756" y="175"/>
                    <a:pt x="756" y="175"/>
                  </a:cubicBezTo>
                  <a:cubicBezTo>
                    <a:pt x="756" y="174"/>
                    <a:pt x="756" y="174"/>
                    <a:pt x="756" y="174"/>
                  </a:cubicBezTo>
                  <a:cubicBezTo>
                    <a:pt x="757" y="174"/>
                    <a:pt x="757" y="174"/>
                    <a:pt x="757" y="174"/>
                  </a:cubicBezTo>
                  <a:cubicBezTo>
                    <a:pt x="758" y="175"/>
                    <a:pt x="758" y="175"/>
                    <a:pt x="758" y="175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63" y="174"/>
                    <a:pt x="763" y="174"/>
                    <a:pt x="763" y="174"/>
                  </a:cubicBezTo>
                  <a:cubicBezTo>
                    <a:pt x="761" y="172"/>
                    <a:pt x="761" y="172"/>
                    <a:pt x="761" y="172"/>
                  </a:cubicBezTo>
                  <a:cubicBezTo>
                    <a:pt x="763" y="172"/>
                    <a:pt x="763" y="172"/>
                    <a:pt x="763" y="172"/>
                  </a:cubicBezTo>
                  <a:cubicBezTo>
                    <a:pt x="764" y="172"/>
                    <a:pt x="764" y="172"/>
                    <a:pt x="764" y="172"/>
                  </a:cubicBezTo>
                  <a:cubicBezTo>
                    <a:pt x="766" y="172"/>
                    <a:pt x="766" y="172"/>
                    <a:pt x="766" y="172"/>
                  </a:cubicBezTo>
                  <a:cubicBezTo>
                    <a:pt x="766" y="174"/>
                    <a:pt x="766" y="174"/>
                    <a:pt x="766" y="174"/>
                  </a:cubicBezTo>
                  <a:cubicBezTo>
                    <a:pt x="767" y="175"/>
                    <a:pt x="767" y="175"/>
                    <a:pt x="767" y="175"/>
                  </a:cubicBezTo>
                  <a:cubicBezTo>
                    <a:pt x="768" y="174"/>
                    <a:pt x="768" y="174"/>
                    <a:pt x="768" y="174"/>
                  </a:cubicBezTo>
                  <a:cubicBezTo>
                    <a:pt x="767" y="176"/>
                    <a:pt x="767" y="176"/>
                    <a:pt x="767" y="176"/>
                  </a:cubicBezTo>
                  <a:cubicBezTo>
                    <a:pt x="768" y="176"/>
                    <a:pt x="768" y="176"/>
                    <a:pt x="768" y="176"/>
                  </a:cubicBezTo>
                  <a:cubicBezTo>
                    <a:pt x="770" y="176"/>
                    <a:pt x="770" y="176"/>
                    <a:pt x="770" y="176"/>
                  </a:cubicBezTo>
                  <a:cubicBezTo>
                    <a:pt x="771" y="178"/>
                    <a:pt x="771" y="178"/>
                    <a:pt x="771" y="178"/>
                  </a:cubicBezTo>
                  <a:cubicBezTo>
                    <a:pt x="770" y="179"/>
                    <a:pt x="770" y="179"/>
                    <a:pt x="770" y="179"/>
                  </a:cubicBezTo>
                  <a:cubicBezTo>
                    <a:pt x="776" y="179"/>
                    <a:pt x="776" y="179"/>
                    <a:pt x="776" y="179"/>
                  </a:cubicBezTo>
                  <a:cubicBezTo>
                    <a:pt x="773" y="181"/>
                    <a:pt x="773" y="181"/>
                    <a:pt x="773" y="181"/>
                  </a:cubicBezTo>
                  <a:cubicBezTo>
                    <a:pt x="773" y="182"/>
                    <a:pt x="773" y="182"/>
                    <a:pt x="773" y="182"/>
                  </a:cubicBezTo>
                  <a:cubicBezTo>
                    <a:pt x="776" y="182"/>
                    <a:pt x="776" y="182"/>
                    <a:pt x="776" y="182"/>
                  </a:cubicBezTo>
                  <a:cubicBezTo>
                    <a:pt x="778" y="182"/>
                    <a:pt x="778" y="182"/>
                    <a:pt x="778" y="182"/>
                  </a:cubicBezTo>
                  <a:cubicBezTo>
                    <a:pt x="776" y="184"/>
                    <a:pt x="776" y="184"/>
                    <a:pt x="776" y="184"/>
                  </a:cubicBezTo>
                  <a:cubicBezTo>
                    <a:pt x="778" y="184"/>
                    <a:pt x="778" y="184"/>
                    <a:pt x="778" y="184"/>
                  </a:cubicBezTo>
                  <a:cubicBezTo>
                    <a:pt x="773" y="187"/>
                    <a:pt x="773" y="187"/>
                    <a:pt x="773" y="187"/>
                  </a:cubicBezTo>
                  <a:cubicBezTo>
                    <a:pt x="776" y="187"/>
                    <a:pt x="776" y="187"/>
                    <a:pt x="776" y="187"/>
                  </a:cubicBezTo>
                  <a:cubicBezTo>
                    <a:pt x="774" y="188"/>
                    <a:pt x="774" y="188"/>
                    <a:pt x="774" y="188"/>
                  </a:cubicBezTo>
                  <a:cubicBezTo>
                    <a:pt x="776" y="188"/>
                    <a:pt x="776" y="188"/>
                    <a:pt x="776" y="188"/>
                  </a:cubicBezTo>
                  <a:cubicBezTo>
                    <a:pt x="776" y="189"/>
                    <a:pt x="776" y="189"/>
                    <a:pt x="776" y="189"/>
                  </a:cubicBezTo>
                  <a:cubicBezTo>
                    <a:pt x="777" y="189"/>
                    <a:pt x="777" y="189"/>
                    <a:pt x="777" y="189"/>
                  </a:cubicBezTo>
                  <a:cubicBezTo>
                    <a:pt x="778" y="188"/>
                    <a:pt x="778" y="188"/>
                    <a:pt x="778" y="188"/>
                  </a:cubicBezTo>
                  <a:cubicBezTo>
                    <a:pt x="781" y="189"/>
                    <a:pt x="781" y="189"/>
                    <a:pt x="781" y="189"/>
                  </a:cubicBezTo>
                  <a:cubicBezTo>
                    <a:pt x="783" y="189"/>
                    <a:pt x="783" y="189"/>
                    <a:pt x="783" y="189"/>
                  </a:cubicBezTo>
                  <a:cubicBezTo>
                    <a:pt x="783" y="191"/>
                    <a:pt x="783" y="191"/>
                    <a:pt x="783" y="191"/>
                  </a:cubicBezTo>
                  <a:cubicBezTo>
                    <a:pt x="784" y="192"/>
                    <a:pt x="784" y="192"/>
                    <a:pt x="784" y="192"/>
                  </a:cubicBezTo>
                  <a:cubicBezTo>
                    <a:pt x="787" y="189"/>
                    <a:pt x="787" y="189"/>
                    <a:pt x="787" y="189"/>
                  </a:cubicBezTo>
                  <a:cubicBezTo>
                    <a:pt x="789" y="188"/>
                    <a:pt x="789" y="188"/>
                    <a:pt x="789" y="188"/>
                  </a:cubicBezTo>
                  <a:cubicBezTo>
                    <a:pt x="789" y="187"/>
                    <a:pt x="789" y="187"/>
                    <a:pt x="789" y="187"/>
                  </a:cubicBezTo>
                  <a:cubicBezTo>
                    <a:pt x="789" y="185"/>
                    <a:pt x="789" y="185"/>
                    <a:pt x="789" y="185"/>
                  </a:cubicBezTo>
                  <a:cubicBezTo>
                    <a:pt x="790" y="184"/>
                    <a:pt x="790" y="184"/>
                    <a:pt x="790" y="184"/>
                  </a:cubicBezTo>
                  <a:cubicBezTo>
                    <a:pt x="789" y="184"/>
                    <a:pt x="789" y="184"/>
                    <a:pt x="789" y="184"/>
                  </a:cubicBezTo>
                  <a:cubicBezTo>
                    <a:pt x="790" y="182"/>
                    <a:pt x="790" y="182"/>
                    <a:pt x="790" y="182"/>
                  </a:cubicBezTo>
                  <a:cubicBezTo>
                    <a:pt x="791" y="182"/>
                    <a:pt x="791" y="182"/>
                    <a:pt x="791" y="182"/>
                  </a:cubicBezTo>
                  <a:cubicBezTo>
                    <a:pt x="791" y="181"/>
                    <a:pt x="791" y="181"/>
                    <a:pt x="791" y="181"/>
                  </a:cubicBezTo>
                  <a:cubicBezTo>
                    <a:pt x="793" y="184"/>
                    <a:pt x="793" y="184"/>
                    <a:pt x="793" y="184"/>
                  </a:cubicBezTo>
                  <a:cubicBezTo>
                    <a:pt x="794" y="184"/>
                    <a:pt x="794" y="184"/>
                    <a:pt x="794" y="184"/>
                  </a:cubicBezTo>
                  <a:cubicBezTo>
                    <a:pt x="796" y="182"/>
                    <a:pt x="796" y="182"/>
                    <a:pt x="796" y="182"/>
                  </a:cubicBezTo>
                  <a:cubicBezTo>
                    <a:pt x="796" y="184"/>
                    <a:pt x="796" y="184"/>
                    <a:pt x="796" y="184"/>
                  </a:cubicBezTo>
                  <a:cubicBezTo>
                    <a:pt x="797" y="184"/>
                    <a:pt x="797" y="184"/>
                    <a:pt x="797" y="184"/>
                  </a:cubicBezTo>
                  <a:cubicBezTo>
                    <a:pt x="797" y="182"/>
                    <a:pt x="797" y="182"/>
                    <a:pt x="797" y="182"/>
                  </a:cubicBezTo>
                  <a:cubicBezTo>
                    <a:pt x="797" y="181"/>
                    <a:pt x="797" y="181"/>
                    <a:pt x="797" y="181"/>
                  </a:cubicBezTo>
                  <a:cubicBezTo>
                    <a:pt x="800" y="181"/>
                    <a:pt x="800" y="181"/>
                    <a:pt x="800" y="181"/>
                  </a:cubicBezTo>
                  <a:cubicBezTo>
                    <a:pt x="801" y="181"/>
                    <a:pt x="801" y="181"/>
                    <a:pt x="801" y="181"/>
                  </a:cubicBezTo>
                  <a:cubicBezTo>
                    <a:pt x="801" y="179"/>
                    <a:pt x="801" y="179"/>
                    <a:pt x="801" y="179"/>
                  </a:cubicBezTo>
                  <a:cubicBezTo>
                    <a:pt x="806" y="179"/>
                    <a:pt x="806" y="179"/>
                    <a:pt x="806" y="179"/>
                  </a:cubicBezTo>
                  <a:cubicBezTo>
                    <a:pt x="804" y="178"/>
                    <a:pt x="804" y="178"/>
                    <a:pt x="804" y="178"/>
                  </a:cubicBezTo>
                  <a:cubicBezTo>
                    <a:pt x="803" y="176"/>
                    <a:pt x="803" y="176"/>
                    <a:pt x="803" y="176"/>
                  </a:cubicBezTo>
                  <a:cubicBezTo>
                    <a:pt x="804" y="175"/>
                    <a:pt x="804" y="175"/>
                    <a:pt x="804" y="175"/>
                  </a:cubicBezTo>
                  <a:cubicBezTo>
                    <a:pt x="803" y="175"/>
                    <a:pt x="803" y="175"/>
                    <a:pt x="803" y="175"/>
                  </a:cubicBezTo>
                  <a:cubicBezTo>
                    <a:pt x="806" y="174"/>
                    <a:pt x="806" y="174"/>
                    <a:pt x="806" y="174"/>
                  </a:cubicBezTo>
                  <a:cubicBezTo>
                    <a:pt x="807" y="175"/>
                    <a:pt x="807" y="175"/>
                    <a:pt x="807" y="175"/>
                  </a:cubicBezTo>
                  <a:cubicBezTo>
                    <a:pt x="809" y="175"/>
                    <a:pt x="809" y="175"/>
                    <a:pt x="809" y="175"/>
                  </a:cubicBezTo>
                  <a:cubicBezTo>
                    <a:pt x="813" y="174"/>
                    <a:pt x="813" y="174"/>
                    <a:pt x="813" y="174"/>
                  </a:cubicBezTo>
                  <a:cubicBezTo>
                    <a:pt x="813" y="172"/>
                    <a:pt x="813" y="172"/>
                    <a:pt x="813" y="172"/>
                  </a:cubicBezTo>
                  <a:cubicBezTo>
                    <a:pt x="816" y="172"/>
                    <a:pt x="816" y="172"/>
                    <a:pt x="816" y="172"/>
                  </a:cubicBezTo>
                  <a:cubicBezTo>
                    <a:pt x="816" y="171"/>
                    <a:pt x="816" y="171"/>
                    <a:pt x="816" y="171"/>
                  </a:cubicBezTo>
                  <a:cubicBezTo>
                    <a:pt x="816" y="169"/>
                    <a:pt x="816" y="169"/>
                    <a:pt x="816" y="169"/>
                  </a:cubicBezTo>
                  <a:cubicBezTo>
                    <a:pt x="814" y="169"/>
                    <a:pt x="814" y="169"/>
                    <a:pt x="814" y="169"/>
                  </a:cubicBezTo>
                  <a:lnTo>
                    <a:pt x="811" y="169"/>
                  </a:lnTo>
                  <a:close/>
                  <a:moveTo>
                    <a:pt x="680" y="142"/>
                  </a:moveTo>
                  <a:cubicBezTo>
                    <a:pt x="677" y="144"/>
                    <a:pt x="677" y="144"/>
                    <a:pt x="677" y="144"/>
                  </a:cubicBezTo>
                  <a:cubicBezTo>
                    <a:pt x="675" y="145"/>
                    <a:pt x="675" y="145"/>
                    <a:pt x="675" y="145"/>
                  </a:cubicBezTo>
                  <a:cubicBezTo>
                    <a:pt x="674" y="146"/>
                    <a:pt x="674" y="146"/>
                    <a:pt x="674" y="146"/>
                  </a:cubicBezTo>
                  <a:cubicBezTo>
                    <a:pt x="678" y="145"/>
                    <a:pt x="678" y="145"/>
                    <a:pt x="678" y="145"/>
                  </a:cubicBezTo>
                  <a:cubicBezTo>
                    <a:pt x="681" y="144"/>
                    <a:pt x="681" y="144"/>
                    <a:pt x="681" y="144"/>
                  </a:cubicBezTo>
                  <a:cubicBezTo>
                    <a:pt x="685" y="142"/>
                    <a:pt x="685" y="142"/>
                    <a:pt x="685" y="142"/>
                  </a:cubicBezTo>
                  <a:cubicBezTo>
                    <a:pt x="688" y="139"/>
                    <a:pt x="688" y="139"/>
                    <a:pt x="688" y="139"/>
                  </a:cubicBezTo>
                  <a:cubicBezTo>
                    <a:pt x="687" y="139"/>
                    <a:pt x="687" y="139"/>
                    <a:pt x="687" y="139"/>
                  </a:cubicBezTo>
                  <a:cubicBezTo>
                    <a:pt x="682" y="141"/>
                    <a:pt x="682" y="141"/>
                    <a:pt x="682" y="141"/>
                  </a:cubicBezTo>
                  <a:lnTo>
                    <a:pt x="680" y="142"/>
                  </a:lnTo>
                  <a:close/>
                  <a:moveTo>
                    <a:pt x="684" y="138"/>
                  </a:moveTo>
                  <a:cubicBezTo>
                    <a:pt x="690" y="138"/>
                    <a:pt x="690" y="138"/>
                    <a:pt x="690" y="138"/>
                  </a:cubicBezTo>
                  <a:cubicBezTo>
                    <a:pt x="692" y="136"/>
                    <a:pt x="692" y="136"/>
                    <a:pt x="692" y="136"/>
                  </a:cubicBezTo>
                  <a:cubicBezTo>
                    <a:pt x="692" y="135"/>
                    <a:pt x="692" y="135"/>
                    <a:pt x="692" y="135"/>
                  </a:cubicBezTo>
                  <a:cubicBezTo>
                    <a:pt x="688" y="136"/>
                    <a:pt x="688" y="136"/>
                    <a:pt x="688" y="136"/>
                  </a:cubicBezTo>
                  <a:lnTo>
                    <a:pt x="684" y="138"/>
                  </a:lnTo>
                  <a:close/>
                  <a:moveTo>
                    <a:pt x="747" y="112"/>
                  </a:moveTo>
                  <a:cubicBezTo>
                    <a:pt x="746" y="113"/>
                    <a:pt x="746" y="113"/>
                    <a:pt x="746" y="113"/>
                  </a:cubicBezTo>
                  <a:cubicBezTo>
                    <a:pt x="743" y="115"/>
                    <a:pt x="743" y="115"/>
                    <a:pt x="743" y="115"/>
                  </a:cubicBezTo>
                  <a:cubicBezTo>
                    <a:pt x="748" y="113"/>
                    <a:pt x="748" y="113"/>
                    <a:pt x="748" y="113"/>
                  </a:cubicBezTo>
                  <a:lnTo>
                    <a:pt x="747" y="112"/>
                  </a:lnTo>
                  <a:close/>
                  <a:moveTo>
                    <a:pt x="773" y="414"/>
                  </a:moveTo>
                  <a:cubicBezTo>
                    <a:pt x="771" y="415"/>
                    <a:pt x="771" y="415"/>
                    <a:pt x="771" y="415"/>
                  </a:cubicBezTo>
                  <a:cubicBezTo>
                    <a:pt x="770" y="416"/>
                    <a:pt x="770" y="416"/>
                    <a:pt x="770" y="416"/>
                  </a:cubicBezTo>
                  <a:lnTo>
                    <a:pt x="773" y="414"/>
                  </a:lnTo>
                  <a:close/>
                  <a:moveTo>
                    <a:pt x="791" y="400"/>
                  </a:moveTo>
                  <a:cubicBezTo>
                    <a:pt x="790" y="400"/>
                    <a:pt x="790" y="400"/>
                    <a:pt x="790" y="400"/>
                  </a:cubicBezTo>
                  <a:cubicBezTo>
                    <a:pt x="789" y="400"/>
                    <a:pt x="789" y="400"/>
                    <a:pt x="789" y="400"/>
                  </a:cubicBezTo>
                  <a:cubicBezTo>
                    <a:pt x="787" y="400"/>
                    <a:pt x="787" y="400"/>
                    <a:pt x="787" y="400"/>
                  </a:cubicBezTo>
                  <a:cubicBezTo>
                    <a:pt x="786" y="402"/>
                    <a:pt x="786" y="402"/>
                    <a:pt x="786" y="402"/>
                  </a:cubicBezTo>
                  <a:cubicBezTo>
                    <a:pt x="784" y="402"/>
                    <a:pt x="784" y="402"/>
                    <a:pt x="784" y="402"/>
                  </a:cubicBezTo>
                  <a:cubicBezTo>
                    <a:pt x="783" y="403"/>
                    <a:pt x="783" y="403"/>
                    <a:pt x="783" y="403"/>
                  </a:cubicBezTo>
                  <a:cubicBezTo>
                    <a:pt x="783" y="402"/>
                    <a:pt x="783" y="402"/>
                    <a:pt x="783" y="402"/>
                  </a:cubicBezTo>
                  <a:cubicBezTo>
                    <a:pt x="784" y="400"/>
                    <a:pt x="784" y="400"/>
                    <a:pt x="784" y="400"/>
                  </a:cubicBezTo>
                  <a:cubicBezTo>
                    <a:pt x="787" y="399"/>
                    <a:pt x="787" y="399"/>
                    <a:pt x="787" y="399"/>
                  </a:cubicBezTo>
                  <a:cubicBezTo>
                    <a:pt x="786" y="399"/>
                    <a:pt x="786" y="399"/>
                    <a:pt x="786" y="399"/>
                  </a:cubicBezTo>
                  <a:cubicBezTo>
                    <a:pt x="784" y="397"/>
                    <a:pt x="784" y="397"/>
                    <a:pt x="784" y="397"/>
                  </a:cubicBezTo>
                  <a:cubicBezTo>
                    <a:pt x="784" y="399"/>
                    <a:pt x="784" y="399"/>
                    <a:pt x="784" y="399"/>
                  </a:cubicBezTo>
                  <a:cubicBezTo>
                    <a:pt x="783" y="400"/>
                    <a:pt x="783" y="400"/>
                    <a:pt x="783" y="400"/>
                  </a:cubicBezTo>
                  <a:cubicBezTo>
                    <a:pt x="783" y="397"/>
                    <a:pt x="783" y="397"/>
                    <a:pt x="783" y="397"/>
                  </a:cubicBezTo>
                  <a:cubicBezTo>
                    <a:pt x="781" y="397"/>
                    <a:pt x="781" y="397"/>
                    <a:pt x="781" y="397"/>
                  </a:cubicBezTo>
                  <a:cubicBezTo>
                    <a:pt x="787" y="394"/>
                    <a:pt x="787" y="394"/>
                    <a:pt x="787" y="394"/>
                  </a:cubicBezTo>
                  <a:cubicBezTo>
                    <a:pt x="791" y="392"/>
                    <a:pt x="791" y="392"/>
                    <a:pt x="791" y="392"/>
                  </a:cubicBezTo>
                  <a:cubicBezTo>
                    <a:pt x="789" y="389"/>
                    <a:pt x="789" y="389"/>
                    <a:pt x="789" y="389"/>
                  </a:cubicBezTo>
                  <a:cubicBezTo>
                    <a:pt x="787" y="389"/>
                    <a:pt x="787" y="389"/>
                    <a:pt x="787" y="389"/>
                  </a:cubicBezTo>
                  <a:cubicBezTo>
                    <a:pt x="786" y="389"/>
                    <a:pt x="786" y="389"/>
                    <a:pt x="786" y="389"/>
                  </a:cubicBezTo>
                  <a:cubicBezTo>
                    <a:pt x="783" y="389"/>
                    <a:pt x="783" y="389"/>
                    <a:pt x="783" y="389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1" y="387"/>
                    <a:pt x="781" y="387"/>
                    <a:pt x="781" y="387"/>
                  </a:cubicBezTo>
                  <a:cubicBezTo>
                    <a:pt x="778" y="390"/>
                    <a:pt x="778" y="390"/>
                    <a:pt x="778" y="390"/>
                  </a:cubicBezTo>
                  <a:cubicBezTo>
                    <a:pt x="777" y="390"/>
                    <a:pt x="777" y="390"/>
                    <a:pt x="777" y="390"/>
                  </a:cubicBezTo>
                  <a:cubicBezTo>
                    <a:pt x="776" y="390"/>
                    <a:pt x="776" y="390"/>
                    <a:pt x="776" y="390"/>
                  </a:cubicBezTo>
                  <a:cubicBezTo>
                    <a:pt x="774" y="392"/>
                    <a:pt x="774" y="392"/>
                    <a:pt x="774" y="392"/>
                  </a:cubicBezTo>
                  <a:cubicBezTo>
                    <a:pt x="773" y="392"/>
                    <a:pt x="773" y="392"/>
                    <a:pt x="773" y="392"/>
                  </a:cubicBezTo>
                  <a:cubicBezTo>
                    <a:pt x="774" y="389"/>
                    <a:pt x="774" y="389"/>
                    <a:pt x="774" y="389"/>
                  </a:cubicBezTo>
                  <a:cubicBezTo>
                    <a:pt x="774" y="387"/>
                    <a:pt x="774" y="387"/>
                    <a:pt x="774" y="387"/>
                  </a:cubicBezTo>
                  <a:cubicBezTo>
                    <a:pt x="773" y="389"/>
                    <a:pt x="773" y="389"/>
                    <a:pt x="773" y="389"/>
                  </a:cubicBezTo>
                  <a:cubicBezTo>
                    <a:pt x="771" y="390"/>
                    <a:pt x="771" y="390"/>
                    <a:pt x="771" y="390"/>
                  </a:cubicBezTo>
                  <a:cubicBezTo>
                    <a:pt x="771" y="389"/>
                    <a:pt x="771" y="389"/>
                    <a:pt x="771" y="389"/>
                  </a:cubicBezTo>
                  <a:cubicBezTo>
                    <a:pt x="770" y="390"/>
                    <a:pt x="770" y="390"/>
                    <a:pt x="770" y="390"/>
                  </a:cubicBezTo>
                  <a:cubicBezTo>
                    <a:pt x="770" y="389"/>
                    <a:pt x="770" y="389"/>
                    <a:pt x="770" y="389"/>
                  </a:cubicBezTo>
                  <a:cubicBezTo>
                    <a:pt x="768" y="389"/>
                    <a:pt x="768" y="389"/>
                    <a:pt x="768" y="389"/>
                  </a:cubicBezTo>
                  <a:cubicBezTo>
                    <a:pt x="767" y="387"/>
                    <a:pt x="767" y="387"/>
                    <a:pt x="767" y="387"/>
                  </a:cubicBezTo>
                  <a:cubicBezTo>
                    <a:pt x="764" y="389"/>
                    <a:pt x="764" y="389"/>
                    <a:pt x="764" y="389"/>
                  </a:cubicBezTo>
                  <a:cubicBezTo>
                    <a:pt x="766" y="387"/>
                    <a:pt x="766" y="387"/>
                    <a:pt x="766" y="387"/>
                  </a:cubicBezTo>
                  <a:cubicBezTo>
                    <a:pt x="768" y="386"/>
                    <a:pt x="768" y="386"/>
                    <a:pt x="768" y="386"/>
                  </a:cubicBezTo>
                  <a:cubicBezTo>
                    <a:pt x="766" y="386"/>
                    <a:pt x="766" y="386"/>
                    <a:pt x="766" y="386"/>
                  </a:cubicBezTo>
                  <a:cubicBezTo>
                    <a:pt x="764" y="386"/>
                    <a:pt x="764" y="386"/>
                    <a:pt x="764" y="386"/>
                  </a:cubicBezTo>
                  <a:cubicBezTo>
                    <a:pt x="770" y="384"/>
                    <a:pt x="770" y="384"/>
                    <a:pt x="770" y="384"/>
                  </a:cubicBezTo>
                  <a:cubicBezTo>
                    <a:pt x="771" y="383"/>
                    <a:pt x="771" y="383"/>
                    <a:pt x="771" y="383"/>
                  </a:cubicBezTo>
                  <a:cubicBezTo>
                    <a:pt x="773" y="381"/>
                    <a:pt x="773" y="381"/>
                    <a:pt x="773" y="381"/>
                  </a:cubicBezTo>
                  <a:cubicBezTo>
                    <a:pt x="770" y="381"/>
                    <a:pt x="770" y="381"/>
                    <a:pt x="770" y="381"/>
                  </a:cubicBezTo>
                  <a:cubicBezTo>
                    <a:pt x="767" y="381"/>
                    <a:pt x="767" y="381"/>
                    <a:pt x="767" y="381"/>
                  </a:cubicBezTo>
                  <a:cubicBezTo>
                    <a:pt x="767" y="380"/>
                    <a:pt x="767" y="380"/>
                    <a:pt x="767" y="380"/>
                  </a:cubicBezTo>
                  <a:cubicBezTo>
                    <a:pt x="757" y="387"/>
                    <a:pt x="757" y="387"/>
                    <a:pt x="757" y="387"/>
                  </a:cubicBezTo>
                  <a:cubicBezTo>
                    <a:pt x="757" y="386"/>
                    <a:pt x="757" y="386"/>
                    <a:pt x="757" y="386"/>
                  </a:cubicBezTo>
                  <a:cubicBezTo>
                    <a:pt x="757" y="384"/>
                    <a:pt x="757" y="384"/>
                    <a:pt x="757" y="384"/>
                  </a:cubicBezTo>
                  <a:cubicBezTo>
                    <a:pt x="760" y="383"/>
                    <a:pt x="760" y="383"/>
                    <a:pt x="760" y="383"/>
                  </a:cubicBezTo>
                  <a:cubicBezTo>
                    <a:pt x="763" y="379"/>
                    <a:pt x="763" y="379"/>
                    <a:pt x="763" y="379"/>
                  </a:cubicBezTo>
                  <a:cubicBezTo>
                    <a:pt x="768" y="374"/>
                    <a:pt x="768" y="374"/>
                    <a:pt x="768" y="374"/>
                  </a:cubicBezTo>
                  <a:cubicBezTo>
                    <a:pt x="770" y="370"/>
                    <a:pt x="770" y="370"/>
                    <a:pt x="770" y="370"/>
                  </a:cubicBezTo>
                  <a:cubicBezTo>
                    <a:pt x="771" y="371"/>
                    <a:pt x="771" y="371"/>
                    <a:pt x="771" y="371"/>
                  </a:cubicBezTo>
                  <a:cubicBezTo>
                    <a:pt x="773" y="370"/>
                    <a:pt x="773" y="370"/>
                    <a:pt x="773" y="370"/>
                  </a:cubicBezTo>
                  <a:cubicBezTo>
                    <a:pt x="774" y="369"/>
                    <a:pt x="774" y="369"/>
                    <a:pt x="774" y="369"/>
                  </a:cubicBezTo>
                  <a:cubicBezTo>
                    <a:pt x="776" y="367"/>
                    <a:pt x="776" y="367"/>
                    <a:pt x="776" y="367"/>
                  </a:cubicBezTo>
                  <a:cubicBezTo>
                    <a:pt x="777" y="366"/>
                    <a:pt x="777" y="366"/>
                    <a:pt x="777" y="366"/>
                  </a:cubicBezTo>
                  <a:cubicBezTo>
                    <a:pt x="776" y="366"/>
                    <a:pt x="776" y="366"/>
                    <a:pt x="776" y="366"/>
                  </a:cubicBezTo>
                  <a:cubicBezTo>
                    <a:pt x="773" y="366"/>
                    <a:pt x="773" y="366"/>
                    <a:pt x="773" y="366"/>
                  </a:cubicBezTo>
                  <a:cubicBezTo>
                    <a:pt x="774" y="364"/>
                    <a:pt x="774" y="364"/>
                    <a:pt x="774" y="364"/>
                  </a:cubicBezTo>
                  <a:cubicBezTo>
                    <a:pt x="776" y="363"/>
                    <a:pt x="776" y="363"/>
                    <a:pt x="776" y="363"/>
                  </a:cubicBezTo>
                  <a:cubicBezTo>
                    <a:pt x="778" y="363"/>
                    <a:pt x="778" y="363"/>
                    <a:pt x="778" y="363"/>
                  </a:cubicBezTo>
                  <a:cubicBezTo>
                    <a:pt x="780" y="363"/>
                    <a:pt x="780" y="363"/>
                    <a:pt x="780" y="363"/>
                  </a:cubicBezTo>
                  <a:cubicBezTo>
                    <a:pt x="780" y="361"/>
                    <a:pt x="780" y="361"/>
                    <a:pt x="780" y="361"/>
                  </a:cubicBezTo>
                  <a:cubicBezTo>
                    <a:pt x="780" y="360"/>
                    <a:pt x="780" y="360"/>
                    <a:pt x="780" y="360"/>
                  </a:cubicBezTo>
                  <a:cubicBezTo>
                    <a:pt x="778" y="360"/>
                    <a:pt x="778" y="360"/>
                    <a:pt x="778" y="360"/>
                  </a:cubicBezTo>
                  <a:cubicBezTo>
                    <a:pt x="778" y="361"/>
                    <a:pt x="778" y="361"/>
                    <a:pt x="778" y="361"/>
                  </a:cubicBezTo>
                  <a:cubicBezTo>
                    <a:pt x="777" y="361"/>
                    <a:pt x="777" y="361"/>
                    <a:pt x="777" y="361"/>
                  </a:cubicBezTo>
                  <a:cubicBezTo>
                    <a:pt x="777" y="360"/>
                    <a:pt x="777" y="360"/>
                    <a:pt x="777" y="360"/>
                  </a:cubicBezTo>
                  <a:cubicBezTo>
                    <a:pt x="771" y="363"/>
                    <a:pt x="771" y="363"/>
                    <a:pt x="771" y="363"/>
                  </a:cubicBezTo>
                  <a:cubicBezTo>
                    <a:pt x="768" y="363"/>
                    <a:pt x="768" y="363"/>
                    <a:pt x="768" y="363"/>
                  </a:cubicBezTo>
                  <a:cubicBezTo>
                    <a:pt x="766" y="366"/>
                    <a:pt x="766" y="366"/>
                    <a:pt x="766" y="366"/>
                  </a:cubicBezTo>
                  <a:cubicBezTo>
                    <a:pt x="761" y="370"/>
                    <a:pt x="761" y="370"/>
                    <a:pt x="761" y="370"/>
                  </a:cubicBezTo>
                  <a:cubicBezTo>
                    <a:pt x="757" y="371"/>
                    <a:pt x="757" y="371"/>
                    <a:pt x="757" y="371"/>
                  </a:cubicBezTo>
                  <a:cubicBezTo>
                    <a:pt x="758" y="373"/>
                    <a:pt x="758" y="373"/>
                    <a:pt x="758" y="373"/>
                  </a:cubicBezTo>
                  <a:cubicBezTo>
                    <a:pt x="756" y="374"/>
                    <a:pt x="756" y="374"/>
                    <a:pt x="756" y="374"/>
                  </a:cubicBezTo>
                  <a:cubicBezTo>
                    <a:pt x="754" y="376"/>
                    <a:pt x="754" y="376"/>
                    <a:pt x="754" y="376"/>
                  </a:cubicBezTo>
                  <a:cubicBezTo>
                    <a:pt x="751" y="380"/>
                    <a:pt x="751" y="380"/>
                    <a:pt x="751" y="380"/>
                  </a:cubicBezTo>
                  <a:cubicBezTo>
                    <a:pt x="747" y="384"/>
                    <a:pt x="747" y="384"/>
                    <a:pt x="747" y="384"/>
                  </a:cubicBezTo>
                  <a:cubicBezTo>
                    <a:pt x="746" y="387"/>
                    <a:pt x="746" y="387"/>
                    <a:pt x="746" y="387"/>
                  </a:cubicBezTo>
                  <a:cubicBezTo>
                    <a:pt x="744" y="387"/>
                    <a:pt x="744" y="387"/>
                    <a:pt x="744" y="387"/>
                  </a:cubicBezTo>
                  <a:cubicBezTo>
                    <a:pt x="743" y="389"/>
                    <a:pt x="743" y="389"/>
                    <a:pt x="743" y="389"/>
                  </a:cubicBezTo>
                  <a:cubicBezTo>
                    <a:pt x="741" y="392"/>
                    <a:pt x="741" y="392"/>
                    <a:pt x="741" y="392"/>
                  </a:cubicBezTo>
                  <a:cubicBezTo>
                    <a:pt x="743" y="392"/>
                    <a:pt x="743" y="392"/>
                    <a:pt x="743" y="392"/>
                  </a:cubicBezTo>
                  <a:cubicBezTo>
                    <a:pt x="743" y="393"/>
                    <a:pt x="743" y="393"/>
                    <a:pt x="743" y="393"/>
                  </a:cubicBezTo>
                  <a:cubicBezTo>
                    <a:pt x="741" y="393"/>
                    <a:pt x="741" y="393"/>
                    <a:pt x="741" y="393"/>
                  </a:cubicBezTo>
                  <a:cubicBezTo>
                    <a:pt x="741" y="394"/>
                    <a:pt x="741" y="394"/>
                    <a:pt x="741" y="394"/>
                  </a:cubicBezTo>
                  <a:cubicBezTo>
                    <a:pt x="740" y="393"/>
                    <a:pt x="740" y="393"/>
                    <a:pt x="740" y="393"/>
                  </a:cubicBezTo>
                  <a:cubicBezTo>
                    <a:pt x="737" y="394"/>
                    <a:pt x="737" y="394"/>
                    <a:pt x="737" y="394"/>
                  </a:cubicBezTo>
                  <a:cubicBezTo>
                    <a:pt x="735" y="396"/>
                    <a:pt x="735" y="396"/>
                    <a:pt x="735" y="396"/>
                  </a:cubicBezTo>
                  <a:cubicBezTo>
                    <a:pt x="733" y="400"/>
                    <a:pt x="733" y="400"/>
                    <a:pt x="733" y="400"/>
                  </a:cubicBezTo>
                  <a:cubicBezTo>
                    <a:pt x="731" y="400"/>
                    <a:pt x="731" y="400"/>
                    <a:pt x="731" y="400"/>
                  </a:cubicBezTo>
                  <a:cubicBezTo>
                    <a:pt x="730" y="400"/>
                    <a:pt x="730" y="400"/>
                    <a:pt x="730" y="400"/>
                  </a:cubicBezTo>
                  <a:cubicBezTo>
                    <a:pt x="733" y="397"/>
                    <a:pt x="733" y="397"/>
                    <a:pt x="733" y="397"/>
                  </a:cubicBezTo>
                  <a:cubicBezTo>
                    <a:pt x="730" y="399"/>
                    <a:pt x="730" y="399"/>
                    <a:pt x="730" y="399"/>
                  </a:cubicBezTo>
                  <a:cubicBezTo>
                    <a:pt x="728" y="400"/>
                    <a:pt x="728" y="400"/>
                    <a:pt x="728" y="400"/>
                  </a:cubicBezTo>
                  <a:cubicBezTo>
                    <a:pt x="727" y="402"/>
                    <a:pt x="727" y="402"/>
                    <a:pt x="727" y="402"/>
                  </a:cubicBezTo>
                  <a:cubicBezTo>
                    <a:pt x="731" y="402"/>
                    <a:pt x="731" y="402"/>
                    <a:pt x="731" y="402"/>
                  </a:cubicBezTo>
                  <a:cubicBezTo>
                    <a:pt x="735" y="402"/>
                    <a:pt x="735" y="402"/>
                    <a:pt x="735" y="402"/>
                  </a:cubicBezTo>
                  <a:cubicBezTo>
                    <a:pt x="731" y="403"/>
                    <a:pt x="731" y="403"/>
                    <a:pt x="731" y="403"/>
                  </a:cubicBezTo>
                  <a:cubicBezTo>
                    <a:pt x="728" y="406"/>
                    <a:pt x="728" y="406"/>
                    <a:pt x="728" y="406"/>
                  </a:cubicBezTo>
                  <a:cubicBezTo>
                    <a:pt x="724" y="407"/>
                    <a:pt x="724" y="407"/>
                    <a:pt x="724" y="407"/>
                  </a:cubicBezTo>
                  <a:cubicBezTo>
                    <a:pt x="723" y="409"/>
                    <a:pt x="723" y="409"/>
                    <a:pt x="723" y="409"/>
                  </a:cubicBezTo>
                  <a:cubicBezTo>
                    <a:pt x="721" y="412"/>
                    <a:pt x="721" y="412"/>
                    <a:pt x="721" y="412"/>
                  </a:cubicBezTo>
                  <a:cubicBezTo>
                    <a:pt x="721" y="413"/>
                    <a:pt x="721" y="413"/>
                    <a:pt x="721" y="413"/>
                  </a:cubicBezTo>
                  <a:cubicBezTo>
                    <a:pt x="724" y="413"/>
                    <a:pt x="724" y="413"/>
                    <a:pt x="724" y="413"/>
                  </a:cubicBezTo>
                  <a:cubicBezTo>
                    <a:pt x="731" y="413"/>
                    <a:pt x="731" y="413"/>
                    <a:pt x="731" y="413"/>
                  </a:cubicBezTo>
                  <a:cubicBezTo>
                    <a:pt x="733" y="412"/>
                    <a:pt x="733" y="412"/>
                    <a:pt x="733" y="412"/>
                  </a:cubicBezTo>
                  <a:cubicBezTo>
                    <a:pt x="733" y="413"/>
                    <a:pt x="733" y="413"/>
                    <a:pt x="733" y="413"/>
                  </a:cubicBezTo>
                  <a:cubicBezTo>
                    <a:pt x="734" y="413"/>
                    <a:pt x="734" y="413"/>
                    <a:pt x="734" y="413"/>
                  </a:cubicBezTo>
                  <a:cubicBezTo>
                    <a:pt x="737" y="413"/>
                    <a:pt x="737" y="413"/>
                    <a:pt x="737" y="413"/>
                  </a:cubicBezTo>
                  <a:cubicBezTo>
                    <a:pt x="740" y="413"/>
                    <a:pt x="740" y="413"/>
                    <a:pt x="740" y="413"/>
                  </a:cubicBezTo>
                  <a:cubicBezTo>
                    <a:pt x="743" y="413"/>
                    <a:pt x="743" y="413"/>
                    <a:pt x="743" y="413"/>
                  </a:cubicBezTo>
                  <a:cubicBezTo>
                    <a:pt x="746" y="413"/>
                    <a:pt x="746" y="413"/>
                    <a:pt x="746" y="413"/>
                  </a:cubicBezTo>
                  <a:cubicBezTo>
                    <a:pt x="747" y="414"/>
                    <a:pt x="747" y="414"/>
                    <a:pt x="747" y="414"/>
                  </a:cubicBezTo>
                  <a:cubicBezTo>
                    <a:pt x="748" y="414"/>
                    <a:pt x="748" y="414"/>
                    <a:pt x="748" y="414"/>
                  </a:cubicBezTo>
                  <a:cubicBezTo>
                    <a:pt x="751" y="413"/>
                    <a:pt x="751" y="413"/>
                    <a:pt x="751" y="413"/>
                  </a:cubicBezTo>
                  <a:cubicBezTo>
                    <a:pt x="753" y="413"/>
                    <a:pt x="753" y="413"/>
                    <a:pt x="753" y="413"/>
                  </a:cubicBezTo>
                  <a:cubicBezTo>
                    <a:pt x="754" y="412"/>
                    <a:pt x="754" y="412"/>
                    <a:pt x="754" y="412"/>
                  </a:cubicBezTo>
                  <a:cubicBezTo>
                    <a:pt x="754" y="413"/>
                    <a:pt x="754" y="413"/>
                    <a:pt x="754" y="413"/>
                  </a:cubicBezTo>
                  <a:cubicBezTo>
                    <a:pt x="756" y="410"/>
                    <a:pt x="756" y="410"/>
                    <a:pt x="756" y="410"/>
                  </a:cubicBezTo>
                  <a:cubicBezTo>
                    <a:pt x="757" y="412"/>
                    <a:pt x="757" y="412"/>
                    <a:pt x="757" y="412"/>
                  </a:cubicBezTo>
                  <a:cubicBezTo>
                    <a:pt x="758" y="410"/>
                    <a:pt x="758" y="410"/>
                    <a:pt x="758" y="410"/>
                  </a:cubicBezTo>
                  <a:cubicBezTo>
                    <a:pt x="760" y="409"/>
                    <a:pt x="760" y="409"/>
                    <a:pt x="760" y="409"/>
                  </a:cubicBezTo>
                  <a:cubicBezTo>
                    <a:pt x="758" y="412"/>
                    <a:pt x="758" y="412"/>
                    <a:pt x="758" y="412"/>
                  </a:cubicBezTo>
                  <a:cubicBezTo>
                    <a:pt x="758" y="413"/>
                    <a:pt x="758" y="413"/>
                    <a:pt x="758" y="413"/>
                  </a:cubicBezTo>
                  <a:cubicBezTo>
                    <a:pt x="757" y="413"/>
                    <a:pt x="757" y="413"/>
                    <a:pt x="757" y="413"/>
                  </a:cubicBezTo>
                  <a:cubicBezTo>
                    <a:pt x="756" y="414"/>
                    <a:pt x="756" y="414"/>
                    <a:pt x="756" y="414"/>
                  </a:cubicBezTo>
                  <a:cubicBezTo>
                    <a:pt x="757" y="414"/>
                    <a:pt x="757" y="414"/>
                    <a:pt x="757" y="414"/>
                  </a:cubicBezTo>
                  <a:cubicBezTo>
                    <a:pt x="758" y="414"/>
                    <a:pt x="758" y="414"/>
                    <a:pt x="758" y="414"/>
                  </a:cubicBezTo>
                  <a:cubicBezTo>
                    <a:pt x="760" y="414"/>
                    <a:pt x="760" y="414"/>
                    <a:pt x="760" y="414"/>
                  </a:cubicBezTo>
                  <a:cubicBezTo>
                    <a:pt x="760" y="416"/>
                    <a:pt x="760" y="416"/>
                    <a:pt x="760" y="416"/>
                  </a:cubicBezTo>
                  <a:cubicBezTo>
                    <a:pt x="761" y="414"/>
                    <a:pt x="761" y="414"/>
                    <a:pt x="761" y="414"/>
                  </a:cubicBezTo>
                  <a:cubicBezTo>
                    <a:pt x="763" y="413"/>
                    <a:pt x="763" y="413"/>
                    <a:pt x="763" y="413"/>
                  </a:cubicBezTo>
                  <a:cubicBezTo>
                    <a:pt x="766" y="413"/>
                    <a:pt x="766" y="413"/>
                    <a:pt x="766" y="413"/>
                  </a:cubicBezTo>
                  <a:cubicBezTo>
                    <a:pt x="768" y="412"/>
                    <a:pt x="768" y="412"/>
                    <a:pt x="768" y="412"/>
                  </a:cubicBezTo>
                  <a:cubicBezTo>
                    <a:pt x="767" y="413"/>
                    <a:pt x="767" y="413"/>
                    <a:pt x="767" y="413"/>
                  </a:cubicBezTo>
                  <a:cubicBezTo>
                    <a:pt x="770" y="413"/>
                    <a:pt x="770" y="413"/>
                    <a:pt x="770" y="413"/>
                  </a:cubicBezTo>
                  <a:cubicBezTo>
                    <a:pt x="768" y="414"/>
                    <a:pt x="768" y="414"/>
                    <a:pt x="768" y="414"/>
                  </a:cubicBezTo>
                  <a:cubicBezTo>
                    <a:pt x="764" y="416"/>
                    <a:pt x="764" y="416"/>
                    <a:pt x="764" y="416"/>
                  </a:cubicBezTo>
                  <a:cubicBezTo>
                    <a:pt x="760" y="419"/>
                    <a:pt x="760" y="419"/>
                    <a:pt x="760" y="419"/>
                  </a:cubicBezTo>
                  <a:cubicBezTo>
                    <a:pt x="757" y="420"/>
                    <a:pt x="757" y="420"/>
                    <a:pt x="757" y="420"/>
                  </a:cubicBezTo>
                  <a:cubicBezTo>
                    <a:pt x="754" y="422"/>
                    <a:pt x="754" y="422"/>
                    <a:pt x="754" y="422"/>
                  </a:cubicBezTo>
                  <a:cubicBezTo>
                    <a:pt x="754" y="423"/>
                    <a:pt x="754" y="423"/>
                    <a:pt x="754" y="423"/>
                  </a:cubicBezTo>
                  <a:cubicBezTo>
                    <a:pt x="757" y="423"/>
                    <a:pt x="757" y="423"/>
                    <a:pt x="757" y="423"/>
                  </a:cubicBezTo>
                  <a:cubicBezTo>
                    <a:pt x="761" y="422"/>
                    <a:pt x="761" y="422"/>
                    <a:pt x="761" y="422"/>
                  </a:cubicBezTo>
                  <a:cubicBezTo>
                    <a:pt x="764" y="419"/>
                    <a:pt x="764" y="419"/>
                    <a:pt x="764" y="419"/>
                  </a:cubicBezTo>
                  <a:cubicBezTo>
                    <a:pt x="768" y="416"/>
                    <a:pt x="768" y="416"/>
                    <a:pt x="768" y="416"/>
                  </a:cubicBezTo>
                  <a:cubicBezTo>
                    <a:pt x="771" y="415"/>
                    <a:pt x="771" y="415"/>
                    <a:pt x="771" y="415"/>
                  </a:cubicBezTo>
                  <a:cubicBezTo>
                    <a:pt x="774" y="413"/>
                    <a:pt x="774" y="413"/>
                    <a:pt x="774" y="413"/>
                  </a:cubicBezTo>
                  <a:cubicBezTo>
                    <a:pt x="777" y="410"/>
                    <a:pt x="777" y="410"/>
                    <a:pt x="777" y="410"/>
                  </a:cubicBezTo>
                  <a:cubicBezTo>
                    <a:pt x="778" y="410"/>
                    <a:pt x="778" y="410"/>
                    <a:pt x="778" y="410"/>
                  </a:cubicBezTo>
                  <a:cubicBezTo>
                    <a:pt x="778" y="413"/>
                    <a:pt x="778" y="413"/>
                    <a:pt x="778" y="413"/>
                  </a:cubicBezTo>
                  <a:cubicBezTo>
                    <a:pt x="778" y="416"/>
                    <a:pt x="778" y="416"/>
                    <a:pt x="778" y="416"/>
                  </a:cubicBezTo>
                  <a:cubicBezTo>
                    <a:pt x="776" y="419"/>
                    <a:pt x="776" y="419"/>
                    <a:pt x="776" y="419"/>
                  </a:cubicBezTo>
                  <a:cubicBezTo>
                    <a:pt x="774" y="420"/>
                    <a:pt x="774" y="420"/>
                    <a:pt x="774" y="420"/>
                  </a:cubicBezTo>
                  <a:cubicBezTo>
                    <a:pt x="773" y="423"/>
                    <a:pt x="773" y="423"/>
                    <a:pt x="773" y="423"/>
                  </a:cubicBezTo>
                  <a:cubicBezTo>
                    <a:pt x="774" y="423"/>
                    <a:pt x="774" y="423"/>
                    <a:pt x="774" y="423"/>
                  </a:cubicBezTo>
                  <a:cubicBezTo>
                    <a:pt x="777" y="422"/>
                    <a:pt x="777" y="422"/>
                    <a:pt x="777" y="422"/>
                  </a:cubicBezTo>
                  <a:cubicBezTo>
                    <a:pt x="781" y="419"/>
                    <a:pt x="781" y="419"/>
                    <a:pt x="781" y="419"/>
                  </a:cubicBezTo>
                  <a:cubicBezTo>
                    <a:pt x="780" y="420"/>
                    <a:pt x="780" y="420"/>
                    <a:pt x="780" y="420"/>
                  </a:cubicBezTo>
                  <a:cubicBezTo>
                    <a:pt x="778" y="422"/>
                    <a:pt x="778" y="422"/>
                    <a:pt x="778" y="422"/>
                  </a:cubicBezTo>
                  <a:cubicBezTo>
                    <a:pt x="780" y="422"/>
                    <a:pt x="780" y="422"/>
                    <a:pt x="780" y="422"/>
                  </a:cubicBezTo>
                  <a:cubicBezTo>
                    <a:pt x="778" y="423"/>
                    <a:pt x="778" y="423"/>
                    <a:pt x="778" y="423"/>
                  </a:cubicBezTo>
                  <a:cubicBezTo>
                    <a:pt x="780" y="423"/>
                    <a:pt x="780" y="423"/>
                    <a:pt x="780" y="423"/>
                  </a:cubicBezTo>
                  <a:cubicBezTo>
                    <a:pt x="778" y="424"/>
                    <a:pt x="778" y="424"/>
                    <a:pt x="778" y="424"/>
                  </a:cubicBezTo>
                  <a:cubicBezTo>
                    <a:pt x="778" y="426"/>
                    <a:pt x="778" y="426"/>
                    <a:pt x="778" y="426"/>
                  </a:cubicBezTo>
                  <a:cubicBezTo>
                    <a:pt x="780" y="426"/>
                    <a:pt x="780" y="426"/>
                    <a:pt x="780" y="426"/>
                  </a:cubicBezTo>
                  <a:cubicBezTo>
                    <a:pt x="783" y="426"/>
                    <a:pt x="783" y="426"/>
                    <a:pt x="783" y="426"/>
                  </a:cubicBezTo>
                  <a:cubicBezTo>
                    <a:pt x="784" y="426"/>
                    <a:pt x="784" y="426"/>
                    <a:pt x="784" y="426"/>
                  </a:cubicBezTo>
                  <a:cubicBezTo>
                    <a:pt x="784" y="424"/>
                    <a:pt x="784" y="424"/>
                    <a:pt x="784" y="424"/>
                  </a:cubicBezTo>
                  <a:cubicBezTo>
                    <a:pt x="787" y="422"/>
                    <a:pt x="787" y="422"/>
                    <a:pt x="787" y="422"/>
                  </a:cubicBezTo>
                  <a:cubicBezTo>
                    <a:pt x="791" y="416"/>
                    <a:pt x="791" y="416"/>
                    <a:pt x="791" y="416"/>
                  </a:cubicBezTo>
                  <a:cubicBezTo>
                    <a:pt x="791" y="412"/>
                    <a:pt x="791" y="412"/>
                    <a:pt x="791" y="412"/>
                  </a:cubicBezTo>
                  <a:cubicBezTo>
                    <a:pt x="790" y="412"/>
                    <a:pt x="790" y="412"/>
                    <a:pt x="790" y="412"/>
                  </a:cubicBezTo>
                  <a:cubicBezTo>
                    <a:pt x="789" y="413"/>
                    <a:pt x="789" y="413"/>
                    <a:pt x="789" y="413"/>
                  </a:cubicBezTo>
                  <a:cubicBezTo>
                    <a:pt x="787" y="414"/>
                    <a:pt x="787" y="414"/>
                    <a:pt x="787" y="414"/>
                  </a:cubicBezTo>
                  <a:cubicBezTo>
                    <a:pt x="786" y="416"/>
                    <a:pt x="786" y="416"/>
                    <a:pt x="786" y="416"/>
                  </a:cubicBezTo>
                  <a:cubicBezTo>
                    <a:pt x="786" y="413"/>
                    <a:pt x="786" y="413"/>
                    <a:pt x="786" y="413"/>
                  </a:cubicBezTo>
                  <a:cubicBezTo>
                    <a:pt x="787" y="412"/>
                    <a:pt x="787" y="412"/>
                    <a:pt x="787" y="412"/>
                  </a:cubicBezTo>
                  <a:cubicBezTo>
                    <a:pt x="790" y="409"/>
                    <a:pt x="790" y="409"/>
                    <a:pt x="790" y="409"/>
                  </a:cubicBezTo>
                  <a:cubicBezTo>
                    <a:pt x="793" y="406"/>
                    <a:pt x="793" y="406"/>
                    <a:pt x="793" y="406"/>
                  </a:cubicBezTo>
                  <a:cubicBezTo>
                    <a:pt x="790" y="406"/>
                    <a:pt x="790" y="406"/>
                    <a:pt x="790" y="406"/>
                  </a:cubicBezTo>
                  <a:cubicBezTo>
                    <a:pt x="789" y="407"/>
                    <a:pt x="789" y="407"/>
                    <a:pt x="789" y="407"/>
                  </a:cubicBezTo>
                  <a:cubicBezTo>
                    <a:pt x="784" y="410"/>
                    <a:pt x="784" y="410"/>
                    <a:pt x="784" y="410"/>
                  </a:cubicBezTo>
                  <a:cubicBezTo>
                    <a:pt x="781" y="414"/>
                    <a:pt x="781" y="414"/>
                    <a:pt x="781" y="414"/>
                  </a:cubicBezTo>
                  <a:cubicBezTo>
                    <a:pt x="781" y="413"/>
                    <a:pt x="781" y="413"/>
                    <a:pt x="781" y="413"/>
                  </a:cubicBezTo>
                  <a:cubicBezTo>
                    <a:pt x="781" y="412"/>
                    <a:pt x="781" y="412"/>
                    <a:pt x="781" y="412"/>
                  </a:cubicBezTo>
                  <a:cubicBezTo>
                    <a:pt x="780" y="412"/>
                    <a:pt x="780" y="412"/>
                    <a:pt x="780" y="412"/>
                  </a:cubicBezTo>
                  <a:cubicBezTo>
                    <a:pt x="780" y="410"/>
                    <a:pt x="780" y="410"/>
                    <a:pt x="780" y="410"/>
                  </a:cubicBezTo>
                  <a:cubicBezTo>
                    <a:pt x="781" y="409"/>
                    <a:pt x="781" y="409"/>
                    <a:pt x="781" y="409"/>
                  </a:cubicBezTo>
                  <a:cubicBezTo>
                    <a:pt x="783" y="407"/>
                    <a:pt x="783" y="407"/>
                    <a:pt x="783" y="407"/>
                  </a:cubicBezTo>
                  <a:cubicBezTo>
                    <a:pt x="781" y="407"/>
                    <a:pt x="781" y="407"/>
                    <a:pt x="781" y="407"/>
                  </a:cubicBezTo>
                  <a:cubicBezTo>
                    <a:pt x="781" y="406"/>
                    <a:pt x="781" y="406"/>
                    <a:pt x="781" y="406"/>
                  </a:cubicBezTo>
                  <a:cubicBezTo>
                    <a:pt x="783" y="406"/>
                    <a:pt x="783" y="406"/>
                    <a:pt x="783" y="406"/>
                  </a:cubicBezTo>
                  <a:cubicBezTo>
                    <a:pt x="784" y="406"/>
                    <a:pt x="784" y="406"/>
                    <a:pt x="784" y="406"/>
                  </a:cubicBezTo>
                  <a:cubicBezTo>
                    <a:pt x="786" y="404"/>
                    <a:pt x="786" y="404"/>
                    <a:pt x="786" y="404"/>
                  </a:cubicBezTo>
                  <a:cubicBezTo>
                    <a:pt x="791" y="402"/>
                    <a:pt x="791" y="402"/>
                    <a:pt x="791" y="402"/>
                  </a:cubicBezTo>
                  <a:cubicBezTo>
                    <a:pt x="793" y="402"/>
                    <a:pt x="793" y="402"/>
                    <a:pt x="793" y="402"/>
                  </a:cubicBezTo>
                  <a:cubicBezTo>
                    <a:pt x="793" y="400"/>
                    <a:pt x="793" y="400"/>
                    <a:pt x="793" y="400"/>
                  </a:cubicBezTo>
                  <a:cubicBezTo>
                    <a:pt x="791" y="399"/>
                    <a:pt x="791" y="399"/>
                    <a:pt x="791" y="399"/>
                  </a:cubicBezTo>
                  <a:lnTo>
                    <a:pt x="791" y="400"/>
                  </a:lnTo>
                  <a:close/>
                  <a:moveTo>
                    <a:pt x="780" y="191"/>
                  </a:moveTo>
                  <a:cubicBezTo>
                    <a:pt x="781" y="189"/>
                    <a:pt x="781" y="189"/>
                    <a:pt x="781" y="189"/>
                  </a:cubicBezTo>
                  <a:cubicBezTo>
                    <a:pt x="780" y="189"/>
                    <a:pt x="780" y="189"/>
                    <a:pt x="780" y="189"/>
                  </a:cubicBezTo>
                  <a:lnTo>
                    <a:pt x="780" y="191"/>
                  </a:lnTo>
                  <a:close/>
                  <a:moveTo>
                    <a:pt x="330" y="343"/>
                  </a:moveTo>
                  <a:cubicBezTo>
                    <a:pt x="330" y="343"/>
                    <a:pt x="330" y="343"/>
                    <a:pt x="329" y="342"/>
                  </a:cubicBezTo>
                  <a:cubicBezTo>
                    <a:pt x="329" y="342"/>
                    <a:pt x="329" y="343"/>
                    <a:pt x="330" y="343"/>
                  </a:cubicBezTo>
                  <a:close/>
                  <a:moveTo>
                    <a:pt x="675" y="135"/>
                  </a:moveTo>
                  <a:cubicBezTo>
                    <a:pt x="672" y="135"/>
                    <a:pt x="672" y="135"/>
                    <a:pt x="672" y="135"/>
                  </a:cubicBezTo>
                  <a:cubicBezTo>
                    <a:pt x="672" y="136"/>
                    <a:pt x="672" y="136"/>
                    <a:pt x="672" y="136"/>
                  </a:cubicBezTo>
                  <a:cubicBezTo>
                    <a:pt x="671" y="136"/>
                    <a:pt x="671" y="136"/>
                    <a:pt x="671" y="136"/>
                  </a:cubicBezTo>
                  <a:cubicBezTo>
                    <a:pt x="674" y="138"/>
                    <a:pt x="674" y="138"/>
                    <a:pt x="674" y="138"/>
                  </a:cubicBezTo>
                  <a:cubicBezTo>
                    <a:pt x="675" y="138"/>
                    <a:pt x="675" y="138"/>
                    <a:pt x="675" y="138"/>
                  </a:cubicBezTo>
                  <a:cubicBezTo>
                    <a:pt x="678" y="136"/>
                    <a:pt x="678" y="136"/>
                    <a:pt x="678" y="136"/>
                  </a:cubicBezTo>
                  <a:cubicBezTo>
                    <a:pt x="681" y="136"/>
                    <a:pt x="681" y="136"/>
                    <a:pt x="681" y="136"/>
                  </a:cubicBezTo>
                  <a:cubicBezTo>
                    <a:pt x="681" y="135"/>
                    <a:pt x="681" y="135"/>
                    <a:pt x="681" y="135"/>
                  </a:cubicBezTo>
                  <a:cubicBezTo>
                    <a:pt x="678" y="135"/>
                    <a:pt x="678" y="135"/>
                    <a:pt x="678" y="135"/>
                  </a:cubicBezTo>
                  <a:lnTo>
                    <a:pt x="675" y="135"/>
                  </a:lnTo>
                  <a:close/>
                  <a:moveTo>
                    <a:pt x="943" y="6"/>
                  </a:moveTo>
                  <a:cubicBezTo>
                    <a:pt x="942" y="4"/>
                    <a:pt x="942" y="4"/>
                    <a:pt x="942" y="4"/>
                  </a:cubicBezTo>
                  <a:cubicBezTo>
                    <a:pt x="938" y="6"/>
                    <a:pt x="938" y="6"/>
                    <a:pt x="938" y="6"/>
                  </a:cubicBezTo>
                  <a:cubicBezTo>
                    <a:pt x="939" y="4"/>
                    <a:pt x="939" y="4"/>
                    <a:pt x="939" y="4"/>
                  </a:cubicBezTo>
                  <a:cubicBezTo>
                    <a:pt x="936" y="6"/>
                    <a:pt x="936" y="6"/>
                    <a:pt x="936" y="6"/>
                  </a:cubicBezTo>
                  <a:cubicBezTo>
                    <a:pt x="930" y="6"/>
                    <a:pt x="930" y="6"/>
                    <a:pt x="930" y="6"/>
                  </a:cubicBezTo>
                  <a:cubicBezTo>
                    <a:pt x="933" y="4"/>
                    <a:pt x="933" y="4"/>
                    <a:pt x="933" y="4"/>
                  </a:cubicBezTo>
                  <a:cubicBezTo>
                    <a:pt x="930" y="3"/>
                    <a:pt x="930" y="3"/>
                    <a:pt x="930" y="3"/>
                  </a:cubicBezTo>
                  <a:cubicBezTo>
                    <a:pt x="929" y="3"/>
                    <a:pt x="929" y="3"/>
                    <a:pt x="929" y="3"/>
                  </a:cubicBezTo>
                  <a:cubicBezTo>
                    <a:pt x="926" y="3"/>
                    <a:pt x="926" y="3"/>
                    <a:pt x="926" y="3"/>
                  </a:cubicBezTo>
                  <a:cubicBezTo>
                    <a:pt x="922" y="2"/>
                    <a:pt x="922" y="2"/>
                    <a:pt x="922" y="2"/>
                  </a:cubicBezTo>
                  <a:cubicBezTo>
                    <a:pt x="918" y="3"/>
                    <a:pt x="918" y="3"/>
                    <a:pt x="918" y="3"/>
                  </a:cubicBezTo>
                  <a:cubicBezTo>
                    <a:pt x="909" y="3"/>
                    <a:pt x="909" y="3"/>
                    <a:pt x="909" y="3"/>
                  </a:cubicBezTo>
                  <a:cubicBezTo>
                    <a:pt x="913" y="2"/>
                    <a:pt x="913" y="2"/>
                    <a:pt x="913" y="2"/>
                  </a:cubicBezTo>
                  <a:cubicBezTo>
                    <a:pt x="903" y="2"/>
                    <a:pt x="903" y="2"/>
                    <a:pt x="903" y="2"/>
                  </a:cubicBezTo>
                  <a:cubicBezTo>
                    <a:pt x="897" y="2"/>
                    <a:pt x="897" y="2"/>
                    <a:pt x="897" y="2"/>
                  </a:cubicBezTo>
                  <a:cubicBezTo>
                    <a:pt x="892" y="2"/>
                    <a:pt x="892" y="2"/>
                    <a:pt x="892" y="2"/>
                  </a:cubicBezTo>
                  <a:cubicBezTo>
                    <a:pt x="890" y="2"/>
                    <a:pt x="890" y="2"/>
                    <a:pt x="890" y="2"/>
                  </a:cubicBezTo>
                  <a:cubicBezTo>
                    <a:pt x="886" y="0"/>
                    <a:pt x="886" y="0"/>
                    <a:pt x="886" y="0"/>
                  </a:cubicBezTo>
                  <a:cubicBezTo>
                    <a:pt x="877" y="2"/>
                    <a:pt x="877" y="2"/>
                    <a:pt x="877" y="2"/>
                  </a:cubicBezTo>
                  <a:cubicBezTo>
                    <a:pt x="876" y="2"/>
                    <a:pt x="876" y="2"/>
                    <a:pt x="876" y="2"/>
                  </a:cubicBezTo>
                  <a:cubicBezTo>
                    <a:pt x="876" y="0"/>
                    <a:pt x="876" y="0"/>
                    <a:pt x="876" y="0"/>
                  </a:cubicBezTo>
                  <a:cubicBezTo>
                    <a:pt x="869" y="0"/>
                    <a:pt x="869" y="0"/>
                    <a:pt x="869" y="0"/>
                  </a:cubicBezTo>
                  <a:cubicBezTo>
                    <a:pt x="860" y="2"/>
                    <a:pt x="860" y="2"/>
                    <a:pt x="860" y="2"/>
                  </a:cubicBezTo>
                  <a:cubicBezTo>
                    <a:pt x="866" y="3"/>
                    <a:pt x="866" y="3"/>
                    <a:pt x="866" y="3"/>
                  </a:cubicBezTo>
                  <a:cubicBezTo>
                    <a:pt x="863" y="3"/>
                    <a:pt x="863" y="3"/>
                    <a:pt x="863" y="3"/>
                  </a:cubicBezTo>
                  <a:cubicBezTo>
                    <a:pt x="860" y="3"/>
                    <a:pt x="860" y="3"/>
                    <a:pt x="860" y="3"/>
                  </a:cubicBezTo>
                  <a:cubicBezTo>
                    <a:pt x="856" y="2"/>
                    <a:pt x="856" y="2"/>
                    <a:pt x="856" y="2"/>
                  </a:cubicBezTo>
                  <a:cubicBezTo>
                    <a:pt x="852" y="2"/>
                    <a:pt x="852" y="2"/>
                    <a:pt x="852" y="2"/>
                  </a:cubicBezTo>
                  <a:cubicBezTo>
                    <a:pt x="842" y="2"/>
                    <a:pt x="842" y="2"/>
                    <a:pt x="842" y="2"/>
                  </a:cubicBezTo>
                  <a:cubicBezTo>
                    <a:pt x="837" y="0"/>
                    <a:pt x="837" y="0"/>
                    <a:pt x="837" y="0"/>
                  </a:cubicBezTo>
                  <a:cubicBezTo>
                    <a:pt x="834" y="2"/>
                    <a:pt x="834" y="2"/>
                    <a:pt x="834" y="2"/>
                  </a:cubicBezTo>
                  <a:cubicBezTo>
                    <a:pt x="842" y="3"/>
                    <a:pt x="842" y="3"/>
                    <a:pt x="842" y="3"/>
                  </a:cubicBezTo>
                  <a:cubicBezTo>
                    <a:pt x="839" y="3"/>
                    <a:pt x="839" y="3"/>
                    <a:pt x="839" y="3"/>
                  </a:cubicBezTo>
                  <a:cubicBezTo>
                    <a:pt x="844" y="4"/>
                    <a:pt x="844" y="4"/>
                    <a:pt x="844" y="4"/>
                  </a:cubicBezTo>
                  <a:cubicBezTo>
                    <a:pt x="840" y="4"/>
                    <a:pt x="840" y="4"/>
                    <a:pt x="840" y="4"/>
                  </a:cubicBezTo>
                  <a:cubicBezTo>
                    <a:pt x="837" y="6"/>
                    <a:pt x="837" y="6"/>
                    <a:pt x="837" y="6"/>
                  </a:cubicBezTo>
                  <a:cubicBezTo>
                    <a:pt x="839" y="4"/>
                    <a:pt x="839" y="4"/>
                    <a:pt x="839" y="4"/>
                  </a:cubicBezTo>
                  <a:cubicBezTo>
                    <a:pt x="834" y="3"/>
                    <a:pt x="834" y="3"/>
                    <a:pt x="834" y="3"/>
                  </a:cubicBezTo>
                  <a:cubicBezTo>
                    <a:pt x="830" y="3"/>
                    <a:pt x="830" y="3"/>
                    <a:pt x="830" y="3"/>
                  </a:cubicBezTo>
                  <a:cubicBezTo>
                    <a:pt x="827" y="2"/>
                    <a:pt x="827" y="2"/>
                    <a:pt x="827" y="2"/>
                  </a:cubicBezTo>
                  <a:cubicBezTo>
                    <a:pt x="826" y="2"/>
                    <a:pt x="826" y="2"/>
                    <a:pt x="826" y="2"/>
                  </a:cubicBezTo>
                  <a:cubicBezTo>
                    <a:pt x="822" y="2"/>
                    <a:pt x="822" y="2"/>
                    <a:pt x="822" y="2"/>
                  </a:cubicBezTo>
                  <a:cubicBezTo>
                    <a:pt x="817" y="2"/>
                    <a:pt x="817" y="2"/>
                    <a:pt x="817" y="2"/>
                  </a:cubicBezTo>
                  <a:cubicBezTo>
                    <a:pt x="813" y="2"/>
                    <a:pt x="813" y="2"/>
                    <a:pt x="813" y="2"/>
                  </a:cubicBezTo>
                  <a:cubicBezTo>
                    <a:pt x="816" y="3"/>
                    <a:pt x="816" y="3"/>
                    <a:pt x="816" y="3"/>
                  </a:cubicBezTo>
                  <a:cubicBezTo>
                    <a:pt x="817" y="3"/>
                    <a:pt x="817" y="3"/>
                    <a:pt x="817" y="3"/>
                  </a:cubicBezTo>
                  <a:cubicBezTo>
                    <a:pt x="818" y="3"/>
                    <a:pt x="818" y="3"/>
                    <a:pt x="818" y="3"/>
                  </a:cubicBezTo>
                  <a:cubicBezTo>
                    <a:pt x="813" y="4"/>
                    <a:pt x="813" y="4"/>
                    <a:pt x="813" y="4"/>
                  </a:cubicBezTo>
                  <a:cubicBezTo>
                    <a:pt x="809" y="3"/>
                    <a:pt x="809" y="3"/>
                    <a:pt x="809" y="3"/>
                  </a:cubicBezTo>
                  <a:cubicBezTo>
                    <a:pt x="806" y="3"/>
                    <a:pt x="806" y="3"/>
                    <a:pt x="806" y="3"/>
                  </a:cubicBezTo>
                  <a:cubicBezTo>
                    <a:pt x="803" y="3"/>
                    <a:pt x="803" y="3"/>
                    <a:pt x="803" y="3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01" y="4"/>
                    <a:pt x="801" y="4"/>
                    <a:pt x="801" y="4"/>
                  </a:cubicBezTo>
                  <a:cubicBezTo>
                    <a:pt x="799" y="3"/>
                    <a:pt x="799" y="3"/>
                    <a:pt x="799" y="3"/>
                  </a:cubicBezTo>
                  <a:cubicBezTo>
                    <a:pt x="796" y="4"/>
                    <a:pt x="796" y="4"/>
                    <a:pt x="796" y="4"/>
                  </a:cubicBezTo>
                  <a:cubicBezTo>
                    <a:pt x="793" y="6"/>
                    <a:pt x="793" y="6"/>
                    <a:pt x="793" y="6"/>
                  </a:cubicBezTo>
                  <a:cubicBezTo>
                    <a:pt x="791" y="6"/>
                    <a:pt x="791" y="6"/>
                    <a:pt x="791" y="6"/>
                  </a:cubicBezTo>
                  <a:cubicBezTo>
                    <a:pt x="800" y="9"/>
                    <a:pt x="800" y="9"/>
                    <a:pt x="800" y="9"/>
                  </a:cubicBezTo>
                  <a:cubicBezTo>
                    <a:pt x="806" y="9"/>
                    <a:pt x="806" y="9"/>
                    <a:pt x="806" y="9"/>
                  </a:cubicBezTo>
                  <a:cubicBezTo>
                    <a:pt x="810" y="12"/>
                    <a:pt x="810" y="12"/>
                    <a:pt x="810" y="12"/>
                  </a:cubicBezTo>
                  <a:cubicBezTo>
                    <a:pt x="804" y="10"/>
                    <a:pt x="804" y="10"/>
                    <a:pt x="804" y="10"/>
                  </a:cubicBezTo>
                  <a:cubicBezTo>
                    <a:pt x="799" y="9"/>
                    <a:pt x="799" y="9"/>
                    <a:pt x="799" y="9"/>
                  </a:cubicBezTo>
                  <a:cubicBezTo>
                    <a:pt x="793" y="7"/>
                    <a:pt x="793" y="7"/>
                    <a:pt x="793" y="7"/>
                  </a:cubicBezTo>
                  <a:cubicBezTo>
                    <a:pt x="789" y="7"/>
                    <a:pt x="789" y="7"/>
                    <a:pt x="789" y="7"/>
                  </a:cubicBezTo>
                  <a:cubicBezTo>
                    <a:pt x="787" y="7"/>
                    <a:pt x="787" y="7"/>
                    <a:pt x="787" y="7"/>
                  </a:cubicBezTo>
                  <a:cubicBezTo>
                    <a:pt x="789" y="9"/>
                    <a:pt x="789" y="9"/>
                    <a:pt x="789" y="9"/>
                  </a:cubicBezTo>
                  <a:cubicBezTo>
                    <a:pt x="784" y="9"/>
                    <a:pt x="784" y="9"/>
                    <a:pt x="784" y="9"/>
                  </a:cubicBezTo>
                  <a:cubicBezTo>
                    <a:pt x="786" y="7"/>
                    <a:pt x="786" y="7"/>
                    <a:pt x="786" y="7"/>
                  </a:cubicBezTo>
                  <a:cubicBezTo>
                    <a:pt x="783" y="6"/>
                    <a:pt x="783" y="6"/>
                    <a:pt x="783" y="6"/>
                  </a:cubicBezTo>
                  <a:cubicBezTo>
                    <a:pt x="781" y="6"/>
                    <a:pt x="781" y="6"/>
                    <a:pt x="781" y="6"/>
                  </a:cubicBezTo>
                  <a:cubicBezTo>
                    <a:pt x="777" y="6"/>
                    <a:pt x="777" y="6"/>
                    <a:pt x="777" y="6"/>
                  </a:cubicBezTo>
                  <a:cubicBezTo>
                    <a:pt x="776" y="6"/>
                    <a:pt x="776" y="6"/>
                    <a:pt x="776" y="6"/>
                  </a:cubicBezTo>
                  <a:cubicBezTo>
                    <a:pt x="774" y="6"/>
                    <a:pt x="774" y="6"/>
                    <a:pt x="774" y="6"/>
                  </a:cubicBezTo>
                  <a:cubicBezTo>
                    <a:pt x="768" y="6"/>
                    <a:pt x="768" y="6"/>
                    <a:pt x="768" y="6"/>
                  </a:cubicBezTo>
                  <a:cubicBezTo>
                    <a:pt x="770" y="7"/>
                    <a:pt x="770" y="7"/>
                    <a:pt x="770" y="7"/>
                  </a:cubicBezTo>
                  <a:cubicBezTo>
                    <a:pt x="764" y="7"/>
                    <a:pt x="764" y="7"/>
                    <a:pt x="764" y="7"/>
                  </a:cubicBezTo>
                  <a:cubicBezTo>
                    <a:pt x="761" y="7"/>
                    <a:pt x="761" y="7"/>
                    <a:pt x="761" y="7"/>
                  </a:cubicBezTo>
                  <a:cubicBezTo>
                    <a:pt x="758" y="9"/>
                    <a:pt x="758" y="9"/>
                    <a:pt x="758" y="9"/>
                  </a:cubicBezTo>
                  <a:cubicBezTo>
                    <a:pt x="756" y="9"/>
                    <a:pt x="756" y="9"/>
                    <a:pt x="756" y="9"/>
                  </a:cubicBezTo>
                  <a:cubicBezTo>
                    <a:pt x="754" y="10"/>
                    <a:pt x="754" y="10"/>
                    <a:pt x="754" y="10"/>
                  </a:cubicBezTo>
                  <a:cubicBezTo>
                    <a:pt x="753" y="9"/>
                    <a:pt x="753" y="9"/>
                    <a:pt x="753" y="9"/>
                  </a:cubicBezTo>
                  <a:cubicBezTo>
                    <a:pt x="748" y="9"/>
                    <a:pt x="748" y="9"/>
                    <a:pt x="748" y="9"/>
                  </a:cubicBezTo>
                  <a:cubicBezTo>
                    <a:pt x="741" y="9"/>
                    <a:pt x="741" y="9"/>
                    <a:pt x="741" y="9"/>
                  </a:cubicBezTo>
                  <a:cubicBezTo>
                    <a:pt x="737" y="10"/>
                    <a:pt x="737" y="10"/>
                    <a:pt x="737" y="10"/>
                  </a:cubicBezTo>
                  <a:cubicBezTo>
                    <a:pt x="734" y="10"/>
                    <a:pt x="734" y="10"/>
                    <a:pt x="734" y="10"/>
                  </a:cubicBezTo>
                  <a:cubicBezTo>
                    <a:pt x="728" y="10"/>
                    <a:pt x="728" y="10"/>
                    <a:pt x="728" y="10"/>
                  </a:cubicBezTo>
                  <a:cubicBezTo>
                    <a:pt x="714" y="13"/>
                    <a:pt x="714" y="13"/>
                    <a:pt x="714" y="13"/>
                  </a:cubicBezTo>
                  <a:cubicBezTo>
                    <a:pt x="723" y="13"/>
                    <a:pt x="723" y="13"/>
                    <a:pt x="723" y="13"/>
                  </a:cubicBezTo>
                  <a:cubicBezTo>
                    <a:pt x="727" y="13"/>
                    <a:pt x="727" y="13"/>
                    <a:pt x="727" y="13"/>
                  </a:cubicBezTo>
                  <a:cubicBezTo>
                    <a:pt x="721" y="14"/>
                    <a:pt x="721" y="14"/>
                    <a:pt x="721" y="14"/>
                  </a:cubicBezTo>
                  <a:cubicBezTo>
                    <a:pt x="724" y="14"/>
                    <a:pt x="724" y="14"/>
                    <a:pt x="724" y="14"/>
                  </a:cubicBezTo>
                  <a:cubicBezTo>
                    <a:pt x="725" y="14"/>
                    <a:pt x="725" y="14"/>
                    <a:pt x="725" y="14"/>
                  </a:cubicBezTo>
                  <a:cubicBezTo>
                    <a:pt x="730" y="14"/>
                    <a:pt x="730" y="14"/>
                    <a:pt x="730" y="14"/>
                  </a:cubicBezTo>
                  <a:cubicBezTo>
                    <a:pt x="725" y="16"/>
                    <a:pt x="725" y="16"/>
                    <a:pt x="725" y="16"/>
                  </a:cubicBezTo>
                  <a:cubicBezTo>
                    <a:pt x="721" y="16"/>
                    <a:pt x="721" y="16"/>
                    <a:pt x="721" y="16"/>
                  </a:cubicBezTo>
                  <a:cubicBezTo>
                    <a:pt x="723" y="17"/>
                    <a:pt x="723" y="17"/>
                    <a:pt x="723" y="17"/>
                  </a:cubicBezTo>
                  <a:cubicBezTo>
                    <a:pt x="724" y="17"/>
                    <a:pt x="724" y="17"/>
                    <a:pt x="724" y="17"/>
                  </a:cubicBezTo>
                  <a:cubicBezTo>
                    <a:pt x="727" y="17"/>
                    <a:pt x="727" y="17"/>
                    <a:pt x="727" y="17"/>
                  </a:cubicBezTo>
                  <a:cubicBezTo>
                    <a:pt x="734" y="17"/>
                    <a:pt x="734" y="17"/>
                    <a:pt x="734" y="17"/>
                  </a:cubicBezTo>
                  <a:cubicBezTo>
                    <a:pt x="724" y="19"/>
                    <a:pt x="724" y="19"/>
                    <a:pt x="724" y="19"/>
                  </a:cubicBezTo>
                  <a:cubicBezTo>
                    <a:pt x="730" y="22"/>
                    <a:pt x="730" y="22"/>
                    <a:pt x="730" y="22"/>
                  </a:cubicBezTo>
                  <a:cubicBezTo>
                    <a:pt x="737" y="22"/>
                    <a:pt x="737" y="22"/>
                    <a:pt x="737" y="22"/>
                  </a:cubicBezTo>
                  <a:cubicBezTo>
                    <a:pt x="748" y="19"/>
                    <a:pt x="748" y="19"/>
                    <a:pt x="748" y="19"/>
                  </a:cubicBezTo>
                  <a:cubicBezTo>
                    <a:pt x="746" y="20"/>
                    <a:pt x="746" y="20"/>
                    <a:pt x="746" y="20"/>
                  </a:cubicBezTo>
                  <a:cubicBezTo>
                    <a:pt x="741" y="22"/>
                    <a:pt x="741" y="22"/>
                    <a:pt x="741" y="22"/>
                  </a:cubicBezTo>
                  <a:cubicBezTo>
                    <a:pt x="746" y="22"/>
                    <a:pt x="746" y="22"/>
                    <a:pt x="746" y="22"/>
                  </a:cubicBezTo>
                  <a:cubicBezTo>
                    <a:pt x="747" y="22"/>
                    <a:pt x="747" y="22"/>
                    <a:pt x="747" y="22"/>
                  </a:cubicBezTo>
                  <a:cubicBezTo>
                    <a:pt x="748" y="22"/>
                    <a:pt x="748" y="22"/>
                    <a:pt x="748" y="22"/>
                  </a:cubicBezTo>
                  <a:cubicBezTo>
                    <a:pt x="754" y="22"/>
                    <a:pt x="754" y="22"/>
                    <a:pt x="754" y="22"/>
                  </a:cubicBezTo>
                  <a:cubicBezTo>
                    <a:pt x="761" y="22"/>
                    <a:pt x="761" y="22"/>
                    <a:pt x="761" y="22"/>
                  </a:cubicBezTo>
                  <a:cubicBezTo>
                    <a:pt x="766" y="20"/>
                    <a:pt x="766" y="20"/>
                    <a:pt x="766" y="20"/>
                  </a:cubicBezTo>
                  <a:cubicBezTo>
                    <a:pt x="770" y="20"/>
                    <a:pt x="770" y="20"/>
                    <a:pt x="770" y="20"/>
                  </a:cubicBezTo>
                  <a:cubicBezTo>
                    <a:pt x="767" y="22"/>
                    <a:pt x="767" y="22"/>
                    <a:pt x="767" y="22"/>
                  </a:cubicBezTo>
                  <a:cubicBezTo>
                    <a:pt x="786" y="20"/>
                    <a:pt x="786" y="20"/>
                    <a:pt x="786" y="20"/>
                  </a:cubicBezTo>
                  <a:cubicBezTo>
                    <a:pt x="794" y="19"/>
                    <a:pt x="794" y="19"/>
                    <a:pt x="794" y="19"/>
                  </a:cubicBezTo>
                  <a:cubicBezTo>
                    <a:pt x="803" y="17"/>
                    <a:pt x="803" y="17"/>
                    <a:pt x="803" y="17"/>
                  </a:cubicBezTo>
                  <a:cubicBezTo>
                    <a:pt x="801" y="16"/>
                    <a:pt x="801" y="16"/>
                    <a:pt x="801" y="16"/>
                  </a:cubicBezTo>
                  <a:cubicBezTo>
                    <a:pt x="804" y="17"/>
                    <a:pt x="804" y="17"/>
                    <a:pt x="804" y="17"/>
                  </a:cubicBezTo>
                  <a:cubicBezTo>
                    <a:pt x="801" y="19"/>
                    <a:pt x="801" y="19"/>
                    <a:pt x="801" y="19"/>
                  </a:cubicBezTo>
                  <a:cubicBezTo>
                    <a:pt x="804" y="19"/>
                    <a:pt x="804" y="19"/>
                    <a:pt x="804" y="19"/>
                  </a:cubicBezTo>
                  <a:cubicBezTo>
                    <a:pt x="791" y="22"/>
                    <a:pt x="791" y="22"/>
                    <a:pt x="791" y="22"/>
                  </a:cubicBezTo>
                  <a:cubicBezTo>
                    <a:pt x="799" y="22"/>
                    <a:pt x="799" y="22"/>
                    <a:pt x="799" y="22"/>
                  </a:cubicBezTo>
                  <a:cubicBezTo>
                    <a:pt x="806" y="22"/>
                    <a:pt x="806" y="22"/>
                    <a:pt x="806" y="22"/>
                  </a:cubicBezTo>
                  <a:cubicBezTo>
                    <a:pt x="784" y="23"/>
                    <a:pt x="784" y="23"/>
                    <a:pt x="784" y="23"/>
                  </a:cubicBezTo>
                  <a:cubicBezTo>
                    <a:pt x="774" y="23"/>
                    <a:pt x="774" y="23"/>
                    <a:pt x="774" y="23"/>
                  </a:cubicBezTo>
                  <a:cubicBezTo>
                    <a:pt x="768" y="23"/>
                    <a:pt x="768" y="23"/>
                    <a:pt x="768" y="23"/>
                  </a:cubicBezTo>
                  <a:cubicBezTo>
                    <a:pt x="764" y="25"/>
                    <a:pt x="764" y="25"/>
                    <a:pt x="764" y="25"/>
                  </a:cubicBezTo>
                  <a:cubicBezTo>
                    <a:pt x="768" y="26"/>
                    <a:pt x="768" y="26"/>
                    <a:pt x="768" y="26"/>
                  </a:cubicBezTo>
                  <a:cubicBezTo>
                    <a:pt x="773" y="27"/>
                    <a:pt x="773" y="27"/>
                    <a:pt x="773" y="27"/>
                  </a:cubicBezTo>
                  <a:cubicBezTo>
                    <a:pt x="771" y="27"/>
                    <a:pt x="771" y="27"/>
                    <a:pt x="771" y="27"/>
                  </a:cubicBezTo>
                  <a:cubicBezTo>
                    <a:pt x="768" y="29"/>
                    <a:pt x="768" y="29"/>
                    <a:pt x="768" y="29"/>
                  </a:cubicBezTo>
                  <a:cubicBezTo>
                    <a:pt x="773" y="30"/>
                    <a:pt x="773" y="30"/>
                    <a:pt x="773" y="30"/>
                  </a:cubicBezTo>
                  <a:cubicBezTo>
                    <a:pt x="770" y="30"/>
                    <a:pt x="770" y="30"/>
                    <a:pt x="770" y="30"/>
                  </a:cubicBezTo>
                  <a:cubicBezTo>
                    <a:pt x="767" y="30"/>
                    <a:pt x="767" y="30"/>
                    <a:pt x="767" y="30"/>
                  </a:cubicBezTo>
                  <a:cubicBezTo>
                    <a:pt x="767" y="29"/>
                    <a:pt x="767" y="29"/>
                    <a:pt x="767" y="29"/>
                  </a:cubicBezTo>
                  <a:cubicBezTo>
                    <a:pt x="766" y="27"/>
                    <a:pt x="766" y="27"/>
                    <a:pt x="766" y="27"/>
                  </a:cubicBezTo>
                  <a:cubicBezTo>
                    <a:pt x="760" y="26"/>
                    <a:pt x="760" y="26"/>
                    <a:pt x="760" y="26"/>
                  </a:cubicBezTo>
                  <a:cubicBezTo>
                    <a:pt x="757" y="25"/>
                    <a:pt x="757" y="25"/>
                    <a:pt x="757" y="25"/>
                  </a:cubicBezTo>
                  <a:cubicBezTo>
                    <a:pt x="754" y="25"/>
                    <a:pt x="754" y="25"/>
                    <a:pt x="754" y="25"/>
                  </a:cubicBezTo>
                  <a:cubicBezTo>
                    <a:pt x="747" y="25"/>
                    <a:pt x="747" y="25"/>
                    <a:pt x="747" y="25"/>
                  </a:cubicBezTo>
                  <a:cubicBezTo>
                    <a:pt x="741" y="25"/>
                    <a:pt x="741" y="25"/>
                    <a:pt x="741" y="25"/>
                  </a:cubicBezTo>
                  <a:cubicBezTo>
                    <a:pt x="738" y="25"/>
                    <a:pt x="738" y="25"/>
                    <a:pt x="738" y="25"/>
                  </a:cubicBezTo>
                  <a:cubicBezTo>
                    <a:pt x="737" y="26"/>
                    <a:pt x="737" y="26"/>
                    <a:pt x="737" y="26"/>
                  </a:cubicBezTo>
                  <a:cubicBezTo>
                    <a:pt x="738" y="27"/>
                    <a:pt x="738" y="27"/>
                    <a:pt x="738" y="27"/>
                  </a:cubicBezTo>
                  <a:cubicBezTo>
                    <a:pt x="737" y="27"/>
                    <a:pt x="737" y="27"/>
                    <a:pt x="737" y="27"/>
                  </a:cubicBezTo>
                  <a:cubicBezTo>
                    <a:pt x="735" y="27"/>
                    <a:pt x="735" y="27"/>
                    <a:pt x="735" y="27"/>
                  </a:cubicBezTo>
                  <a:cubicBezTo>
                    <a:pt x="734" y="29"/>
                    <a:pt x="734" y="29"/>
                    <a:pt x="734" y="29"/>
                  </a:cubicBezTo>
                  <a:cubicBezTo>
                    <a:pt x="737" y="29"/>
                    <a:pt x="737" y="29"/>
                    <a:pt x="737" y="29"/>
                  </a:cubicBezTo>
                  <a:cubicBezTo>
                    <a:pt x="740" y="30"/>
                    <a:pt x="740" y="30"/>
                    <a:pt x="740" y="30"/>
                  </a:cubicBezTo>
                  <a:cubicBezTo>
                    <a:pt x="741" y="32"/>
                    <a:pt x="741" y="32"/>
                    <a:pt x="741" y="32"/>
                  </a:cubicBezTo>
                  <a:cubicBezTo>
                    <a:pt x="743" y="32"/>
                    <a:pt x="743" y="32"/>
                    <a:pt x="743" y="32"/>
                  </a:cubicBezTo>
                  <a:cubicBezTo>
                    <a:pt x="741" y="35"/>
                    <a:pt x="741" y="35"/>
                    <a:pt x="741" y="35"/>
                  </a:cubicBezTo>
                  <a:cubicBezTo>
                    <a:pt x="744" y="35"/>
                    <a:pt x="744" y="35"/>
                    <a:pt x="744" y="35"/>
                  </a:cubicBezTo>
                  <a:cubicBezTo>
                    <a:pt x="747" y="36"/>
                    <a:pt x="747" y="36"/>
                    <a:pt x="747" y="36"/>
                  </a:cubicBezTo>
                  <a:cubicBezTo>
                    <a:pt x="741" y="36"/>
                    <a:pt x="741" y="36"/>
                    <a:pt x="741" y="36"/>
                  </a:cubicBezTo>
                  <a:cubicBezTo>
                    <a:pt x="738" y="35"/>
                    <a:pt x="738" y="35"/>
                    <a:pt x="738" y="35"/>
                  </a:cubicBezTo>
                  <a:cubicBezTo>
                    <a:pt x="737" y="36"/>
                    <a:pt x="737" y="36"/>
                    <a:pt x="737" y="36"/>
                  </a:cubicBezTo>
                  <a:cubicBezTo>
                    <a:pt x="748" y="37"/>
                    <a:pt x="748" y="37"/>
                    <a:pt x="748" y="37"/>
                  </a:cubicBezTo>
                  <a:cubicBezTo>
                    <a:pt x="750" y="37"/>
                    <a:pt x="750" y="37"/>
                    <a:pt x="750" y="37"/>
                  </a:cubicBezTo>
                  <a:cubicBezTo>
                    <a:pt x="746" y="39"/>
                    <a:pt x="746" y="39"/>
                    <a:pt x="746" y="39"/>
                  </a:cubicBezTo>
                  <a:cubicBezTo>
                    <a:pt x="751" y="39"/>
                    <a:pt x="751" y="39"/>
                    <a:pt x="751" y="39"/>
                  </a:cubicBezTo>
                  <a:cubicBezTo>
                    <a:pt x="748" y="40"/>
                    <a:pt x="748" y="40"/>
                    <a:pt x="748" y="40"/>
                  </a:cubicBezTo>
                  <a:cubicBezTo>
                    <a:pt x="747" y="40"/>
                    <a:pt x="747" y="40"/>
                    <a:pt x="747" y="40"/>
                  </a:cubicBezTo>
                  <a:cubicBezTo>
                    <a:pt x="743" y="39"/>
                    <a:pt x="743" y="39"/>
                    <a:pt x="743" y="39"/>
                  </a:cubicBezTo>
                  <a:cubicBezTo>
                    <a:pt x="737" y="37"/>
                    <a:pt x="737" y="37"/>
                    <a:pt x="737" y="37"/>
                  </a:cubicBezTo>
                  <a:cubicBezTo>
                    <a:pt x="731" y="37"/>
                    <a:pt x="731" y="37"/>
                    <a:pt x="731" y="37"/>
                  </a:cubicBezTo>
                  <a:cubicBezTo>
                    <a:pt x="721" y="37"/>
                    <a:pt x="721" y="37"/>
                    <a:pt x="721" y="37"/>
                  </a:cubicBezTo>
                  <a:cubicBezTo>
                    <a:pt x="717" y="39"/>
                    <a:pt x="717" y="39"/>
                    <a:pt x="717" y="39"/>
                  </a:cubicBezTo>
                  <a:cubicBezTo>
                    <a:pt x="714" y="40"/>
                    <a:pt x="714" y="40"/>
                    <a:pt x="714" y="40"/>
                  </a:cubicBezTo>
                  <a:cubicBezTo>
                    <a:pt x="710" y="42"/>
                    <a:pt x="710" y="42"/>
                    <a:pt x="710" y="42"/>
                  </a:cubicBezTo>
                  <a:cubicBezTo>
                    <a:pt x="707" y="43"/>
                    <a:pt x="707" y="43"/>
                    <a:pt x="707" y="43"/>
                  </a:cubicBezTo>
                  <a:cubicBezTo>
                    <a:pt x="707" y="45"/>
                    <a:pt x="707" y="45"/>
                    <a:pt x="707" y="45"/>
                  </a:cubicBezTo>
                  <a:cubicBezTo>
                    <a:pt x="708" y="45"/>
                    <a:pt x="708" y="45"/>
                    <a:pt x="708" y="45"/>
                  </a:cubicBezTo>
                  <a:cubicBezTo>
                    <a:pt x="713" y="45"/>
                    <a:pt x="713" y="45"/>
                    <a:pt x="713" y="45"/>
                  </a:cubicBezTo>
                  <a:cubicBezTo>
                    <a:pt x="720" y="43"/>
                    <a:pt x="720" y="43"/>
                    <a:pt x="720" y="43"/>
                  </a:cubicBezTo>
                  <a:cubicBezTo>
                    <a:pt x="717" y="45"/>
                    <a:pt x="717" y="45"/>
                    <a:pt x="717" y="45"/>
                  </a:cubicBezTo>
                  <a:cubicBezTo>
                    <a:pt x="714" y="46"/>
                    <a:pt x="714" y="46"/>
                    <a:pt x="714" y="46"/>
                  </a:cubicBezTo>
                  <a:cubicBezTo>
                    <a:pt x="718" y="46"/>
                    <a:pt x="718" y="46"/>
                    <a:pt x="718" y="46"/>
                  </a:cubicBezTo>
                  <a:cubicBezTo>
                    <a:pt x="723" y="45"/>
                    <a:pt x="723" y="45"/>
                    <a:pt x="723" y="45"/>
                  </a:cubicBezTo>
                  <a:cubicBezTo>
                    <a:pt x="727" y="42"/>
                    <a:pt x="727" y="42"/>
                    <a:pt x="727" y="42"/>
                  </a:cubicBezTo>
                  <a:cubicBezTo>
                    <a:pt x="731" y="40"/>
                    <a:pt x="731" y="40"/>
                    <a:pt x="731" y="40"/>
                  </a:cubicBezTo>
                  <a:cubicBezTo>
                    <a:pt x="728" y="42"/>
                    <a:pt x="728" y="42"/>
                    <a:pt x="728" y="42"/>
                  </a:cubicBezTo>
                  <a:cubicBezTo>
                    <a:pt x="728" y="43"/>
                    <a:pt x="728" y="43"/>
                    <a:pt x="728" y="43"/>
                  </a:cubicBezTo>
                  <a:cubicBezTo>
                    <a:pt x="727" y="43"/>
                    <a:pt x="727" y="43"/>
                    <a:pt x="727" y="43"/>
                  </a:cubicBezTo>
                  <a:cubicBezTo>
                    <a:pt x="725" y="45"/>
                    <a:pt x="725" y="45"/>
                    <a:pt x="725" y="45"/>
                  </a:cubicBezTo>
                  <a:cubicBezTo>
                    <a:pt x="723" y="46"/>
                    <a:pt x="723" y="46"/>
                    <a:pt x="723" y="46"/>
                  </a:cubicBezTo>
                  <a:cubicBezTo>
                    <a:pt x="715" y="47"/>
                    <a:pt x="715" y="47"/>
                    <a:pt x="715" y="47"/>
                  </a:cubicBezTo>
                  <a:cubicBezTo>
                    <a:pt x="718" y="47"/>
                    <a:pt x="718" y="47"/>
                    <a:pt x="718" y="47"/>
                  </a:cubicBezTo>
                  <a:cubicBezTo>
                    <a:pt x="721" y="47"/>
                    <a:pt x="721" y="47"/>
                    <a:pt x="721" y="47"/>
                  </a:cubicBezTo>
                  <a:cubicBezTo>
                    <a:pt x="717" y="49"/>
                    <a:pt x="717" y="49"/>
                    <a:pt x="717" y="49"/>
                  </a:cubicBezTo>
                  <a:cubicBezTo>
                    <a:pt x="715" y="50"/>
                    <a:pt x="715" y="50"/>
                    <a:pt x="715" y="50"/>
                  </a:cubicBezTo>
                  <a:cubicBezTo>
                    <a:pt x="723" y="49"/>
                    <a:pt x="723" y="49"/>
                    <a:pt x="723" y="49"/>
                  </a:cubicBezTo>
                  <a:cubicBezTo>
                    <a:pt x="718" y="52"/>
                    <a:pt x="718" y="52"/>
                    <a:pt x="718" y="52"/>
                  </a:cubicBezTo>
                  <a:cubicBezTo>
                    <a:pt x="723" y="52"/>
                    <a:pt x="723" y="52"/>
                    <a:pt x="723" y="52"/>
                  </a:cubicBezTo>
                  <a:cubicBezTo>
                    <a:pt x="718" y="53"/>
                    <a:pt x="718" y="53"/>
                    <a:pt x="718" y="53"/>
                  </a:cubicBezTo>
                  <a:cubicBezTo>
                    <a:pt x="717" y="53"/>
                    <a:pt x="717" y="53"/>
                    <a:pt x="717" y="53"/>
                  </a:cubicBezTo>
                  <a:cubicBezTo>
                    <a:pt x="714" y="53"/>
                    <a:pt x="714" y="53"/>
                    <a:pt x="714" y="53"/>
                  </a:cubicBezTo>
                  <a:cubicBezTo>
                    <a:pt x="708" y="52"/>
                    <a:pt x="708" y="52"/>
                    <a:pt x="708" y="52"/>
                  </a:cubicBezTo>
                  <a:cubicBezTo>
                    <a:pt x="711" y="50"/>
                    <a:pt x="711" y="50"/>
                    <a:pt x="711" y="50"/>
                  </a:cubicBezTo>
                  <a:cubicBezTo>
                    <a:pt x="710" y="49"/>
                    <a:pt x="710" y="49"/>
                    <a:pt x="710" y="49"/>
                  </a:cubicBezTo>
                  <a:cubicBezTo>
                    <a:pt x="705" y="47"/>
                    <a:pt x="705" y="47"/>
                    <a:pt x="705" y="47"/>
                  </a:cubicBezTo>
                  <a:cubicBezTo>
                    <a:pt x="698" y="47"/>
                    <a:pt x="698" y="47"/>
                    <a:pt x="698" y="47"/>
                  </a:cubicBezTo>
                  <a:cubicBezTo>
                    <a:pt x="695" y="49"/>
                    <a:pt x="695" y="49"/>
                    <a:pt x="695" y="49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94" y="52"/>
                    <a:pt x="694" y="52"/>
                    <a:pt x="694" y="52"/>
                  </a:cubicBezTo>
                  <a:cubicBezTo>
                    <a:pt x="694" y="53"/>
                    <a:pt x="694" y="53"/>
                    <a:pt x="694" y="53"/>
                  </a:cubicBezTo>
                  <a:cubicBezTo>
                    <a:pt x="695" y="53"/>
                    <a:pt x="695" y="53"/>
                    <a:pt x="695" y="53"/>
                  </a:cubicBezTo>
                  <a:cubicBezTo>
                    <a:pt x="697" y="53"/>
                    <a:pt x="697" y="53"/>
                    <a:pt x="697" y="53"/>
                  </a:cubicBezTo>
                  <a:cubicBezTo>
                    <a:pt x="695" y="55"/>
                    <a:pt x="695" y="55"/>
                    <a:pt x="695" y="55"/>
                  </a:cubicBezTo>
                  <a:cubicBezTo>
                    <a:pt x="691" y="56"/>
                    <a:pt x="691" y="56"/>
                    <a:pt x="691" y="56"/>
                  </a:cubicBezTo>
                  <a:cubicBezTo>
                    <a:pt x="681" y="56"/>
                    <a:pt x="681" y="56"/>
                    <a:pt x="681" y="56"/>
                  </a:cubicBezTo>
                  <a:cubicBezTo>
                    <a:pt x="678" y="56"/>
                    <a:pt x="678" y="56"/>
                    <a:pt x="678" y="56"/>
                  </a:cubicBezTo>
                  <a:cubicBezTo>
                    <a:pt x="674" y="58"/>
                    <a:pt x="674" y="58"/>
                    <a:pt x="674" y="58"/>
                  </a:cubicBezTo>
                  <a:cubicBezTo>
                    <a:pt x="672" y="59"/>
                    <a:pt x="672" y="59"/>
                    <a:pt x="672" y="59"/>
                  </a:cubicBezTo>
                  <a:cubicBezTo>
                    <a:pt x="668" y="62"/>
                    <a:pt x="668" y="62"/>
                    <a:pt x="668" y="62"/>
                  </a:cubicBezTo>
                  <a:cubicBezTo>
                    <a:pt x="670" y="62"/>
                    <a:pt x="670" y="62"/>
                    <a:pt x="670" y="62"/>
                  </a:cubicBezTo>
                  <a:cubicBezTo>
                    <a:pt x="671" y="63"/>
                    <a:pt x="671" y="63"/>
                    <a:pt x="671" y="63"/>
                  </a:cubicBezTo>
                  <a:cubicBezTo>
                    <a:pt x="674" y="62"/>
                    <a:pt x="674" y="62"/>
                    <a:pt x="674" y="62"/>
                  </a:cubicBezTo>
                  <a:cubicBezTo>
                    <a:pt x="675" y="60"/>
                    <a:pt x="675" y="60"/>
                    <a:pt x="675" y="60"/>
                  </a:cubicBezTo>
                  <a:cubicBezTo>
                    <a:pt x="674" y="63"/>
                    <a:pt x="674" y="63"/>
                    <a:pt x="674" y="63"/>
                  </a:cubicBezTo>
                  <a:cubicBezTo>
                    <a:pt x="675" y="62"/>
                    <a:pt x="675" y="62"/>
                    <a:pt x="675" y="62"/>
                  </a:cubicBezTo>
                  <a:cubicBezTo>
                    <a:pt x="677" y="60"/>
                    <a:pt x="677" y="60"/>
                    <a:pt x="677" y="60"/>
                  </a:cubicBezTo>
                  <a:cubicBezTo>
                    <a:pt x="678" y="59"/>
                    <a:pt x="678" y="59"/>
                    <a:pt x="678" y="59"/>
                  </a:cubicBezTo>
                  <a:cubicBezTo>
                    <a:pt x="680" y="59"/>
                    <a:pt x="680" y="59"/>
                    <a:pt x="680" y="59"/>
                  </a:cubicBezTo>
                  <a:cubicBezTo>
                    <a:pt x="678" y="60"/>
                    <a:pt x="678" y="60"/>
                    <a:pt x="678" y="60"/>
                  </a:cubicBezTo>
                  <a:cubicBezTo>
                    <a:pt x="677" y="63"/>
                    <a:pt x="677" y="63"/>
                    <a:pt x="677" y="63"/>
                  </a:cubicBezTo>
                  <a:cubicBezTo>
                    <a:pt x="681" y="63"/>
                    <a:pt x="681" y="63"/>
                    <a:pt x="681" y="63"/>
                  </a:cubicBezTo>
                  <a:cubicBezTo>
                    <a:pt x="684" y="62"/>
                    <a:pt x="684" y="62"/>
                    <a:pt x="684" y="62"/>
                  </a:cubicBezTo>
                  <a:cubicBezTo>
                    <a:pt x="685" y="60"/>
                    <a:pt x="685" y="60"/>
                    <a:pt x="685" y="60"/>
                  </a:cubicBezTo>
                  <a:cubicBezTo>
                    <a:pt x="685" y="62"/>
                    <a:pt x="685" y="62"/>
                    <a:pt x="685" y="62"/>
                  </a:cubicBezTo>
                  <a:cubicBezTo>
                    <a:pt x="687" y="63"/>
                    <a:pt x="687" y="63"/>
                    <a:pt x="687" y="63"/>
                  </a:cubicBezTo>
                  <a:cubicBezTo>
                    <a:pt x="690" y="63"/>
                    <a:pt x="690" y="63"/>
                    <a:pt x="690" y="63"/>
                  </a:cubicBezTo>
                  <a:cubicBezTo>
                    <a:pt x="692" y="62"/>
                    <a:pt x="692" y="62"/>
                    <a:pt x="692" y="62"/>
                  </a:cubicBezTo>
                  <a:cubicBezTo>
                    <a:pt x="694" y="60"/>
                    <a:pt x="694" y="60"/>
                    <a:pt x="694" y="60"/>
                  </a:cubicBezTo>
                  <a:cubicBezTo>
                    <a:pt x="695" y="62"/>
                    <a:pt x="695" y="62"/>
                    <a:pt x="695" y="62"/>
                  </a:cubicBezTo>
                  <a:cubicBezTo>
                    <a:pt x="692" y="63"/>
                    <a:pt x="692" y="63"/>
                    <a:pt x="692" y="63"/>
                  </a:cubicBezTo>
                  <a:cubicBezTo>
                    <a:pt x="700" y="63"/>
                    <a:pt x="700" y="63"/>
                    <a:pt x="700" y="63"/>
                  </a:cubicBezTo>
                  <a:cubicBezTo>
                    <a:pt x="707" y="63"/>
                    <a:pt x="707" y="63"/>
                    <a:pt x="707" y="63"/>
                  </a:cubicBezTo>
                  <a:cubicBezTo>
                    <a:pt x="704" y="62"/>
                    <a:pt x="704" y="62"/>
                    <a:pt x="704" y="62"/>
                  </a:cubicBezTo>
                  <a:cubicBezTo>
                    <a:pt x="705" y="60"/>
                    <a:pt x="705" y="60"/>
                    <a:pt x="705" y="60"/>
                  </a:cubicBezTo>
                  <a:cubicBezTo>
                    <a:pt x="707" y="62"/>
                    <a:pt x="707" y="62"/>
                    <a:pt x="707" y="62"/>
                  </a:cubicBezTo>
                  <a:cubicBezTo>
                    <a:pt x="708" y="62"/>
                    <a:pt x="708" y="62"/>
                    <a:pt x="708" y="62"/>
                  </a:cubicBezTo>
                  <a:cubicBezTo>
                    <a:pt x="713" y="60"/>
                    <a:pt x="713" y="60"/>
                    <a:pt x="713" y="60"/>
                  </a:cubicBezTo>
                  <a:cubicBezTo>
                    <a:pt x="713" y="62"/>
                    <a:pt x="713" y="62"/>
                    <a:pt x="713" y="62"/>
                  </a:cubicBezTo>
                  <a:cubicBezTo>
                    <a:pt x="714" y="62"/>
                    <a:pt x="714" y="62"/>
                    <a:pt x="714" y="62"/>
                  </a:cubicBezTo>
                  <a:cubicBezTo>
                    <a:pt x="717" y="62"/>
                    <a:pt x="717" y="62"/>
                    <a:pt x="717" y="62"/>
                  </a:cubicBezTo>
                  <a:cubicBezTo>
                    <a:pt x="718" y="62"/>
                    <a:pt x="718" y="62"/>
                    <a:pt x="718" y="62"/>
                  </a:cubicBezTo>
                  <a:cubicBezTo>
                    <a:pt x="718" y="60"/>
                    <a:pt x="718" y="60"/>
                    <a:pt x="718" y="60"/>
                  </a:cubicBezTo>
                  <a:cubicBezTo>
                    <a:pt x="720" y="60"/>
                    <a:pt x="720" y="60"/>
                    <a:pt x="720" y="60"/>
                  </a:cubicBezTo>
                  <a:cubicBezTo>
                    <a:pt x="720" y="62"/>
                    <a:pt x="720" y="62"/>
                    <a:pt x="720" y="62"/>
                  </a:cubicBezTo>
                  <a:cubicBezTo>
                    <a:pt x="724" y="63"/>
                    <a:pt x="724" y="63"/>
                    <a:pt x="724" y="63"/>
                  </a:cubicBezTo>
                  <a:cubicBezTo>
                    <a:pt x="725" y="62"/>
                    <a:pt x="725" y="62"/>
                    <a:pt x="725" y="62"/>
                  </a:cubicBezTo>
                  <a:cubicBezTo>
                    <a:pt x="727" y="60"/>
                    <a:pt x="727" y="60"/>
                    <a:pt x="727" y="60"/>
                  </a:cubicBezTo>
                  <a:cubicBezTo>
                    <a:pt x="728" y="60"/>
                    <a:pt x="728" y="60"/>
                    <a:pt x="728" y="60"/>
                  </a:cubicBezTo>
                  <a:cubicBezTo>
                    <a:pt x="730" y="60"/>
                    <a:pt x="730" y="60"/>
                    <a:pt x="730" y="60"/>
                  </a:cubicBezTo>
                  <a:cubicBezTo>
                    <a:pt x="728" y="62"/>
                    <a:pt x="728" y="62"/>
                    <a:pt x="728" y="62"/>
                  </a:cubicBezTo>
                  <a:cubicBezTo>
                    <a:pt x="733" y="62"/>
                    <a:pt x="733" y="62"/>
                    <a:pt x="733" y="62"/>
                  </a:cubicBezTo>
                  <a:cubicBezTo>
                    <a:pt x="735" y="62"/>
                    <a:pt x="735" y="62"/>
                    <a:pt x="735" y="62"/>
                  </a:cubicBezTo>
                  <a:cubicBezTo>
                    <a:pt x="737" y="63"/>
                    <a:pt x="737" y="63"/>
                    <a:pt x="737" y="63"/>
                  </a:cubicBezTo>
                  <a:cubicBezTo>
                    <a:pt x="731" y="66"/>
                    <a:pt x="731" y="66"/>
                    <a:pt x="731" y="66"/>
                  </a:cubicBezTo>
                  <a:cubicBezTo>
                    <a:pt x="746" y="63"/>
                    <a:pt x="746" y="63"/>
                    <a:pt x="746" y="63"/>
                  </a:cubicBezTo>
                  <a:cubicBezTo>
                    <a:pt x="751" y="62"/>
                    <a:pt x="751" y="62"/>
                    <a:pt x="751" y="62"/>
                  </a:cubicBezTo>
                  <a:cubicBezTo>
                    <a:pt x="753" y="62"/>
                    <a:pt x="753" y="62"/>
                    <a:pt x="753" y="62"/>
                  </a:cubicBezTo>
                  <a:cubicBezTo>
                    <a:pt x="756" y="62"/>
                    <a:pt x="756" y="62"/>
                    <a:pt x="756" y="62"/>
                  </a:cubicBezTo>
                  <a:cubicBezTo>
                    <a:pt x="757" y="62"/>
                    <a:pt x="757" y="62"/>
                    <a:pt x="757" y="62"/>
                  </a:cubicBezTo>
                  <a:cubicBezTo>
                    <a:pt x="760" y="60"/>
                    <a:pt x="760" y="60"/>
                    <a:pt x="760" y="60"/>
                  </a:cubicBezTo>
                  <a:cubicBezTo>
                    <a:pt x="766" y="58"/>
                    <a:pt x="766" y="58"/>
                    <a:pt x="766" y="58"/>
                  </a:cubicBezTo>
                  <a:cubicBezTo>
                    <a:pt x="764" y="58"/>
                    <a:pt x="764" y="58"/>
                    <a:pt x="764" y="58"/>
                  </a:cubicBezTo>
                  <a:cubicBezTo>
                    <a:pt x="761" y="58"/>
                    <a:pt x="761" y="58"/>
                    <a:pt x="761" y="58"/>
                  </a:cubicBezTo>
                  <a:cubicBezTo>
                    <a:pt x="757" y="58"/>
                    <a:pt x="757" y="58"/>
                    <a:pt x="757" y="58"/>
                  </a:cubicBezTo>
                  <a:cubicBezTo>
                    <a:pt x="756" y="58"/>
                    <a:pt x="756" y="58"/>
                    <a:pt x="756" y="58"/>
                  </a:cubicBezTo>
                  <a:cubicBezTo>
                    <a:pt x="754" y="58"/>
                    <a:pt x="754" y="58"/>
                    <a:pt x="754" y="58"/>
                  </a:cubicBezTo>
                  <a:cubicBezTo>
                    <a:pt x="758" y="55"/>
                    <a:pt x="758" y="55"/>
                    <a:pt x="758" y="55"/>
                  </a:cubicBezTo>
                  <a:cubicBezTo>
                    <a:pt x="756" y="55"/>
                    <a:pt x="756" y="55"/>
                    <a:pt x="756" y="55"/>
                  </a:cubicBezTo>
                  <a:cubicBezTo>
                    <a:pt x="753" y="55"/>
                    <a:pt x="753" y="55"/>
                    <a:pt x="753" y="55"/>
                  </a:cubicBezTo>
                  <a:cubicBezTo>
                    <a:pt x="748" y="56"/>
                    <a:pt x="748" y="56"/>
                    <a:pt x="748" y="56"/>
                  </a:cubicBezTo>
                  <a:cubicBezTo>
                    <a:pt x="750" y="55"/>
                    <a:pt x="750" y="55"/>
                    <a:pt x="750" y="55"/>
                  </a:cubicBezTo>
                  <a:cubicBezTo>
                    <a:pt x="743" y="53"/>
                    <a:pt x="743" y="53"/>
                    <a:pt x="743" y="53"/>
                  </a:cubicBezTo>
                  <a:cubicBezTo>
                    <a:pt x="741" y="52"/>
                    <a:pt x="741" y="52"/>
                    <a:pt x="741" y="52"/>
                  </a:cubicBezTo>
                  <a:cubicBezTo>
                    <a:pt x="741" y="50"/>
                    <a:pt x="741" y="50"/>
                    <a:pt x="741" y="50"/>
                  </a:cubicBezTo>
                  <a:cubicBezTo>
                    <a:pt x="743" y="50"/>
                    <a:pt x="743" y="50"/>
                    <a:pt x="743" y="50"/>
                  </a:cubicBezTo>
                  <a:cubicBezTo>
                    <a:pt x="746" y="52"/>
                    <a:pt x="746" y="52"/>
                    <a:pt x="746" y="52"/>
                  </a:cubicBezTo>
                  <a:cubicBezTo>
                    <a:pt x="748" y="53"/>
                    <a:pt x="748" y="53"/>
                    <a:pt x="748" y="53"/>
                  </a:cubicBezTo>
                  <a:cubicBezTo>
                    <a:pt x="751" y="53"/>
                    <a:pt x="751" y="53"/>
                    <a:pt x="751" y="53"/>
                  </a:cubicBezTo>
                  <a:cubicBezTo>
                    <a:pt x="757" y="53"/>
                    <a:pt x="757" y="53"/>
                    <a:pt x="757" y="53"/>
                  </a:cubicBezTo>
                  <a:cubicBezTo>
                    <a:pt x="761" y="53"/>
                    <a:pt x="761" y="53"/>
                    <a:pt x="761" y="53"/>
                  </a:cubicBezTo>
                  <a:cubicBezTo>
                    <a:pt x="763" y="53"/>
                    <a:pt x="763" y="53"/>
                    <a:pt x="763" y="53"/>
                  </a:cubicBezTo>
                  <a:cubicBezTo>
                    <a:pt x="768" y="52"/>
                    <a:pt x="768" y="52"/>
                    <a:pt x="768" y="52"/>
                  </a:cubicBezTo>
                  <a:cubicBezTo>
                    <a:pt x="771" y="52"/>
                    <a:pt x="771" y="52"/>
                    <a:pt x="771" y="52"/>
                  </a:cubicBezTo>
                  <a:cubicBezTo>
                    <a:pt x="773" y="50"/>
                    <a:pt x="773" y="50"/>
                    <a:pt x="773" y="50"/>
                  </a:cubicBezTo>
                  <a:cubicBezTo>
                    <a:pt x="773" y="49"/>
                    <a:pt x="773" y="49"/>
                    <a:pt x="773" y="49"/>
                  </a:cubicBezTo>
                  <a:cubicBezTo>
                    <a:pt x="773" y="47"/>
                    <a:pt x="773" y="47"/>
                    <a:pt x="773" y="47"/>
                  </a:cubicBezTo>
                  <a:cubicBezTo>
                    <a:pt x="777" y="47"/>
                    <a:pt x="777" y="47"/>
                    <a:pt x="777" y="47"/>
                  </a:cubicBezTo>
                  <a:cubicBezTo>
                    <a:pt x="784" y="47"/>
                    <a:pt x="784" y="47"/>
                    <a:pt x="784" y="47"/>
                  </a:cubicBezTo>
                  <a:cubicBezTo>
                    <a:pt x="787" y="46"/>
                    <a:pt x="787" y="46"/>
                    <a:pt x="787" y="46"/>
                  </a:cubicBezTo>
                  <a:cubicBezTo>
                    <a:pt x="790" y="46"/>
                    <a:pt x="790" y="46"/>
                    <a:pt x="790" y="46"/>
                  </a:cubicBezTo>
                  <a:cubicBezTo>
                    <a:pt x="793" y="46"/>
                    <a:pt x="793" y="46"/>
                    <a:pt x="793" y="46"/>
                  </a:cubicBezTo>
                  <a:cubicBezTo>
                    <a:pt x="796" y="45"/>
                    <a:pt x="796" y="45"/>
                    <a:pt x="796" y="45"/>
                  </a:cubicBezTo>
                  <a:cubicBezTo>
                    <a:pt x="800" y="45"/>
                    <a:pt x="800" y="45"/>
                    <a:pt x="800" y="45"/>
                  </a:cubicBezTo>
                  <a:cubicBezTo>
                    <a:pt x="803" y="43"/>
                    <a:pt x="803" y="43"/>
                    <a:pt x="803" y="43"/>
                  </a:cubicBezTo>
                  <a:cubicBezTo>
                    <a:pt x="797" y="42"/>
                    <a:pt x="797" y="42"/>
                    <a:pt x="797" y="42"/>
                  </a:cubicBezTo>
                  <a:cubicBezTo>
                    <a:pt x="803" y="42"/>
                    <a:pt x="803" y="42"/>
                    <a:pt x="803" y="42"/>
                  </a:cubicBezTo>
                  <a:cubicBezTo>
                    <a:pt x="807" y="40"/>
                    <a:pt x="807" y="40"/>
                    <a:pt x="807" y="40"/>
                  </a:cubicBezTo>
                  <a:cubicBezTo>
                    <a:pt x="809" y="39"/>
                    <a:pt x="809" y="39"/>
                    <a:pt x="809" y="39"/>
                  </a:cubicBezTo>
                  <a:cubicBezTo>
                    <a:pt x="810" y="39"/>
                    <a:pt x="810" y="39"/>
                    <a:pt x="810" y="39"/>
                  </a:cubicBezTo>
                  <a:cubicBezTo>
                    <a:pt x="804" y="37"/>
                    <a:pt x="804" y="37"/>
                    <a:pt x="804" y="37"/>
                  </a:cubicBezTo>
                  <a:cubicBezTo>
                    <a:pt x="799" y="36"/>
                    <a:pt x="799" y="36"/>
                    <a:pt x="799" y="36"/>
                  </a:cubicBezTo>
                  <a:cubicBezTo>
                    <a:pt x="803" y="36"/>
                    <a:pt x="803" y="36"/>
                    <a:pt x="803" y="36"/>
                  </a:cubicBezTo>
                  <a:cubicBezTo>
                    <a:pt x="796" y="35"/>
                    <a:pt x="796" y="35"/>
                    <a:pt x="796" y="35"/>
                  </a:cubicBezTo>
                  <a:cubicBezTo>
                    <a:pt x="803" y="35"/>
                    <a:pt x="803" y="35"/>
                    <a:pt x="803" y="35"/>
                  </a:cubicBezTo>
                  <a:cubicBezTo>
                    <a:pt x="809" y="36"/>
                    <a:pt x="809" y="36"/>
                    <a:pt x="809" y="36"/>
                  </a:cubicBezTo>
                  <a:cubicBezTo>
                    <a:pt x="813" y="36"/>
                    <a:pt x="813" y="36"/>
                    <a:pt x="813" y="36"/>
                  </a:cubicBezTo>
                  <a:cubicBezTo>
                    <a:pt x="816" y="36"/>
                    <a:pt x="816" y="36"/>
                    <a:pt x="816" y="36"/>
                  </a:cubicBezTo>
                  <a:cubicBezTo>
                    <a:pt x="814" y="35"/>
                    <a:pt x="814" y="35"/>
                    <a:pt x="814" y="35"/>
                  </a:cubicBezTo>
                  <a:cubicBezTo>
                    <a:pt x="817" y="35"/>
                    <a:pt x="817" y="35"/>
                    <a:pt x="817" y="35"/>
                  </a:cubicBezTo>
                  <a:cubicBezTo>
                    <a:pt x="806" y="33"/>
                    <a:pt x="806" y="33"/>
                    <a:pt x="806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9" y="33"/>
                    <a:pt x="809" y="33"/>
                    <a:pt x="809" y="33"/>
                  </a:cubicBezTo>
                  <a:cubicBezTo>
                    <a:pt x="817" y="32"/>
                    <a:pt x="817" y="32"/>
                    <a:pt x="817" y="32"/>
                  </a:cubicBezTo>
                  <a:cubicBezTo>
                    <a:pt x="827" y="32"/>
                    <a:pt x="827" y="32"/>
                    <a:pt x="827" y="32"/>
                  </a:cubicBezTo>
                  <a:cubicBezTo>
                    <a:pt x="830" y="30"/>
                    <a:pt x="830" y="30"/>
                    <a:pt x="830" y="30"/>
                  </a:cubicBezTo>
                  <a:cubicBezTo>
                    <a:pt x="832" y="30"/>
                    <a:pt x="832" y="30"/>
                    <a:pt x="832" y="30"/>
                  </a:cubicBezTo>
                  <a:cubicBezTo>
                    <a:pt x="830" y="29"/>
                    <a:pt x="830" y="29"/>
                    <a:pt x="830" y="29"/>
                  </a:cubicBezTo>
                  <a:cubicBezTo>
                    <a:pt x="822" y="29"/>
                    <a:pt x="822" y="29"/>
                    <a:pt x="822" y="29"/>
                  </a:cubicBezTo>
                  <a:cubicBezTo>
                    <a:pt x="824" y="27"/>
                    <a:pt x="824" y="27"/>
                    <a:pt x="824" y="27"/>
                  </a:cubicBezTo>
                  <a:cubicBezTo>
                    <a:pt x="827" y="27"/>
                    <a:pt x="827" y="27"/>
                    <a:pt x="827" y="27"/>
                  </a:cubicBezTo>
                  <a:cubicBezTo>
                    <a:pt x="834" y="29"/>
                    <a:pt x="834" y="29"/>
                    <a:pt x="834" y="29"/>
                  </a:cubicBezTo>
                  <a:cubicBezTo>
                    <a:pt x="834" y="30"/>
                    <a:pt x="834" y="30"/>
                    <a:pt x="834" y="30"/>
                  </a:cubicBezTo>
                  <a:cubicBezTo>
                    <a:pt x="842" y="30"/>
                    <a:pt x="842" y="30"/>
                    <a:pt x="842" y="30"/>
                  </a:cubicBezTo>
                  <a:cubicBezTo>
                    <a:pt x="850" y="29"/>
                    <a:pt x="850" y="29"/>
                    <a:pt x="850" y="29"/>
                  </a:cubicBezTo>
                  <a:cubicBezTo>
                    <a:pt x="847" y="27"/>
                    <a:pt x="847" y="27"/>
                    <a:pt x="847" y="27"/>
                  </a:cubicBezTo>
                  <a:cubicBezTo>
                    <a:pt x="852" y="27"/>
                    <a:pt x="852" y="27"/>
                    <a:pt x="852" y="27"/>
                  </a:cubicBezTo>
                  <a:cubicBezTo>
                    <a:pt x="854" y="26"/>
                    <a:pt x="854" y="26"/>
                    <a:pt x="854" y="26"/>
                  </a:cubicBezTo>
                  <a:cubicBezTo>
                    <a:pt x="853" y="26"/>
                    <a:pt x="853" y="26"/>
                    <a:pt x="853" y="26"/>
                  </a:cubicBezTo>
                  <a:cubicBezTo>
                    <a:pt x="850" y="26"/>
                    <a:pt x="850" y="26"/>
                    <a:pt x="850" y="26"/>
                  </a:cubicBezTo>
                  <a:cubicBezTo>
                    <a:pt x="846" y="26"/>
                    <a:pt x="846" y="26"/>
                    <a:pt x="846" y="26"/>
                  </a:cubicBezTo>
                  <a:cubicBezTo>
                    <a:pt x="843" y="25"/>
                    <a:pt x="843" y="25"/>
                    <a:pt x="843" y="25"/>
                  </a:cubicBezTo>
                  <a:cubicBezTo>
                    <a:pt x="852" y="25"/>
                    <a:pt x="852" y="25"/>
                    <a:pt x="852" y="25"/>
                  </a:cubicBezTo>
                  <a:cubicBezTo>
                    <a:pt x="856" y="26"/>
                    <a:pt x="856" y="26"/>
                    <a:pt x="856" y="26"/>
                  </a:cubicBezTo>
                  <a:cubicBezTo>
                    <a:pt x="860" y="25"/>
                    <a:pt x="860" y="25"/>
                    <a:pt x="860" y="25"/>
                  </a:cubicBezTo>
                  <a:cubicBezTo>
                    <a:pt x="859" y="23"/>
                    <a:pt x="859" y="23"/>
                    <a:pt x="859" y="23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60" y="23"/>
                    <a:pt x="860" y="23"/>
                    <a:pt x="860" y="23"/>
                  </a:cubicBezTo>
                  <a:cubicBezTo>
                    <a:pt x="862" y="23"/>
                    <a:pt x="862" y="23"/>
                    <a:pt x="862" y="23"/>
                  </a:cubicBezTo>
                  <a:cubicBezTo>
                    <a:pt x="865" y="23"/>
                    <a:pt x="865" y="23"/>
                    <a:pt x="865" y="23"/>
                  </a:cubicBezTo>
                  <a:cubicBezTo>
                    <a:pt x="867" y="23"/>
                    <a:pt x="867" y="23"/>
                    <a:pt x="867" y="23"/>
                  </a:cubicBezTo>
                  <a:cubicBezTo>
                    <a:pt x="883" y="19"/>
                    <a:pt x="883" y="19"/>
                    <a:pt x="883" y="19"/>
                  </a:cubicBezTo>
                  <a:cubicBezTo>
                    <a:pt x="899" y="16"/>
                    <a:pt x="899" y="16"/>
                    <a:pt x="899" y="16"/>
                  </a:cubicBezTo>
                  <a:cubicBezTo>
                    <a:pt x="906" y="16"/>
                    <a:pt x="906" y="16"/>
                    <a:pt x="906" y="16"/>
                  </a:cubicBezTo>
                  <a:cubicBezTo>
                    <a:pt x="913" y="14"/>
                    <a:pt x="913" y="14"/>
                    <a:pt x="913" y="14"/>
                  </a:cubicBezTo>
                  <a:cubicBezTo>
                    <a:pt x="910" y="13"/>
                    <a:pt x="910" y="13"/>
                    <a:pt x="910" y="13"/>
                  </a:cubicBezTo>
                  <a:cubicBezTo>
                    <a:pt x="906" y="13"/>
                    <a:pt x="906" y="13"/>
                    <a:pt x="906" y="13"/>
                  </a:cubicBezTo>
                  <a:cubicBezTo>
                    <a:pt x="895" y="14"/>
                    <a:pt x="895" y="14"/>
                    <a:pt x="895" y="14"/>
                  </a:cubicBezTo>
                  <a:cubicBezTo>
                    <a:pt x="869" y="17"/>
                    <a:pt x="869" y="17"/>
                    <a:pt x="869" y="17"/>
                  </a:cubicBezTo>
                  <a:cubicBezTo>
                    <a:pt x="872" y="16"/>
                    <a:pt x="872" y="16"/>
                    <a:pt x="872" y="16"/>
                  </a:cubicBezTo>
                  <a:cubicBezTo>
                    <a:pt x="869" y="16"/>
                    <a:pt x="869" y="16"/>
                    <a:pt x="869" y="16"/>
                  </a:cubicBezTo>
                  <a:cubicBezTo>
                    <a:pt x="899" y="13"/>
                    <a:pt x="899" y="13"/>
                    <a:pt x="899" y="13"/>
                  </a:cubicBezTo>
                  <a:cubicBezTo>
                    <a:pt x="895" y="13"/>
                    <a:pt x="895" y="13"/>
                    <a:pt x="895" y="13"/>
                  </a:cubicBezTo>
                  <a:cubicBezTo>
                    <a:pt x="893" y="13"/>
                    <a:pt x="893" y="13"/>
                    <a:pt x="893" y="13"/>
                  </a:cubicBezTo>
                  <a:cubicBezTo>
                    <a:pt x="909" y="12"/>
                    <a:pt x="909" y="12"/>
                    <a:pt x="909" y="12"/>
                  </a:cubicBezTo>
                  <a:cubicBezTo>
                    <a:pt x="920" y="12"/>
                    <a:pt x="920" y="12"/>
                    <a:pt x="920" y="12"/>
                  </a:cubicBezTo>
                  <a:cubicBezTo>
                    <a:pt x="935" y="9"/>
                    <a:pt x="935" y="9"/>
                    <a:pt x="935" y="9"/>
                  </a:cubicBezTo>
                  <a:cubicBezTo>
                    <a:pt x="940" y="9"/>
                    <a:pt x="940" y="9"/>
                    <a:pt x="940" y="9"/>
                  </a:cubicBezTo>
                  <a:cubicBezTo>
                    <a:pt x="945" y="7"/>
                    <a:pt x="945" y="7"/>
                    <a:pt x="945" y="7"/>
                  </a:cubicBezTo>
                  <a:cubicBezTo>
                    <a:pt x="945" y="6"/>
                    <a:pt x="945" y="6"/>
                    <a:pt x="945" y="6"/>
                  </a:cubicBezTo>
                  <a:lnTo>
                    <a:pt x="943" y="6"/>
                  </a:lnTo>
                  <a:close/>
                  <a:moveTo>
                    <a:pt x="674" y="55"/>
                  </a:moveTo>
                  <a:cubicBezTo>
                    <a:pt x="677" y="53"/>
                    <a:pt x="677" y="53"/>
                    <a:pt x="677" y="53"/>
                  </a:cubicBezTo>
                  <a:cubicBezTo>
                    <a:pt x="678" y="53"/>
                    <a:pt x="678" y="53"/>
                    <a:pt x="678" y="53"/>
                  </a:cubicBezTo>
                  <a:cubicBezTo>
                    <a:pt x="678" y="52"/>
                    <a:pt x="678" y="52"/>
                    <a:pt x="678" y="52"/>
                  </a:cubicBezTo>
                  <a:cubicBezTo>
                    <a:pt x="677" y="50"/>
                    <a:pt x="677" y="50"/>
                    <a:pt x="677" y="50"/>
                  </a:cubicBezTo>
                  <a:cubicBezTo>
                    <a:pt x="675" y="50"/>
                    <a:pt x="675" y="50"/>
                    <a:pt x="675" y="50"/>
                  </a:cubicBezTo>
                  <a:cubicBezTo>
                    <a:pt x="671" y="50"/>
                    <a:pt x="671" y="50"/>
                    <a:pt x="671" y="50"/>
                  </a:cubicBezTo>
                  <a:cubicBezTo>
                    <a:pt x="667" y="52"/>
                    <a:pt x="667" y="52"/>
                    <a:pt x="667" y="52"/>
                  </a:cubicBezTo>
                  <a:cubicBezTo>
                    <a:pt x="667" y="53"/>
                    <a:pt x="667" y="53"/>
                    <a:pt x="667" y="53"/>
                  </a:cubicBezTo>
                  <a:cubicBezTo>
                    <a:pt x="668" y="53"/>
                    <a:pt x="668" y="53"/>
                    <a:pt x="668" y="53"/>
                  </a:cubicBezTo>
                  <a:lnTo>
                    <a:pt x="674" y="55"/>
                  </a:lnTo>
                  <a:close/>
                  <a:moveTo>
                    <a:pt x="735" y="32"/>
                  </a:moveTo>
                  <a:cubicBezTo>
                    <a:pt x="733" y="32"/>
                    <a:pt x="733" y="32"/>
                    <a:pt x="733" y="32"/>
                  </a:cubicBezTo>
                  <a:cubicBezTo>
                    <a:pt x="731" y="30"/>
                    <a:pt x="731" y="30"/>
                    <a:pt x="731" y="30"/>
                  </a:cubicBezTo>
                  <a:cubicBezTo>
                    <a:pt x="728" y="30"/>
                    <a:pt x="728" y="30"/>
                    <a:pt x="728" y="30"/>
                  </a:cubicBezTo>
                  <a:cubicBezTo>
                    <a:pt x="725" y="32"/>
                    <a:pt x="725" y="32"/>
                    <a:pt x="725" y="32"/>
                  </a:cubicBezTo>
                  <a:cubicBezTo>
                    <a:pt x="723" y="32"/>
                    <a:pt x="723" y="32"/>
                    <a:pt x="723" y="32"/>
                  </a:cubicBezTo>
                  <a:cubicBezTo>
                    <a:pt x="731" y="27"/>
                    <a:pt x="731" y="27"/>
                    <a:pt x="731" y="27"/>
                  </a:cubicBezTo>
                  <a:cubicBezTo>
                    <a:pt x="730" y="26"/>
                    <a:pt x="730" y="26"/>
                    <a:pt x="730" y="26"/>
                  </a:cubicBezTo>
                  <a:cubicBezTo>
                    <a:pt x="728" y="26"/>
                    <a:pt x="728" y="26"/>
                    <a:pt x="728" y="26"/>
                  </a:cubicBezTo>
                  <a:cubicBezTo>
                    <a:pt x="725" y="26"/>
                    <a:pt x="725" y="26"/>
                    <a:pt x="725" y="26"/>
                  </a:cubicBezTo>
                  <a:cubicBezTo>
                    <a:pt x="728" y="25"/>
                    <a:pt x="728" y="25"/>
                    <a:pt x="728" y="25"/>
                  </a:cubicBezTo>
                  <a:cubicBezTo>
                    <a:pt x="730" y="25"/>
                    <a:pt x="730" y="25"/>
                    <a:pt x="730" y="25"/>
                  </a:cubicBezTo>
                  <a:cubicBezTo>
                    <a:pt x="730" y="23"/>
                    <a:pt x="730" y="23"/>
                    <a:pt x="730" y="23"/>
                  </a:cubicBezTo>
                  <a:cubicBezTo>
                    <a:pt x="728" y="23"/>
                    <a:pt x="728" y="23"/>
                    <a:pt x="728" y="23"/>
                  </a:cubicBezTo>
                  <a:cubicBezTo>
                    <a:pt x="727" y="23"/>
                    <a:pt x="727" y="23"/>
                    <a:pt x="727" y="23"/>
                  </a:cubicBezTo>
                  <a:cubicBezTo>
                    <a:pt x="723" y="25"/>
                    <a:pt x="723" y="25"/>
                    <a:pt x="723" y="25"/>
                  </a:cubicBezTo>
                  <a:cubicBezTo>
                    <a:pt x="724" y="25"/>
                    <a:pt x="724" y="25"/>
                    <a:pt x="724" y="25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18" y="25"/>
                    <a:pt x="718" y="25"/>
                    <a:pt x="718" y="25"/>
                  </a:cubicBezTo>
                  <a:cubicBezTo>
                    <a:pt x="720" y="23"/>
                    <a:pt x="720" y="23"/>
                    <a:pt x="720" y="23"/>
                  </a:cubicBezTo>
                  <a:cubicBezTo>
                    <a:pt x="715" y="22"/>
                    <a:pt x="715" y="22"/>
                    <a:pt x="715" y="22"/>
                  </a:cubicBezTo>
                  <a:cubicBezTo>
                    <a:pt x="714" y="22"/>
                    <a:pt x="714" y="22"/>
                    <a:pt x="714" y="22"/>
                  </a:cubicBezTo>
                  <a:cubicBezTo>
                    <a:pt x="713" y="22"/>
                    <a:pt x="713" y="22"/>
                    <a:pt x="713" y="22"/>
                  </a:cubicBezTo>
                  <a:cubicBezTo>
                    <a:pt x="711" y="20"/>
                    <a:pt x="711" y="20"/>
                    <a:pt x="711" y="20"/>
                  </a:cubicBezTo>
                  <a:cubicBezTo>
                    <a:pt x="710" y="19"/>
                    <a:pt x="710" y="19"/>
                    <a:pt x="710" y="19"/>
                  </a:cubicBezTo>
                  <a:cubicBezTo>
                    <a:pt x="708" y="17"/>
                    <a:pt x="708" y="17"/>
                    <a:pt x="708" y="17"/>
                  </a:cubicBezTo>
                  <a:cubicBezTo>
                    <a:pt x="707" y="16"/>
                    <a:pt x="707" y="16"/>
                    <a:pt x="707" y="16"/>
                  </a:cubicBezTo>
                  <a:cubicBezTo>
                    <a:pt x="703" y="14"/>
                    <a:pt x="703" y="14"/>
                    <a:pt x="703" y="14"/>
                  </a:cubicBezTo>
                  <a:cubicBezTo>
                    <a:pt x="698" y="14"/>
                    <a:pt x="698" y="14"/>
                    <a:pt x="698" y="14"/>
                  </a:cubicBezTo>
                  <a:cubicBezTo>
                    <a:pt x="692" y="16"/>
                    <a:pt x="692" y="16"/>
                    <a:pt x="692" y="16"/>
                  </a:cubicBezTo>
                  <a:cubicBezTo>
                    <a:pt x="694" y="16"/>
                    <a:pt x="694" y="16"/>
                    <a:pt x="694" y="16"/>
                  </a:cubicBezTo>
                  <a:cubicBezTo>
                    <a:pt x="697" y="16"/>
                    <a:pt x="697" y="16"/>
                    <a:pt x="697" y="16"/>
                  </a:cubicBezTo>
                  <a:cubicBezTo>
                    <a:pt x="701" y="16"/>
                    <a:pt x="701" y="16"/>
                    <a:pt x="701" y="16"/>
                  </a:cubicBezTo>
                  <a:cubicBezTo>
                    <a:pt x="695" y="17"/>
                    <a:pt x="695" y="17"/>
                    <a:pt x="695" y="17"/>
                  </a:cubicBezTo>
                  <a:cubicBezTo>
                    <a:pt x="692" y="17"/>
                    <a:pt x="692" y="17"/>
                    <a:pt x="692" y="17"/>
                  </a:cubicBezTo>
                  <a:cubicBezTo>
                    <a:pt x="691" y="17"/>
                    <a:pt x="691" y="17"/>
                    <a:pt x="691" y="17"/>
                  </a:cubicBezTo>
                  <a:cubicBezTo>
                    <a:pt x="690" y="17"/>
                    <a:pt x="690" y="17"/>
                    <a:pt x="690" y="17"/>
                  </a:cubicBezTo>
                  <a:cubicBezTo>
                    <a:pt x="685" y="17"/>
                    <a:pt x="685" y="17"/>
                    <a:pt x="685" y="17"/>
                  </a:cubicBezTo>
                  <a:cubicBezTo>
                    <a:pt x="682" y="17"/>
                    <a:pt x="682" y="17"/>
                    <a:pt x="682" y="17"/>
                  </a:cubicBezTo>
                  <a:cubicBezTo>
                    <a:pt x="681" y="19"/>
                    <a:pt x="681" y="19"/>
                    <a:pt x="681" y="19"/>
                  </a:cubicBezTo>
                  <a:cubicBezTo>
                    <a:pt x="680" y="19"/>
                    <a:pt x="680" y="19"/>
                    <a:pt x="680" y="19"/>
                  </a:cubicBezTo>
                  <a:cubicBezTo>
                    <a:pt x="682" y="20"/>
                    <a:pt x="682" y="20"/>
                    <a:pt x="682" y="20"/>
                  </a:cubicBezTo>
                  <a:cubicBezTo>
                    <a:pt x="684" y="20"/>
                    <a:pt x="684" y="20"/>
                    <a:pt x="684" y="20"/>
                  </a:cubicBezTo>
                  <a:cubicBezTo>
                    <a:pt x="685" y="22"/>
                    <a:pt x="685" y="22"/>
                    <a:pt x="685" y="22"/>
                  </a:cubicBezTo>
                  <a:cubicBezTo>
                    <a:pt x="678" y="22"/>
                    <a:pt x="678" y="22"/>
                    <a:pt x="678" y="22"/>
                  </a:cubicBezTo>
                  <a:cubicBezTo>
                    <a:pt x="670" y="23"/>
                    <a:pt x="670" y="23"/>
                    <a:pt x="670" y="23"/>
                  </a:cubicBezTo>
                  <a:cubicBezTo>
                    <a:pt x="664" y="23"/>
                    <a:pt x="664" y="23"/>
                    <a:pt x="664" y="23"/>
                  </a:cubicBezTo>
                  <a:cubicBezTo>
                    <a:pt x="665" y="25"/>
                    <a:pt x="665" y="25"/>
                    <a:pt x="665" y="25"/>
                  </a:cubicBezTo>
                  <a:cubicBezTo>
                    <a:pt x="668" y="25"/>
                    <a:pt x="668" y="25"/>
                    <a:pt x="668" y="25"/>
                  </a:cubicBezTo>
                  <a:cubicBezTo>
                    <a:pt x="670" y="25"/>
                    <a:pt x="670" y="25"/>
                    <a:pt x="670" y="25"/>
                  </a:cubicBezTo>
                  <a:cubicBezTo>
                    <a:pt x="672" y="26"/>
                    <a:pt x="672" y="26"/>
                    <a:pt x="672" y="26"/>
                  </a:cubicBezTo>
                  <a:cubicBezTo>
                    <a:pt x="675" y="26"/>
                    <a:pt x="675" y="26"/>
                    <a:pt x="675" y="26"/>
                  </a:cubicBezTo>
                  <a:cubicBezTo>
                    <a:pt x="677" y="27"/>
                    <a:pt x="677" y="27"/>
                    <a:pt x="677" y="27"/>
                  </a:cubicBezTo>
                  <a:cubicBezTo>
                    <a:pt x="668" y="26"/>
                    <a:pt x="668" y="26"/>
                    <a:pt x="668" y="26"/>
                  </a:cubicBezTo>
                  <a:cubicBezTo>
                    <a:pt x="664" y="26"/>
                    <a:pt x="664" y="26"/>
                    <a:pt x="664" y="26"/>
                  </a:cubicBezTo>
                  <a:cubicBezTo>
                    <a:pt x="661" y="26"/>
                    <a:pt x="661" y="26"/>
                    <a:pt x="661" y="26"/>
                  </a:cubicBezTo>
                  <a:cubicBezTo>
                    <a:pt x="660" y="27"/>
                    <a:pt x="660" y="27"/>
                    <a:pt x="660" y="27"/>
                  </a:cubicBezTo>
                  <a:cubicBezTo>
                    <a:pt x="660" y="29"/>
                    <a:pt x="660" y="29"/>
                    <a:pt x="660" y="29"/>
                  </a:cubicBezTo>
                  <a:cubicBezTo>
                    <a:pt x="660" y="30"/>
                    <a:pt x="660" y="30"/>
                    <a:pt x="660" y="30"/>
                  </a:cubicBezTo>
                  <a:cubicBezTo>
                    <a:pt x="662" y="30"/>
                    <a:pt x="662" y="30"/>
                    <a:pt x="662" y="30"/>
                  </a:cubicBezTo>
                  <a:cubicBezTo>
                    <a:pt x="658" y="32"/>
                    <a:pt x="658" y="32"/>
                    <a:pt x="658" y="32"/>
                  </a:cubicBezTo>
                  <a:cubicBezTo>
                    <a:pt x="660" y="33"/>
                    <a:pt x="660" y="33"/>
                    <a:pt x="660" y="33"/>
                  </a:cubicBezTo>
                  <a:cubicBezTo>
                    <a:pt x="661" y="33"/>
                    <a:pt x="661" y="33"/>
                    <a:pt x="661" y="33"/>
                  </a:cubicBezTo>
                  <a:cubicBezTo>
                    <a:pt x="665" y="33"/>
                    <a:pt x="665" y="33"/>
                    <a:pt x="665" y="33"/>
                  </a:cubicBezTo>
                  <a:cubicBezTo>
                    <a:pt x="668" y="33"/>
                    <a:pt x="668" y="33"/>
                    <a:pt x="668" y="33"/>
                  </a:cubicBezTo>
                  <a:cubicBezTo>
                    <a:pt x="671" y="33"/>
                    <a:pt x="671" y="33"/>
                    <a:pt x="671" y="33"/>
                  </a:cubicBezTo>
                  <a:cubicBezTo>
                    <a:pt x="672" y="33"/>
                    <a:pt x="672" y="33"/>
                    <a:pt x="672" y="33"/>
                  </a:cubicBezTo>
                  <a:cubicBezTo>
                    <a:pt x="677" y="32"/>
                    <a:pt x="677" y="32"/>
                    <a:pt x="677" y="32"/>
                  </a:cubicBezTo>
                  <a:cubicBezTo>
                    <a:pt x="675" y="33"/>
                    <a:pt x="675" y="33"/>
                    <a:pt x="675" y="33"/>
                  </a:cubicBezTo>
                  <a:cubicBezTo>
                    <a:pt x="677" y="33"/>
                    <a:pt x="677" y="33"/>
                    <a:pt x="677" y="33"/>
                  </a:cubicBezTo>
                  <a:cubicBezTo>
                    <a:pt x="678" y="32"/>
                    <a:pt x="678" y="32"/>
                    <a:pt x="678" y="32"/>
                  </a:cubicBezTo>
                  <a:cubicBezTo>
                    <a:pt x="681" y="32"/>
                    <a:pt x="681" y="32"/>
                    <a:pt x="681" y="32"/>
                  </a:cubicBezTo>
                  <a:cubicBezTo>
                    <a:pt x="685" y="32"/>
                    <a:pt x="685" y="32"/>
                    <a:pt x="685" y="32"/>
                  </a:cubicBezTo>
                  <a:cubicBezTo>
                    <a:pt x="681" y="33"/>
                    <a:pt x="681" y="33"/>
                    <a:pt x="681" y="33"/>
                  </a:cubicBezTo>
                  <a:cubicBezTo>
                    <a:pt x="685" y="33"/>
                    <a:pt x="685" y="33"/>
                    <a:pt x="685" y="33"/>
                  </a:cubicBezTo>
                  <a:cubicBezTo>
                    <a:pt x="680" y="35"/>
                    <a:pt x="680" y="35"/>
                    <a:pt x="680" y="35"/>
                  </a:cubicBezTo>
                  <a:cubicBezTo>
                    <a:pt x="671" y="35"/>
                    <a:pt x="671" y="35"/>
                    <a:pt x="671" y="35"/>
                  </a:cubicBezTo>
                  <a:cubicBezTo>
                    <a:pt x="662" y="36"/>
                    <a:pt x="662" y="36"/>
                    <a:pt x="662" y="36"/>
                  </a:cubicBezTo>
                  <a:cubicBezTo>
                    <a:pt x="664" y="37"/>
                    <a:pt x="664" y="37"/>
                    <a:pt x="664" y="37"/>
                  </a:cubicBezTo>
                  <a:cubicBezTo>
                    <a:pt x="665" y="39"/>
                    <a:pt x="665" y="39"/>
                    <a:pt x="665" y="39"/>
                  </a:cubicBezTo>
                  <a:cubicBezTo>
                    <a:pt x="664" y="39"/>
                    <a:pt x="664" y="39"/>
                    <a:pt x="664" y="39"/>
                  </a:cubicBezTo>
                  <a:cubicBezTo>
                    <a:pt x="667" y="40"/>
                    <a:pt x="667" y="40"/>
                    <a:pt x="667" y="40"/>
                  </a:cubicBezTo>
                  <a:cubicBezTo>
                    <a:pt x="670" y="40"/>
                    <a:pt x="670" y="40"/>
                    <a:pt x="670" y="40"/>
                  </a:cubicBezTo>
                  <a:cubicBezTo>
                    <a:pt x="672" y="40"/>
                    <a:pt x="672" y="40"/>
                    <a:pt x="672" y="40"/>
                  </a:cubicBezTo>
                  <a:cubicBezTo>
                    <a:pt x="677" y="40"/>
                    <a:pt x="677" y="40"/>
                    <a:pt x="677" y="40"/>
                  </a:cubicBezTo>
                  <a:cubicBezTo>
                    <a:pt x="672" y="42"/>
                    <a:pt x="672" y="42"/>
                    <a:pt x="672" y="42"/>
                  </a:cubicBezTo>
                  <a:cubicBezTo>
                    <a:pt x="667" y="42"/>
                    <a:pt x="667" y="42"/>
                    <a:pt x="667" y="42"/>
                  </a:cubicBezTo>
                  <a:cubicBezTo>
                    <a:pt x="670" y="43"/>
                    <a:pt x="670" y="43"/>
                    <a:pt x="670" y="43"/>
                  </a:cubicBezTo>
                  <a:cubicBezTo>
                    <a:pt x="674" y="45"/>
                    <a:pt x="674" y="45"/>
                    <a:pt x="674" y="45"/>
                  </a:cubicBezTo>
                  <a:cubicBezTo>
                    <a:pt x="680" y="45"/>
                    <a:pt x="680" y="45"/>
                    <a:pt x="680" y="45"/>
                  </a:cubicBezTo>
                  <a:cubicBezTo>
                    <a:pt x="682" y="45"/>
                    <a:pt x="682" y="45"/>
                    <a:pt x="682" y="45"/>
                  </a:cubicBezTo>
                  <a:cubicBezTo>
                    <a:pt x="684" y="45"/>
                    <a:pt x="684" y="45"/>
                    <a:pt x="684" y="45"/>
                  </a:cubicBezTo>
                  <a:cubicBezTo>
                    <a:pt x="682" y="43"/>
                    <a:pt x="682" y="43"/>
                    <a:pt x="682" y="43"/>
                  </a:cubicBezTo>
                  <a:cubicBezTo>
                    <a:pt x="685" y="43"/>
                    <a:pt x="685" y="43"/>
                    <a:pt x="685" y="43"/>
                  </a:cubicBezTo>
                  <a:cubicBezTo>
                    <a:pt x="690" y="45"/>
                    <a:pt x="690" y="45"/>
                    <a:pt x="690" y="45"/>
                  </a:cubicBezTo>
                  <a:cubicBezTo>
                    <a:pt x="690" y="42"/>
                    <a:pt x="690" y="42"/>
                    <a:pt x="690" y="42"/>
                  </a:cubicBezTo>
                  <a:cubicBezTo>
                    <a:pt x="690" y="40"/>
                    <a:pt x="690" y="40"/>
                    <a:pt x="690" y="40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1" y="43"/>
                    <a:pt x="691" y="43"/>
                    <a:pt x="691" y="43"/>
                  </a:cubicBezTo>
                  <a:cubicBezTo>
                    <a:pt x="694" y="45"/>
                    <a:pt x="694" y="45"/>
                    <a:pt x="694" y="45"/>
                  </a:cubicBezTo>
                  <a:cubicBezTo>
                    <a:pt x="695" y="45"/>
                    <a:pt x="695" y="45"/>
                    <a:pt x="695" y="45"/>
                  </a:cubicBezTo>
                  <a:cubicBezTo>
                    <a:pt x="698" y="43"/>
                    <a:pt x="698" y="43"/>
                    <a:pt x="698" y="43"/>
                  </a:cubicBezTo>
                  <a:cubicBezTo>
                    <a:pt x="700" y="42"/>
                    <a:pt x="700" y="42"/>
                    <a:pt x="700" y="42"/>
                  </a:cubicBezTo>
                  <a:cubicBezTo>
                    <a:pt x="701" y="40"/>
                    <a:pt x="701" y="40"/>
                    <a:pt x="701" y="40"/>
                  </a:cubicBezTo>
                  <a:cubicBezTo>
                    <a:pt x="704" y="42"/>
                    <a:pt x="704" y="42"/>
                    <a:pt x="704" y="42"/>
                  </a:cubicBezTo>
                  <a:cubicBezTo>
                    <a:pt x="707" y="40"/>
                    <a:pt x="707" y="40"/>
                    <a:pt x="707" y="40"/>
                  </a:cubicBezTo>
                  <a:cubicBezTo>
                    <a:pt x="705" y="40"/>
                    <a:pt x="705" y="40"/>
                    <a:pt x="705" y="40"/>
                  </a:cubicBezTo>
                  <a:cubicBezTo>
                    <a:pt x="710" y="37"/>
                    <a:pt x="710" y="37"/>
                    <a:pt x="710" y="37"/>
                  </a:cubicBezTo>
                  <a:cubicBezTo>
                    <a:pt x="714" y="36"/>
                    <a:pt x="714" y="36"/>
                    <a:pt x="714" y="36"/>
                  </a:cubicBezTo>
                  <a:cubicBezTo>
                    <a:pt x="711" y="37"/>
                    <a:pt x="711" y="37"/>
                    <a:pt x="711" y="37"/>
                  </a:cubicBezTo>
                  <a:cubicBezTo>
                    <a:pt x="708" y="39"/>
                    <a:pt x="708" y="39"/>
                    <a:pt x="708" y="39"/>
                  </a:cubicBezTo>
                  <a:cubicBezTo>
                    <a:pt x="711" y="40"/>
                    <a:pt x="711" y="40"/>
                    <a:pt x="711" y="40"/>
                  </a:cubicBezTo>
                  <a:cubicBezTo>
                    <a:pt x="714" y="39"/>
                    <a:pt x="714" y="39"/>
                    <a:pt x="714" y="39"/>
                  </a:cubicBezTo>
                  <a:cubicBezTo>
                    <a:pt x="718" y="37"/>
                    <a:pt x="718" y="37"/>
                    <a:pt x="718" y="37"/>
                  </a:cubicBezTo>
                  <a:cubicBezTo>
                    <a:pt x="721" y="36"/>
                    <a:pt x="721" y="36"/>
                    <a:pt x="721" y="36"/>
                  </a:cubicBezTo>
                  <a:cubicBezTo>
                    <a:pt x="724" y="36"/>
                    <a:pt x="724" y="36"/>
                    <a:pt x="724" y="36"/>
                  </a:cubicBezTo>
                  <a:cubicBezTo>
                    <a:pt x="728" y="35"/>
                    <a:pt x="728" y="35"/>
                    <a:pt x="728" y="35"/>
                  </a:cubicBezTo>
                  <a:cubicBezTo>
                    <a:pt x="738" y="35"/>
                    <a:pt x="738" y="35"/>
                    <a:pt x="738" y="35"/>
                  </a:cubicBezTo>
                  <a:cubicBezTo>
                    <a:pt x="737" y="32"/>
                    <a:pt x="737" y="32"/>
                    <a:pt x="737" y="32"/>
                  </a:cubicBezTo>
                  <a:lnTo>
                    <a:pt x="735" y="32"/>
                  </a:lnTo>
                  <a:close/>
                  <a:moveTo>
                    <a:pt x="707" y="156"/>
                  </a:moveTo>
                  <a:cubicBezTo>
                    <a:pt x="708" y="158"/>
                    <a:pt x="708" y="158"/>
                    <a:pt x="708" y="158"/>
                  </a:cubicBezTo>
                  <a:cubicBezTo>
                    <a:pt x="714" y="158"/>
                    <a:pt x="714" y="158"/>
                    <a:pt x="714" y="158"/>
                  </a:cubicBezTo>
                  <a:cubicBezTo>
                    <a:pt x="717" y="158"/>
                    <a:pt x="717" y="158"/>
                    <a:pt x="717" y="158"/>
                  </a:cubicBezTo>
                  <a:cubicBezTo>
                    <a:pt x="718" y="156"/>
                    <a:pt x="718" y="156"/>
                    <a:pt x="718" y="156"/>
                  </a:cubicBezTo>
                  <a:cubicBezTo>
                    <a:pt x="717" y="155"/>
                    <a:pt x="717" y="155"/>
                    <a:pt x="717" y="155"/>
                  </a:cubicBezTo>
                  <a:cubicBezTo>
                    <a:pt x="714" y="155"/>
                    <a:pt x="714" y="155"/>
                    <a:pt x="714" y="155"/>
                  </a:cubicBezTo>
                  <a:cubicBezTo>
                    <a:pt x="713" y="155"/>
                    <a:pt x="713" y="155"/>
                    <a:pt x="713" y="155"/>
                  </a:cubicBezTo>
                  <a:cubicBezTo>
                    <a:pt x="713" y="154"/>
                    <a:pt x="713" y="154"/>
                    <a:pt x="713" y="154"/>
                  </a:cubicBezTo>
                  <a:cubicBezTo>
                    <a:pt x="710" y="155"/>
                    <a:pt x="710" y="155"/>
                    <a:pt x="710" y="155"/>
                  </a:cubicBezTo>
                  <a:cubicBezTo>
                    <a:pt x="707" y="155"/>
                    <a:pt x="707" y="155"/>
                    <a:pt x="707" y="155"/>
                  </a:cubicBezTo>
                  <a:lnTo>
                    <a:pt x="707" y="156"/>
                  </a:lnTo>
                  <a:close/>
                  <a:moveTo>
                    <a:pt x="701" y="141"/>
                  </a:moveTo>
                  <a:cubicBezTo>
                    <a:pt x="701" y="139"/>
                    <a:pt x="701" y="139"/>
                    <a:pt x="701" y="139"/>
                  </a:cubicBezTo>
                  <a:cubicBezTo>
                    <a:pt x="698" y="139"/>
                    <a:pt x="698" y="139"/>
                    <a:pt x="698" y="139"/>
                  </a:cubicBezTo>
                  <a:cubicBezTo>
                    <a:pt x="697" y="139"/>
                    <a:pt x="697" y="139"/>
                    <a:pt x="697" y="139"/>
                  </a:cubicBezTo>
                  <a:cubicBezTo>
                    <a:pt x="695" y="141"/>
                    <a:pt x="695" y="141"/>
                    <a:pt x="695" y="141"/>
                  </a:cubicBezTo>
                  <a:cubicBezTo>
                    <a:pt x="695" y="142"/>
                    <a:pt x="695" y="142"/>
                    <a:pt x="695" y="142"/>
                  </a:cubicBezTo>
                  <a:cubicBezTo>
                    <a:pt x="698" y="142"/>
                    <a:pt x="698" y="142"/>
                    <a:pt x="698" y="142"/>
                  </a:cubicBezTo>
                  <a:lnTo>
                    <a:pt x="701" y="141"/>
                  </a:lnTo>
                  <a:close/>
                  <a:moveTo>
                    <a:pt x="746" y="235"/>
                  </a:moveTo>
                  <a:cubicBezTo>
                    <a:pt x="748" y="235"/>
                    <a:pt x="748" y="235"/>
                    <a:pt x="748" y="235"/>
                  </a:cubicBezTo>
                  <a:cubicBezTo>
                    <a:pt x="750" y="232"/>
                    <a:pt x="750" y="232"/>
                    <a:pt x="750" y="232"/>
                  </a:cubicBezTo>
                  <a:cubicBezTo>
                    <a:pt x="747" y="231"/>
                    <a:pt x="747" y="231"/>
                    <a:pt x="747" y="231"/>
                  </a:cubicBezTo>
                  <a:cubicBezTo>
                    <a:pt x="744" y="231"/>
                    <a:pt x="744" y="231"/>
                    <a:pt x="744" y="231"/>
                  </a:cubicBezTo>
                  <a:cubicBezTo>
                    <a:pt x="743" y="232"/>
                    <a:pt x="743" y="232"/>
                    <a:pt x="743" y="232"/>
                  </a:cubicBezTo>
                  <a:cubicBezTo>
                    <a:pt x="744" y="234"/>
                    <a:pt x="744" y="234"/>
                    <a:pt x="744" y="234"/>
                  </a:cubicBezTo>
                  <a:lnTo>
                    <a:pt x="746" y="235"/>
                  </a:lnTo>
                  <a:close/>
                  <a:moveTo>
                    <a:pt x="710" y="149"/>
                  </a:moveTo>
                  <a:cubicBezTo>
                    <a:pt x="711" y="148"/>
                    <a:pt x="711" y="148"/>
                    <a:pt x="711" y="148"/>
                  </a:cubicBezTo>
                  <a:cubicBezTo>
                    <a:pt x="710" y="148"/>
                    <a:pt x="710" y="148"/>
                    <a:pt x="710" y="148"/>
                  </a:cubicBezTo>
                  <a:cubicBezTo>
                    <a:pt x="708" y="148"/>
                    <a:pt x="708" y="148"/>
                    <a:pt x="708" y="148"/>
                  </a:cubicBezTo>
                  <a:cubicBezTo>
                    <a:pt x="707" y="148"/>
                    <a:pt x="707" y="148"/>
                    <a:pt x="707" y="148"/>
                  </a:cubicBezTo>
                  <a:cubicBezTo>
                    <a:pt x="707" y="151"/>
                    <a:pt x="707" y="151"/>
                    <a:pt x="707" y="151"/>
                  </a:cubicBezTo>
                  <a:cubicBezTo>
                    <a:pt x="707" y="152"/>
                    <a:pt x="707" y="152"/>
                    <a:pt x="707" y="152"/>
                  </a:cubicBezTo>
                  <a:cubicBezTo>
                    <a:pt x="710" y="151"/>
                    <a:pt x="710" y="151"/>
                    <a:pt x="710" y="151"/>
                  </a:cubicBezTo>
                  <a:lnTo>
                    <a:pt x="710" y="149"/>
                  </a:lnTo>
                  <a:close/>
                  <a:moveTo>
                    <a:pt x="622" y="132"/>
                  </a:moveTo>
                  <a:cubicBezTo>
                    <a:pt x="618" y="131"/>
                    <a:pt x="618" y="131"/>
                    <a:pt x="618" y="131"/>
                  </a:cubicBezTo>
                  <a:cubicBezTo>
                    <a:pt x="617" y="131"/>
                    <a:pt x="617" y="131"/>
                    <a:pt x="617" y="131"/>
                  </a:cubicBezTo>
                  <a:cubicBezTo>
                    <a:pt x="617" y="132"/>
                    <a:pt x="617" y="132"/>
                    <a:pt x="617" y="132"/>
                  </a:cubicBezTo>
                  <a:cubicBezTo>
                    <a:pt x="621" y="133"/>
                    <a:pt x="621" y="133"/>
                    <a:pt x="621" y="133"/>
                  </a:cubicBezTo>
                  <a:lnTo>
                    <a:pt x="622" y="132"/>
                  </a:lnTo>
                  <a:close/>
                  <a:moveTo>
                    <a:pt x="601" y="154"/>
                  </a:moveTo>
                  <a:cubicBezTo>
                    <a:pt x="599" y="156"/>
                    <a:pt x="599" y="156"/>
                    <a:pt x="599" y="156"/>
                  </a:cubicBezTo>
                  <a:cubicBezTo>
                    <a:pt x="598" y="158"/>
                    <a:pt x="598" y="158"/>
                    <a:pt x="598" y="158"/>
                  </a:cubicBezTo>
                  <a:cubicBezTo>
                    <a:pt x="599" y="158"/>
                    <a:pt x="599" y="158"/>
                    <a:pt x="599" y="158"/>
                  </a:cubicBezTo>
                  <a:cubicBezTo>
                    <a:pt x="601" y="158"/>
                    <a:pt x="601" y="158"/>
                    <a:pt x="601" y="158"/>
                  </a:cubicBezTo>
                  <a:cubicBezTo>
                    <a:pt x="602" y="156"/>
                    <a:pt x="602" y="156"/>
                    <a:pt x="602" y="156"/>
                  </a:cubicBezTo>
                  <a:cubicBezTo>
                    <a:pt x="605" y="154"/>
                    <a:pt x="605" y="154"/>
                    <a:pt x="605" y="154"/>
                  </a:cubicBezTo>
                  <a:cubicBezTo>
                    <a:pt x="605" y="152"/>
                    <a:pt x="605" y="152"/>
                    <a:pt x="605" y="152"/>
                  </a:cubicBezTo>
                  <a:cubicBezTo>
                    <a:pt x="602" y="152"/>
                    <a:pt x="602" y="152"/>
                    <a:pt x="602" y="152"/>
                  </a:cubicBezTo>
                  <a:lnTo>
                    <a:pt x="601" y="154"/>
                  </a:lnTo>
                  <a:close/>
                  <a:moveTo>
                    <a:pt x="649" y="207"/>
                  </a:moveTo>
                  <a:cubicBezTo>
                    <a:pt x="647" y="208"/>
                    <a:pt x="647" y="208"/>
                    <a:pt x="647" y="208"/>
                  </a:cubicBezTo>
                  <a:cubicBezTo>
                    <a:pt x="647" y="209"/>
                    <a:pt x="647" y="209"/>
                    <a:pt x="647" y="209"/>
                  </a:cubicBezTo>
                  <a:cubicBezTo>
                    <a:pt x="648" y="209"/>
                    <a:pt x="648" y="209"/>
                    <a:pt x="648" y="209"/>
                  </a:cubicBezTo>
                  <a:cubicBezTo>
                    <a:pt x="651" y="211"/>
                    <a:pt x="651" y="211"/>
                    <a:pt x="651" y="211"/>
                  </a:cubicBezTo>
                  <a:cubicBezTo>
                    <a:pt x="652" y="209"/>
                    <a:pt x="652" y="209"/>
                    <a:pt x="652" y="209"/>
                  </a:cubicBezTo>
                  <a:cubicBezTo>
                    <a:pt x="651" y="209"/>
                    <a:pt x="651" y="209"/>
                    <a:pt x="651" y="209"/>
                  </a:cubicBezTo>
                  <a:cubicBezTo>
                    <a:pt x="651" y="208"/>
                    <a:pt x="651" y="208"/>
                    <a:pt x="651" y="208"/>
                  </a:cubicBezTo>
                  <a:lnTo>
                    <a:pt x="649" y="207"/>
                  </a:lnTo>
                  <a:close/>
                  <a:moveTo>
                    <a:pt x="695" y="386"/>
                  </a:moveTo>
                  <a:cubicBezTo>
                    <a:pt x="691" y="384"/>
                    <a:pt x="691" y="384"/>
                    <a:pt x="691" y="384"/>
                  </a:cubicBezTo>
                  <a:cubicBezTo>
                    <a:pt x="688" y="383"/>
                    <a:pt x="688" y="383"/>
                    <a:pt x="688" y="383"/>
                  </a:cubicBezTo>
                  <a:cubicBezTo>
                    <a:pt x="682" y="383"/>
                    <a:pt x="682" y="383"/>
                    <a:pt x="682" y="383"/>
                  </a:cubicBezTo>
                  <a:cubicBezTo>
                    <a:pt x="681" y="383"/>
                    <a:pt x="681" y="383"/>
                    <a:pt x="681" y="383"/>
                  </a:cubicBezTo>
                  <a:cubicBezTo>
                    <a:pt x="678" y="383"/>
                    <a:pt x="678" y="383"/>
                    <a:pt x="678" y="383"/>
                  </a:cubicBezTo>
                  <a:cubicBezTo>
                    <a:pt x="682" y="386"/>
                    <a:pt x="682" y="386"/>
                    <a:pt x="682" y="386"/>
                  </a:cubicBezTo>
                  <a:cubicBezTo>
                    <a:pt x="687" y="390"/>
                    <a:pt x="687" y="390"/>
                    <a:pt x="687" y="390"/>
                  </a:cubicBezTo>
                  <a:cubicBezTo>
                    <a:pt x="692" y="393"/>
                    <a:pt x="692" y="393"/>
                    <a:pt x="692" y="393"/>
                  </a:cubicBezTo>
                  <a:cubicBezTo>
                    <a:pt x="700" y="393"/>
                    <a:pt x="700" y="393"/>
                    <a:pt x="700" y="393"/>
                  </a:cubicBezTo>
                  <a:cubicBezTo>
                    <a:pt x="703" y="393"/>
                    <a:pt x="703" y="393"/>
                    <a:pt x="703" y="393"/>
                  </a:cubicBezTo>
                  <a:cubicBezTo>
                    <a:pt x="704" y="393"/>
                    <a:pt x="704" y="393"/>
                    <a:pt x="704" y="393"/>
                  </a:cubicBezTo>
                  <a:cubicBezTo>
                    <a:pt x="703" y="392"/>
                    <a:pt x="703" y="392"/>
                    <a:pt x="703" y="392"/>
                  </a:cubicBezTo>
                  <a:cubicBezTo>
                    <a:pt x="701" y="389"/>
                    <a:pt x="701" y="389"/>
                    <a:pt x="701" y="389"/>
                  </a:cubicBezTo>
                  <a:lnTo>
                    <a:pt x="695" y="386"/>
                  </a:lnTo>
                  <a:close/>
                  <a:moveTo>
                    <a:pt x="727" y="379"/>
                  </a:moveTo>
                  <a:cubicBezTo>
                    <a:pt x="728" y="377"/>
                    <a:pt x="728" y="377"/>
                    <a:pt x="728" y="377"/>
                  </a:cubicBezTo>
                  <a:cubicBezTo>
                    <a:pt x="731" y="376"/>
                    <a:pt x="731" y="376"/>
                    <a:pt x="731" y="376"/>
                  </a:cubicBezTo>
                  <a:cubicBezTo>
                    <a:pt x="733" y="374"/>
                    <a:pt x="733" y="374"/>
                    <a:pt x="733" y="374"/>
                  </a:cubicBezTo>
                  <a:cubicBezTo>
                    <a:pt x="737" y="371"/>
                    <a:pt x="737" y="371"/>
                    <a:pt x="737" y="371"/>
                  </a:cubicBezTo>
                  <a:cubicBezTo>
                    <a:pt x="740" y="370"/>
                    <a:pt x="740" y="370"/>
                    <a:pt x="740" y="370"/>
                  </a:cubicBezTo>
                  <a:cubicBezTo>
                    <a:pt x="740" y="371"/>
                    <a:pt x="740" y="371"/>
                    <a:pt x="740" y="371"/>
                  </a:cubicBezTo>
                  <a:cubicBezTo>
                    <a:pt x="741" y="370"/>
                    <a:pt x="741" y="370"/>
                    <a:pt x="741" y="370"/>
                  </a:cubicBezTo>
                  <a:cubicBezTo>
                    <a:pt x="741" y="369"/>
                    <a:pt x="741" y="369"/>
                    <a:pt x="741" y="369"/>
                  </a:cubicBezTo>
                  <a:cubicBezTo>
                    <a:pt x="743" y="367"/>
                    <a:pt x="743" y="367"/>
                    <a:pt x="743" y="367"/>
                  </a:cubicBezTo>
                  <a:cubicBezTo>
                    <a:pt x="746" y="366"/>
                    <a:pt x="746" y="366"/>
                    <a:pt x="746" y="366"/>
                  </a:cubicBezTo>
                  <a:cubicBezTo>
                    <a:pt x="746" y="364"/>
                    <a:pt x="746" y="364"/>
                    <a:pt x="746" y="364"/>
                  </a:cubicBezTo>
                  <a:cubicBezTo>
                    <a:pt x="750" y="364"/>
                    <a:pt x="750" y="364"/>
                    <a:pt x="750" y="364"/>
                  </a:cubicBezTo>
                  <a:cubicBezTo>
                    <a:pt x="753" y="364"/>
                    <a:pt x="753" y="364"/>
                    <a:pt x="753" y="364"/>
                  </a:cubicBezTo>
                  <a:cubicBezTo>
                    <a:pt x="758" y="361"/>
                    <a:pt x="758" y="361"/>
                    <a:pt x="758" y="361"/>
                  </a:cubicBezTo>
                  <a:cubicBezTo>
                    <a:pt x="761" y="363"/>
                    <a:pt x="761" y="363"/>
                    <a:pt x="761" y="363"/>
                  </a:cubicBezTo>
                  <a:cubicBezTo>
                    <a:pt x="766" y="363"/>
                    <a:pt x="766" y="363"/>
                    <a:pt x="766" y="363"/>
                  </a:cubicBezTo>
                  <a:cubicBezTo>
                    <a:pt x="771" y="359"/>
                    <a:pt x="771" y="359"/>
                    <a:pt x="771" y="359"/>
                  </a:cubicBezTo>
                  <a:cubicBezTo>
                    <a:pt x="778" y="356"/>
                    <a:pt x="778" y="356"/>
                    <a:pt x="778" y="356"/>
                  </a:cubicBezTo>
                  <a:cubicBezTo>
                    <a:pt x="781" y="354"/>
                    <a:pt x="781" y="354"/>
                    <a:pt x="781" y="354"/>
                  </a:cubicBezTo>
                  <a:cubicBezTo>
                    <a:pt x="781" y="351"/>
                    <a:pt x="781" y="351"/>
                    <a:pt x="781" y="351"/>
                  </a:cubicBezTo>
                  <a:cubicBezTo>
                    <a:pt x="778" y="350"/>
                    <a:pt x="778" y="350"/>
                    <a:pt x="778" y="350"/>
                  </a:cubicBezTo>
                  <a:cubicBezTo>
                    <a:pt x="783" y="350"/>
                    <a:pt x="783" y="350"/>
                    <a:pt x="783" y="350"/>
                  </a:cubicBezTo>
                  <a:cubicBezTo>
                    <a:pt x="783" y="349"/>
                    <a:pt x="783" y="349"/>
                    <a:pt x="783" y="349"/>
                  </a:cubicBezTo>
                  <a:cubicBezTo>
                    <a:pt x="780" y="349"/>
                    <a:pt x="780" y="349"/>
                    <a:pt x="780" y="349"/>
                  </a:cubicBezTo>
                  <a:cubicBezTo>
                    <a:pt x="776" y="347"/>
                    <a:pt x="776" y="347"/>
                    <a:pt x="776" y="347"/>
                  </a:cubicBezTo>
                  <a:cubicBezTo>
                    <a:pt x="778" y="347"/>
                    <a:pt x="778" y="347"/>
                    <a:pt x="778" y="347"/>
                  </a:cubicBezTo>
                  <a:cubicBezTo>
                    <a:pt x="780" y="347"/>
                    <a:pt x="780" y="347"/>
                    <a:pt x="780" y="347"/>
                  </a:cubicBezTo>
                  <a:cubicBezTo>
                    <a:pt x="783" y="347"/>
                    <a:pt x="783" y="347"/>
                    <a:pt x="783" y="347"/>
                  </a:cubicBezTo>
                  <a:cubicBezTo>
                    <a:pt x="783" y="346"/>
                    <a:pt x="783" y="346"/>
                    <a:pt x="783" y="346"/>
                  </a:cubicBezTo>
                  <a:cubicBezTo>
                    <a:pt x="781" y="346"/>
                    <a:pt x="781" y="346"/>
                    <a:pt x="781" y="346"/>
                  </a:cubicBezTo>
                  <a:cubicBezTo>
                    <a:pt x="781" y="344"/>
                    <a:pt x="781" y="344"/>
                    <a:pt x="781" y="344"/>
                  </a:cubicBezTo>
                  <a:cubicBezTo>
                    <a:pt x="783" y="344"/>
                    <a:pt x="783" y="344"/>
                    <a:pt x="783" y="344"/>
                  </a:cubicBezTo>
                  <a:cubicBezTo>
                    <a:pt x="784" y="344"/>
                    <a:pt x="784" y="344"/>
                    <a:pt x="784" y="344"/>
                  </a:cubicBezTo>
                  <a:cubicBezTo>
                    <a:pt x="783" y="343"/>
                    <a:pt x="783" y="343"/>
                    <a:pt x="783" y="343"/>
                  </a:cubicBezTo>
                  <a:cubicBezTo>
                    <a:pt x="781" y="341"/>
                    <a:pt x="781" y="341"/>
                    <a:pt x="781" y="341"/>
                  </a:cubicBezTo>
                  <a:cubicBezTo>
                    <a:pt x="784" y="341"/>
                    <a:pt x="784" y="341"/>
                    <a:pt x="784" y="341"/>
                  </a:cubicBezTo>
                  <a:cubicBezTo>
                    <a:pt x="786" y="340"/>
                    <a:pt x="786" y="340"/>
                    <a:pt x="786" y="340"/>
                  </a:cubicBezTo>
                  <a:cubicBezTo>
                    <a:pt x="787" y="337"/>
                    <a:pt x="787" y="337"/>
                    <a:pt x="787" y="337"/>
                  </a:cubicBezTo>
                  <a:cubicBezTo>
                    <a:pt x="786" y="337"/>
                    <a:pt x="786" y="337"/>
                    <a:pt x="786" y="337"/>
                  </a:cubicBezTo>
                  <a:cubicBezTo>
                    <a:pt x="784" y="337"/>
                    <a:pt x="784" y="337"/>
                    <a:pt x="784" y="337"/>
                  </a:cubicBezTo>
                  <a:cubicBezTo>
                    <a:pt x="784" y="336"/>
                    <a:pt x="784" y="336"/>
                    <a:pt x="784" y="336"/>
                  </a:cubicBezTo>
                  <a:cubicBezTo>
                    <a:pt x="784" y="334"/>
                    <a:pt x="784" y="334"/>
                    <a:pt x="784" y="334"/>
                  </a:cubicBezTo>
                  <a:cubicBezTo>
                    <a:pt x="783" y="334"/>
                    <a:pt x="783" y="334"/>
                    <a:pt x="783" y="334"/>
                  </a:cubicBezTo>
                  <a:cubicBezTo>
                    <a:pt x="780" y="333"/>
                    <a:pt x="780" y="333"/>
                    <a:pt x="780" y="333"/>
                  </a:cubicBezTo>
                  <a:cubicBezTo>
                    <a:pt x="781" y="333"/>
                    <a:pt x="781" y="333"/>
                    <a:pt x="781" y="333"/>
                  </a:cubicBezTo>
                  <a:cubicBezTo>
                    <a:pt x="781" y="331"/>
                    <a:pt x="781" y="331"/>
                    <a:pt x="781" y="331"/>
                  </a:cubicBezTo>
                  <a:cubicBezTo>
                    <a:pt x="778" y="333"/>
                    <a:pt x="778" y="333"/>
                    <a:pt x="778" y="333"/>
                  </a:cubicBezTo>
                  <a:cubicBezTo>
                    <a:pt x="777" y="333"/>
                    <a:pt x="777" y="333"/>
                    <a:pt x="777" y="333"/>
                  </a:cubicBezTo>
                  <a:cubicBezTo>
                    <a:pt x="774" y="334"/>
                    <a:pt x="774" y="334"/>
                    <a:pt x="774" y="334"/>
                  </a:cubicBezTo>
                  <a:cubicBezTo>
                    <a:pt x="773" y="336"/>
                    <a:pt x="773" y="336"/>
                    <a:pt x="773" y="336"/>
                  </a:cubicBezTo>
                  <a:cubicBezTo>
                    <a:pt x="773" y="334"/>
                    <a:pt x="773" y="334"/>
                    <a:pt x="773" y="334"/>
                  </a:cubicBezTo>
                  <a:cubicBezTo>
                    <a:pt x="770" y="334"/>
                    <a:pt x="770" y="334"/>
                    <a:pt x="770" y="334"/>
                  </a:cubicBezTo>
                  <a:cubicBezTo>
                    <a:pt x="777" y="331"/>
                    <a:pt x="777" y="331"/>
                    <a:pt x="777" y="331"/>
                  </a:cubicBezTo>
                  <a:cubicBezTo>
                    <a:pt x="776" y="328"/>
                    <a:pt x="776" y="328"/>
                    <a:pt x="776" y="328"/>
                  </a:cubicBezTo>
                  <a:cubicBezTo>
                    <a:pt x="774" y="327"/>
                    <a:pt x="774" y="327"/>
                    <a:pt x="774" y="327"/>
                  </a:cubicBezTo>
                  <a:cubicBezTo>
                    <a:pt x="771" y="327"/>
                    <a:pt x="771" y="327"/>
                    <a:pt x="771" y="327"/>
                  </a:cubicBezTo>
                  <a:cubicBezTo>
                    <a:pt x="767" y="326"/>
                    <a:pt x="767" y="326"/>
                    <a:pt x="767" y="326"/>
                  </a:cubicBezTo>
                  <a:cubicBezTo>
                    <a:pt x="766" y="326"/>
                    <a:pt x="766" y="326"/>
                    <a:pt x="766" y="326"/>
                  </a:cubicBezTo>
                  <a:cubicBezTo>
                    <a:pt x="770" y="324"/>
                    <a:pt x="770" y="324"/>
                    <a:pt x="770" y="324"/>
                  </a:cubicBezTo>
                  <a:cubicBezTo>
                    <a:pt x="773" y="324"/>
                    <a:pt x="773" y="324"/>
                    <a:pt x="773" y="324"/>
                  </a:cubicBezTo>
                  <a:cubicBezTo>
                    <a:pt x="776" y="323"/>
                    <a:pt x="776" y="323"/>
                    <a:pt x="776" y="323"/>
                  </a:cubicBezTo>
                  <a:cubicBezTo>
                    <a:pt x="778" y="321"/>
                    <a:pt x="778" y="321"/>
                    <a:pt x="778" y="321"/>
                  </a:cubicBezTo>
                  <a:cubicBezTo>
                    <a:pt x="776" y="320"/>
                    <a:pt x="776" y="320"/>
                    <a:pt x="776" y="320"/>
                  </a:cubicBezTo>
                  <a:cubicBezTo>
                    <a:pt x="774" y="320"/>
                    <a:pt x="774" y="320"/>
                    <a:pt x="774" y="320"/>
                  </a:cubicBezTo>
                  <a:cubicBezTo>
                    <a:pt x="768" y="318"/>
                    <a:pt x="768" y="318"/>
                    <a:pt x="768" y="318"/>
                  </a:cubicBezTo>
                  <a:cubicBezTo>
                    <a:pt x="766" y="317"/>
                    <a:pt x="766" y="317"/>
                    <a:pt x="766" y="317"/>
                  </a:cubicBezTo>
                  <a:cubicBezTo>
                    <a:pt x="764" y="317"/>
                    <a:pt x="764" y="317"/>
                    <a:pt x="764" y="317"/>
                  </a:cubicBezTo>
                  <a:cubicBezTo>
                    <a:pt x="764" y="316"/>
                    <a:pt x="764" y="316"/>
                    <a:pt x="764" y="316"/>
                  </a:cubicBezTo>
                  <a:cubicBezTo>
                    <a:pt x="764" y="314"/>
                    <a:pt x="764" y="314"/>
                    <a:pt x="764" y="314"/>
                  </a:cubicBezTo>
                  <a:cubicBezTo>
                    <a:pt x="760" y="316"/>
                    <a:pt x="760" y="316"/>
                    <a:pt x="760" y="316"/>
                  </a:cubicBezTo>
                  <a:cubicBezTo>
                    <a:pt x="763" y="313"/>
                    <a:pt x="763" y="313"/>
                    <a:pt x="763" y="313"/>
                  </a:cubicBezTo>
                  <a:cubicBezTo>
                    <a:pt x="760" y="314"/>
                    <a:pt x="760" y="314"/>
                    <a:pt x="760" y="314"/>
                  </a:cubicBezTo>
                  <a:cubicBezTo>
                    <a:pt x="760" y="313"/>
                    <a:pt x="760" y="313"/>
                    <a:pt x="760" y="313"/>
                  </a:cubicBezTo>
                  <a:cubicBezTo>
                    <a:pt x="757" y="314"/>
                    <a:pt x="757" y="314"/>
                    <a:pt x="757" y="314"/>
                  </a:cubicBezTo>
                  <a:cubicBezTo>
                    <a:pt x="757" y="311"/>
                    <a:pt x="757" y="311"/>
                    <a:pt x="757" y="311"/>
                  </a:cubicBezTo>
                  <a:cubicBezTo>
                    <a:pt x="751" y="316"/>
                    <a:pt x="751" y="316"/>
                    <a:pt x="751" y="316"/>
                  </a:cubicBezTo>
                  <a:cubicBezTo>
                    <a:pt x="753" y="314"/>
                    <a:pt x="753" y="314"/>
                    <a:pt x="753" y="314"/>
                  </a:cubicBezTo>
                  <a:cubicBezTo>
                    <a:pt x="754" y="313"/>
                    <a:pt x="754" y="313"/>
                    <a:pt x="754" y="313"/>
                  </a:cubicBezTo>
                  <a:cubicBezTo>
                    <a:pt x="753" y="313"/>
                    <a:pt x="753" y="313"/>
                    <a:pt x="753" y="313"/>
                  </a:cubicBezTo>
                  <a:cubicBezTo>
                    <a:pt x="750" y="314"/>
                    <a:pt x="750" y="314"/>
                    <a:pt x="750" y="314"/>
                  </a:cubicBezTo>
                  <a:cubicBezTo>
                    <a:pt x="747" y="316"/>
                    <a:pt x="747" y="316"/>
                    <a:pt x="747" y="316"/>
                  </a:cubicBezTo>
                  <a:cubicBezTo>
                    <a:pt x="748" y="314"/>
                    <a:pt x="748" y="314"/>
                    <a:pt x="748" y="314"/>
                  </a:cubicBezTo>
                  <a:cubicBezTo>
                    <a:pt x="751" y="311"/>
                    <a:pt x="751" y="311"/>
                    <a:pt x="751" y="311"/>
                  </a:cubicBezTo>
                  <a:cubicBezTo>
                    <a:pt x="753" y="310"/>
                    <a:pt x="753" y="310"/>
                    <a:pt x="753" y="310"/>
                  </a:cubicBezTo>
                  <a:cubicBezTo>
                    <a:pt x="753" y="308"/>
                    <a:pt x="753" y="308"/>
                    <a:pt x="753" y="308"/>
                  </a:cubicBezTo>
                  <a:cubicBezTo>
                    <a:pt x="754" y="306"/>
                    <a:pt x="754" y="306"/>
                    <a:pt x="754" y="306"/>
                  </a:cubicBezTo>
                  <a:cubicBezTo>
                    <a:pt x="753" y="307"/>
                    <a:pt x="753" y="307"/>
                    <a:pt x="753" y="307"/>
                  </a:cubicBezTo>
                  <a:cubicBezTo>
                    <a:pt x="751" y="308"/>
                    <a:pt x="751" y="308"/>
                    <a:pt x="751" y="308"/>
                  </a:cubicBezTo>
                  <a:cubicBezTo>
                    <a:pt x="751" y="307"/>
                    <a:pt x="751" y="307"/>
                    <a:pt x="751" y="307"/>
                  </a:cubicBezTo>
                  <a:cubicBezTo>
                    <a:pt x="748" y="307"/>
                    <a:pt x="748" y="307"/>
                    <a:pt x="748" y="307"/>
                  </a:cubicBezTo>
                  <a:cubicBezTo>
                    <a:pt x="750" y="306"/>
                    <a:pt x="750" y="306"/>
                    <a:pt x="750" y="306"/>
                  </a:cubicBezTo>
                  <a:cubicBezTo>
                    <a:pt x="747" y="304"/>
                    <a:pt x="747" y="304"/>
                    <a:pt x="747" y="304"/>
                  </a:cubicBezTo>
                  <a:cubicBezTo>
                    <a:pt x="748" y="304"/>
                    <a:pt x="748" y="304"/>
                    <a:pt x="748" y="304"/>
                  </a:cubicBezTo>
                  <a:cubicBezTo>
                    <a:pt x="746" y="303"/>
                    <a:pt x="746" y="303"/>
                    <a:pt x="746" y="303"/>
                  </a:cubicBezTo>
                  <a:cubicBezTo>
                    <a:pt x="747" y="300"/>
                    <a:pt x="747" y="300"/>
                    <a:pt x="747" y="300"/>
                  </a:cubicBezTo>
                  <a:cubicBezTo>
                    <a:pt x="744" y="301"/>
                    <a:pt x="744" y="301"/>
                    <a:pt x="744" y="301"/>
                  </a:cubicBezTo>
                  <a:cubicBezTo>
                    <a:pt x="741" y="300"/>
                    <a:pt x="741" y="300"/>
                    <a:pt x="741" y="300"/>
                  </a:cubicBezTo>
                  <a:cubicBezTo>
                    <a:pt x="743" y="300"/>
                    <a:pt x="743" y="300"/>
                    <a:pt x="743" y="300"/>
                  </a:cubicBezTo>
                  <a:cubicBezTo>
                    <a:pt x="744" y="298"/>
                    <a:pt x="744" y="298"/>
                    <a:pt x="744" y="298"/>
                  </a:cubicBezTo>
                  <a:cubicBezTo>
                    <a:pt x="741" y="297"/>
                    <a:pt x="741" y="297"/>
                    <a:pt x="741" y="297"/>
                  </a:cubicBezTo>
                  <a:cubicBezTo>
                    <a:pt x="744" y="297"/>
                    <a:pt x="744" y="297"/>
                    <a:pt x="744" y="297"/>
                  </a:cubicBezTo>
                  <a:cubicBezTo>
                    <a:pt x="746" y="295"/>
                    <a:pt x="746" y="295"/>
                    <a:pt x="746" y="295"/>
                  </a:cubicBezTo>
                  <a:cubicBezTo>
                    <a:pt x="744" y="295"/>
                    <a:pt x="744" y="295"/>
                    <a:pt x="744" y="295"/>
                  </a:cubicBezTo>
                  <a:cubicBezTo>
                    <a:pt x="741" y="294"/>
                    <a:pt x="741" y="294"/>
                    <a:pt x="741" y="294"/>
                  </a:cubicBezTo>
                  <a:cubicBezTo>
                    <a:pt x="744" y="294"/>
                    <a:pt x="744" y="294"/>
                    <a:pt x="744" y="294"/>
                  </a:cubicBezTo>
                  <a:cubicBezTo>
                    <a:pt x="746" y="294"/>
                    <a:pt x="746" y="294"/>
                    <a:pt x="746" y="294"/>
                  </a:cubicBezTo>
                  <a:cubicBezTo>
                    <a:pt x="748" y="291"/>
                    <a:pt x="748" y="291"/>
                    <a:pt x="748" y="291"/>
                  </a:cubicBezTo>
                  <a:cubicBezTo>
                    <a:pt x="751" y="291"/>
                    <a:pt x="751" y="291"/>
                    <a:pt x="751" y="291"/>
                  </a:cubicBezTo>
                  <a:cubicBezTo>
                    <a:pt x="753" y="291"/>
                    <a:pt x="753" y="291"/>
                    <a:pt x="753" y="291"/>
                  </a:cubicBezTo>
                  <a:cubicBezTo>
                    <a:pt x="753" y="290"/>
                    <a:pt x="753" y="290"/>
                    <a:pt x="753" y="290"/>
                  </a:cubicBezTo>
                  <a:cubicBezTo>
                    <a:pt x="751" y="288"/>
                    <a:pt x="751" y="288"/>
                    <a:pt x="751" y="288"/>
                  </a:cubicBezTo>
                  <a:cubicBezTo>
                    <a:pt x="750" y="288"/>
                    <a:pt x="750" y="288"/>
                    <a:pt x="750" y="288"/>
                  </a:cubicBezTo>
                  <a:cubicBezTo>
                    <a:pt x="748" y="287"/>
                    <a:pt x="748" y="287"/>
                    <a:pt x="748" y="287"/>
                  </a:cubicBezTo>
                  <a:cubicBezTo>
                    <a:pt x="750" y="285"/>
                    <a:pt x="750" y="285"/>
                    <a:pt x="750" y="285"/>
                  </a:cubicBezTo>
                  <a:cubicBezTo>
                    <a:pt x="748" y="285"/>
                    <a:pt x="748" y="285"/>
                    <a:pt x="748" y="285"/>
                  </a:cubicBezTo>
                  <a:cubicBezTo>
                    <a:pt x="744" y="284"/>
                    <a:pt x="744" y="284"/>
                    <a:pt x="744" y="284"/>
                  </a:cubicBezTo>
                  <a:cubicBezTo>
                    <a:pt x="747" y="284"/>
                    <a:pt x="747" y="284"/>
                    <a:pt x="747" y="284"/>
                  </a:cubicBezTo>
                  <a:cubicBezTo>
                    <a:pt x="750" y="283"/>
                    <a:pt x="750" y="283"/>
                    <a:pt x="750" y="283"/>
                  </a:cubicBezTo>
                  <a:cubicBezTo>
                    <a:pt x="750" y="281"/>
                    <a:pt x="750" y="281"/>
                    <a:pt x="750" y="281"/>
                  </a:cubicBezTo>
                  <a:cubicBezTo>
                    <a:pt x="750" y="280"/>
                    <a:pt x="750" y="280"/>
                    <a:pt x="750" y="280"/>
                  </a:cubicBezTo>
                  <a:cubicBezTo>
                    <a:pt x="750" y="278"/>
                    <a:pt x="750" y="278"/>
                    <a:pt x="750" y="278"/>
                  </a:cubicBezTo>
                  <a:cubicBezTo>
                    <a:pt x="748" y="278"/>
                    <a:pt x="748" y="278"/>
                    <a:pt x="748" y="278"/>
                  </a:cubicBezTo>
                  <a:cubicBezTo>
                    <a:pt x="747" y="280"/>
                    <a:pt x="747" y="280"/>
                    <a:pt x="747" y="280"/>
                  </a:cubicBezTo>
                  <a:cubicBezTo>
                    <a:pt x="747" y="278"/>
                    <a:pt x="747" y="278"/>
                    <a:pt x="747" y="278"/>
                  </a:cubicBezTo>
                  <a:cubicBezTo>
                    <a:pt x="746" y="278"/>
                    <a:pt x="746" y="278"/>
                    <a:pt x="746" y="278"/>
                  </a:cubicBezTo>
                  <a:cubicBezTo>
                    <a:pt x="748" y="277"/>
                    <a:pt x="748" y="277"/>
                    <a:pt x="748" y="277"/>
                  </a:cubicBezTo>
                  <a:cubicBezTo>
                    <a:pt x="747" y="277"/>
                    <a:pt x="747" y="277"/>
                    <a:pt x="747" y="277"/>
                  </a:cubicBezTo>
                  <a:cubicBezTo>
                    <a:pt x="748" y="275"/>
                    <a:pt x="748" y="275"/>
                    <a:pt x="748" y="275"/>
                  </a:cubicBezTo>
                  <a:cubicBezTo>
                    <a:pt x="746" y="275"/>
                    <a:pt x="746" y="275"/>
                    <a:pt x="746" y="275"/>
                  </a:cubicBezTo>
                  <a:cubicBezTo>
                    <a:pt x="747" y="274"/>
                    <a:pt x="747" y="274"/>
                    <a:pt x="747" y="274"/>
                  </a:cubicBezTo>
                  <a:cubicBezTo>
                    <a:pt x="748" y="274"/>
                    <a:pt x="748" y="274"/>
                    <a:pt x="748" y="274"/>
                  </a:cubicBezTo>
                  <a:cubicBezTo>
                    <a:pt x="748" y="271"/>
                    <a:pt x="748" y="271"/>
                    <a:pt x="748" y="271"/>
                  </a:cubicBezTo>
                  <a:cubicBezTo>
                    <a:pt x="746" y="271"/>
                    <a:pt x="746" y="271"/>
                    <a:pt x="746" y="271"/>
                  </a:cubicBezTo>
                  <a:cubicBezTo>
                    <a:pt x="743" y="273"/>
                    <a:pt x="743" y="273"/>
                    <a:pt x="743" y="273"/>
                  </a:cubicBezTo>
                  <a:cubicBezTo>
                    <a:pt x="741" y="273"/>
                    <a:pt x="741" y="273"/>
                    <a:pt x="741" y="273"/>
                  </a:cubicBezTo>
                  <a:cubicBezTo>
                    <a:pt x="741" y="271"/>
                    <a:pt x="741" y="271"/>
                    <a:pt x="741" y="271"/>
                  </a:cubicBezTo>
                  <a:cubicBezTo>
                    <a:pt x="744" y="271"/>
                    <a:pt x="744" y="271"/>
                    <a:pt x="744" y="271"/>
                  </a:cubicBezTo>
                  <a:cubicBezTo>
                    <a:pt x="747" y="270"/>
                    <a:pt x="747" y="270"/>
                    <a:pt x="747" y="270"/>
                  </a:cubicBezTo>
                  <a:cubicBezTo>
                    <a:pt x="747" y="268"/>
                    <a:pt x="747" y="268"/>
                    <a:pt x="747" y="268"/>
                  </a:cubicBezTo>
                  <a:cubicBezTo>
                    <a:pt x="748" y="268"/>
                    <a:pt x="748" y="268"/>
                    <a:pt x="748" y="268"/>
                  </a:cubicBezTo>
                  <a:cubicBezTo>
                    <a:pt x="747" y="267"/>
                    <a:pt x="747" y="267"/>
                    <a:pt x="747" y="267"/>
                  </a:cubicBezTo>
                  <a:cubicBezTo>
                    <a:pt x="744" y="267"/>
                    <a:pt x="744" y="267"/>
                    <a:pt x="744" y="267"/>
                  </a:cubicBezTo>
                  <a:cubicBezTo>
                    <a:pt x="747" y="265"/>
                    <a:pt x="747" y="265"/>
                    <a:pt x="747" y="265"/>
                  </a:cubicBezTo>
                  <a:cubicBezTo>
                    <a:pt x="746" y="265"/>
                    <a:pt x="746" y="265"/>
                    <a:pt x="746" y="265"/>
                  </a:cubicBezTo>
                  <a:cubicBezTo>
                    <a:pt x="748" y="264"/>
                    <a:pt x="748" y="264"/>
                    <a:pt x="748" y="264"/>
                  </a:cubicBezTo>
                  <a:cubicBezTo>
                    <a:pt x="744" y="264"/>
                    <a:pt x="744" y="264"/>
                    <a:pt x="744" y="264"/>
                  </a:cubicBezTo>
                  <a:cubicBezTo>
                    <a:pt x="740" y="265"/>
                    <a:pt x="740" y="265"/>
                    <a:pt x="740" y="265"/>
                  </a:cubicBezTo>
                  <a:cubicBezTo>
                    <a:pt x="740" y="264"/>
                    <a:pt x="740" y="264"/>
                    <a:pt x="740" y="264"/>
                  </a:cubicBezTo>
                  <a:cubicBezTo>
                    <a:pt x="743" y="264"/>
                    <a:pt x="743" y="264"/>
                    <a:pt x="743" y="264"/>
                  </a:cubicBezTo>
                  <a:cubicBezTo>
                    <a:pt x="747" y="261"/>
                    <a:pt x="747" y="261"/>
                    <a:pt x="747" y="261"/>
                  </a:cubicBezTo>
                  <a:cubicBezTo>
                    <a:pt x="744" y="262"/>
                    <a:pt x="744" y="262"/>
                    <a:pt x="744" y="262"/>
                  </a:cubicBezTo>
                  <a:cubicBezTo>
                    <a:pt x="746" y="261"/>
                    <a:pt x="746" y="261"/>
                    <a:pt x="746" y="261"/>
                  </a:cubicBezTo>
                  <a:cubicBezTo>
                    <a:pt x="743" y="261"/>
                    <a:pt x="743" y="261"/>
                    <a:pt x="743" y="261"/>
                  </a:cubicBezTo>
                  <a:cubicBezTo>
                    <a:pt x="743" y="260"/>
                    <a:pt x="743" y="260"/>
                    <a:pt x="743" y="260"/>
                  </a:cubicBezTo>
                  <a:cubicBezTo>
                    <a:pt x="744" y="260"/>
                    <a:pt x="744" y="260"/>
                    <a:pt x="744" y="260"/>
                  </a:cubicBezTo>
                  <a:cubicBezTo>
                    <a:pt x="746" y="258"/>
                    <a:pt x="746" y="258"/>
                    <a:pt x="746" y="258"/>
                  </a:cubicBezTo>
                  <a:cubicBezTo>
                    <a:pt x="744" y="258"/>
                    <a:pt x="744" y="258"/>
                    <a:pt x="744" y="258"/>
                  </a:cubicBezTo>
                  <a:cubicBezTo>
                    <a:pt x="743" y="258"/>
                    <a:pt x="743" y="258"/>
                    <a:pt x="743" y="258"/>
                  </a:cubicBezTo>
                  <a:cubicBezTo>
                    <a:pt x="743" y="257"/>
                    <a:pt x="743" y="257"/>
                    <a:pt x="743" y="257"/>
                  </a:cubicBezTo>
                  <a:cubicBezTo>
                    <a:pt x="743" y="255"/>
                    <a:pt x="743" y="255"/>
                    <a:pt x="743" y="255"/>
                  </a:cubicBezTo>
                  <a:cubicBezTo>
                    <a:pt x="743" y="254"/>
                    <a:pt x="743" y="254"/>
                    <a:pt x="743" y="254"/>
                  </a:cubicBezTo>
                  <a:cubicBezTo>
                    <a:pt x="744" y="252"/>
                    <a:pt x="744" y="252"/>
                    <a:pt x="744" y="252"/>
                  </a:cubicBezTo>
                  <a:cubicBezTo>
                    <a:pt x="740" y="254"/>
                    <a:pt x="740" y="254"/>
                    <a:pt x="740" y="254"/>
                  </a:cubicBezTo>
                  <a:cubicBezTo>
                    <a:pt x="743" y="251"/>
                    <a:pt x="743" y="251"/>
                    <a:pt x="743" y="251"/>
                  </a:cubicBezTo>
                  <a:cubicBezTo>
                    <a:pt x="738" y="252"/>
                    <a:pt x="738" y="252"/>
                    <a:pt x="738" y="252"/>
                  </a:cubicBezTo>
                  <a:cubicBezTo>
                    <a:pt x="741" y="251"/>
                    <a:pt x="741" y="251"/>
                    <a:pt x="741" y="251"/>
                  </a:cubicBezTo>
                  <a:cubicBezTo>
                    <a:pt x="743" y="250"/>
                    <a:pt x="743" y="250"/>
                    <a:pt x="743" y="250"/>
                  </a:cubicBezTo>
                  <a:cubicBezTo>
                    <a:pt x="741" y="250"/>
                    <a:pt x="741" y="250"/>
                    <a:pt x="741" y="250"/>
                  </a:cubicBezTo>
                  <a:cubicBezTo>
                    <a:pt x="740" y="250"/>
                    <a:pt x="740" y="250"/>
                    <a:pt x="740" y="250"/>
                  </a:cubicBezTo>
                  <a:cubicBezTo>
                    <a:pt x="735" y="251"/>
                    <a:pt x="735" y="251"/>
                    <a:pt x="735" y="251"/>
                  </a:cubicBezTo>
                  <a:cubicBezTo>
                    <a:pt x="734" y="254"/>
                    <a:pt x="734" y="254"/>
                    <a:pt x="734" y="254"/>
                  </a:cubicBezTo>
                  <a:cubicBezTo>
                    <a:pt x="733" y="255"/>
                    <a:pt x="733" y="255"/>
                    <a:pt x="733" y="255"/>
                  </a:cubicBezTo>
                  <a:cubicBezTo>
                    <a:pt x="731" y="255"/>
                    <a:pt x="731" y="255"/>
                    <a:pt x="731" y="255"/>
                  </a:cubicBezTo>
                  <a:cubicBezTo>
                    <a:pt x="730" y="255"/>
                    <a:pt x="730" y="255"/>
                    <a:pt x="730" y="255"/>
                  </a:cubicBezTo>
                  <a:cubicBezTo>
                    <a:pt x="728" y="257"/>
                    <a:pt x="728" y="257"/>
                    <a:pt x="728" y="257"/>
                  </a:cubicBezTo>
                  <a:cubicBezTo>
                    <a:pt x="730" y="258"/>
                    <a:pt x="730" y="258"/>
                    <a:pt x="730" y="258"/>
                  </a:cubicBezTo>
                  <a:cubicBezTo>
                    <a:pt x="731" y="260"/>
                    <a:pt x="731" y="260"/>
                    <a:pt x="731" y="260"/>
                  </a:cubicBezTo>
                  <a:cubicBezTo>
                    <a:pt x="727" y="258"/>
                    <a:pt x="727" y="258"/>
                    <a:pt x="727" y="258"/>
                  </a:cubicBezTo>
                  <a:cubicBezTo>
                    <a:pt x="727" y="261"/>
                    <a:pt x="727" y="261"/>
                    <a:pt x="727" y="261"/>
                  </a:cubicBezTo>
                  <a:cubicBezTo>
                    <a:pt x="725" y="261"/>
                    <a:pt x="725" y="261"/>
                    <a:pt x="725" y="261"/>
                  </a:cubicBezTo>
                  <a:cubicBezTo>
                    <a:pt x="725" y="262"/>
                    <a:pt x="725" y="262"/>
                    <a:pt x="725" y="262"/>
                  </a:cubicBezTo>
                  <a:cubicBezTo>
                    <a:pt x="724" y="262"/>
                    <a:pt x="724" y="262"/>
                    <a:pt x="724" y="262"/>
                  </a:cubicBezTo>
                  <a:cubicBezTo>
                    <a:pt x="724" y="264"/>
                    <a:pt x="724" y="264"/>
                    <a:pt x="724" y="264"/>
                  </a:cubicBezTo>
                  <a:cubicBezTo>
                    <a:pt x="725" y="264"/>
                    <a:pt x="725" y="264"/>
                    <a:pt x="725" y="264"/>
                  </a:cubicBezTo>
                  <a:cubicBezTo>
                    <a:pt x="723" y="265"/>
                    <a:pt x="723" y="265"/>
                    <a:pt x="723" y="265"/>
                  </a:cubicBezTo>
                  <a:cubicBezTo>
                    <a:pt x="720" y="265"/>
                    <a:pt x="720" y="265"/>
                    <a:pt x="720" y="265"/>
                  </a:cubicBezTo>
                  <a:cubicBezTo>
                    <a:pt x="720" y="267"/>
                    <a:pt x="720" y="267"/>
                    <a:pt x="720" y="267"/>
                  </a:cubicBezTo>
                  <a:cubicBezTo>
                    <a:pt x="718" y="267"/>
                    <a:pt x="718" y="267"/>
                    <a:pt x="718" y="267"/>
                  </a:cubicBezTo>
                  <a:cubicBezTo>
                    <a:pt x="717" y="268"/>
                    <a:pt x="717" y="268"/>
                    <a:pt x="717" y="268"/>
                  </a:cubicBezTo>
                  <a:cubicBezTo>
                    <a:pt x="714" y="267"/>
                    <a:pt x="714" y="267"/>
                    <a:pt x="714" y="267"/>
                  </a:cubicBezTo>
                  <a:cubicBezTo>
                    <a:pt x="713" y="268"/>
                    <a:pt x="713" y="268"/>
                    <a:pt x="713" y="268"/>
                  </a:cubicBezTo>
                  <a:cubicBezTo>
                    <a:pt x="711" y="271"/>
                    <a:pt x="711" y="271"/>
                    <a:pt x="711" y="271"/>
                  </a:cubicBezTo>
                  <a:cubicBezTo>
                    <a:pt x="710" y="271"/>
                    <a:pt x="710" y="271"/>
                    <a:pt x="710" y="271"/>
                  </a:cubicBezTo>
                  <a:cubicBezTo>
                    <a:pt x="707" y="271"/>
                    <a:pt x="707" y="271"/>
                    <a:pt x="707" y="271"/>
                  </a:cubicBezTo>
                  <a:cubicBezTo>
                    <a:pt x="703" y="274"/>
                    <a:pt x="703" y="274"/>
                    <a:pt x="703" y="274"/>
                  </a:cubicBezTo>
                  <a:cubicBezTo>
                    <a:pt x="698" y="275"/>
                    <a:pt x="698" y="275"/>
                    <a:pt x="698" y="275"/>
                  </a:cubicBezTo>
                  <a:cubicBezTo>
                    <a:pt x="695" y="278"/>
                    <a:pt x="695" y="278"/>
                    <a:pt x="695" y="278"/>
                  </a:cubicBezTo>
                  <a:cubicBezTo>
                    <a:pt x="697" y="275"/>
                    <a:pt x="697" y="275"/>
                    <a:pt x="697" y="275"/>
                  </a:cubicBezTo>
                  <a:cubicBezTo>
                    <a:pt x="698" y="274"/>
                    <a:pt x="698" y="274"/>
                    <a:pt x="698" y="274"/>
                  </a:cubicBezTo>
                  <a:cubicBezTo>
                    <a:pt x="698" y="273"/>
                    <a:pt x="698" y="273"/>
                    <a:pt x="698" y="273"/>
                  </a:cubicBezTo>
                  <a:cubicBezTo>
                    <a:pt x="695" y="274"/>
                    <a:pt x="695" y="274"/>
                    <a:pt x="695" y="274"/>
                  </a:cubicBezTo>
                  <a:cubicBezTo>
                    <a:pt x="697" y="273"/>
                    <a:pt x="697" y="273"/>
                    <a:pt x="697" y="273"/>
                  </a:cubicBezTo>
                  <a:cubicBezTo>
                    <a:pt x="697" y="271"/>
                    <a:pt x="697" y="271"/>
                    <a:pt x="697" y="271"/>
                  </a:cubicBezTo>
                  <a:cubicBezTo>
                    <a:pt x="695" y="271"/>
                    <a:pt x="695" y="271"/>
                    <a:pt x="695" y="271"/>
                  </a:cubicBezTo>
                  <a:cubicBezTo>
                    <a:pt x="694" y="273"/>
                    <a:pt x="694" y="273"/>
                    <a:pt x="694" y="273"/>
                  </a:cubicBezTo>
                  <a:cubicBezTo>
                    <a:pt x="694" y="270"/>
                    <a:pt x="694" y="270"/>
                    <a:pt x="694" y="270"/>
                  </a:cubicBezTo>
                  <a:cubicBezTo>
                    <a:pt x="694" y="268"/>
                    <a:pt x="694" y="268"/>
                    <a:pt x="694" y="268"/>
                  </a:cubicBezTo>
                  <a:cubicBezTo>
                    <a:pt x="692" y="267"/>
                    <a:pt x="692" y="267"/>
                    <a:pt x="692" y="267"/>
                  </a:cubicBezTo>
                  <a:cubicBezTo>
                    <a:pt x="688" y="267"/>
                    <a:pt x="688" y="267"/>
                    <a:pt x="688" y="267"/>
                  </a:cubicBezTo>
                  <a:cubicBezTo>
                    <a:pt x="684" y="268"/>
                    <a:pt x="684" y="268"/>
                    <a:pt x="684" y="268"/>
                  </a:cubicBezTo>
                  <a:cubicBezTo>
                    <a:pt x="680" y="270"/>
                    <a:pt x="680" y="270"/>
                    <a:pt x="680" y="270"/>
                  </a:cubicBezTo>
                  <a:cubicBezTo>
                    <a:pt x="680" y="268"/>
                    <a:pt x="680" y="268"/>
                    <a:pt x="680" y="268"/>
                  </a:cubicBezTo>
                  <a:cubicBezTo>
                    <a:pt x="678" y="268"/>
                    <a:pt x="678" y="268"/>
                    <a:pt x="678" y="268"/>
                  </a:cubicBezTo>
                  <a:cubicBezTo>
                    <a:pt x="677" y="268"/>
                    <a:pt x="677" y="268"/>
                    <a:pt x="677" y="268"/>
                  </a:cubicBezTo>
                  <a:cubicBezTo>
                    <a:pt x="681" y="267"/>
                    <a:pt x="681" y="267"/>
                    <a:pt x="681" y="267"/>
                  </a:cubicBezTo>
                  <a:cubicBezTo>
                    <a:pt x="682" y="264"/>
                    <a:pt x="682" y="264"/>
                    <a:pt x="682" y="264"/>
                  </a:cubicBezTo>
                  <a:cubicBezTo>
                    <a:pt x="682" y="265"/>
                    <a:pt x="682" y="265"/>
                    <a:pt x="682" y="265"/>
                  </a:cubicBezTo>
                  <a:cubicBezTo>
                    <a:pt x="682" y="268"/>
                    <a:pt x="682" y="268"/>
                    <a:pt x="682" y="268"/>
                  </a:cubicBezTo>
                  <a:cubicBezTo>
                    <a:pt x="685" y="265"/>
                    <a:pt x="685" y="265"/>
                    <a:pt x="685" y="265"/>
                  </a:cubicBezTo>
                  <a:cubicBezTo>
                    <a:pt x="687" y="264"/>
                    <a:pt x="687" y="264"/>
                    <a:pt x="687" y="264"/>
                  </a:cubicBezTo>
                  <a:cubicBezTo>
                    <a:pt x="687" y="262"/>
                    <a:pt x="687" y="262"/>
                    <a:pt x="687" y="262"/>
                  </a:cubicBezTo>
                  <a:cubicBezTo>
                    <a:pt x="688" y="262"/>
                    <a:pt x="688" y="262"/>
                    <a:pt x="688" y="262"/>
                  </a:cubicBezTo>
                  <a:cubicBezTo>
                    <a:pt x="690" y="262"/>
                    <a:pt x="690" y="262"/>
                    <a:pt x="690" y="262"/>
                  </a:cubicBezTo>
                  <a:cubicBezTo>
                    <a:pt x="690" y="261"/>
                    <a:pt x="690" y="261"/>
                    <a:pt x="690" y="261"/>
                  </a:cubicBezTo>
                  <a:cubicBezTo>
                    <a:pt x="688" y="261"/>
                    <a:pt x="688" y="261"/>
                    <a:pt x="688" y="261"/>
                  </a:cubicBezTo>
                  <a:cubicBezTo>
                    <a:pt x="685" y="261"/>
                    <a:pt x="685" y="261"/>
                    <a:pt x="685" y="261"/>
                  </a:cubicBezTo>
                  <a:cubicBezTo>
                    <a:pt x="687" y="260"/>
                    <a:pt x="687" y="260"/>
                    <a:pt x="687" y="260"/>
                  </a:cubicBezTo>
                  <a:cubicBezTo>
                    <a:pt x="687" y="258"/>
                    <a:pt x="687" y="258"/>
                    <a:pt x="687" y="258"/>
                  </a:cubicBezTo>
                  <a:cubicBezTo>
                    <a:pt x="688" y="258"/>
                    <a:pt x="688" y="258"/>
                    <a:pt x="688" y="258"/>
                  </a:cubicBezTo>
                  <a:cubicBezTo>
                    <a:pt x="690" y="254"/>
                    <a:pt x="690" y="254"/>
                    <a:pt x="690" y="254"/>
                  </a:cubicBezTo>
                  <a:cubicBezTo>
                    <a:pt x="688" y="252"/>
                    <a:pt x="688" y="252"/>
                    <a:pt x="688" y="252"/>
                  </a:cubicBezTo>
                  <a:cubicBezTo>
                    <a:pt x="690" y="252"/>
                    <a:pt x="690" y="252"/>
                    <a:pt x="690" y="252"/>
                  </a:cubicBezTo>
                  <a:cubicBezTo>
                    <a:pt x="692" y="251"/>
                    <a:pt x="692" y="251"/>
                    <a:pt x="692" y="251"/>
                  </a:cubicBezTo>
                  <a:cubicBezTo>
                    <a:pt x="694" y="248"/>
                    <a:pt x="694" y="248"/>
                    <a:pt x="694" y="248"/>
                  </a:cubicBezTo>
                  <a:cubicBezTo>
                    <a:pt x="695" y="245"/>
                    <a:pt x="695" y="245"/>
                    <a:pt x="695" y="245"/>
                  </a:cubicBezTo>
                  <a:cubicBezTo>
                    <a:pt x="697" y="244"/>
                    <a:pt x="697" y="244"/>
                    <a:pt x="697" y="244"/>
                  </a:cubicBezTo>
                  <a:cubicBezTo>
                    <a:pt x="698" y="242"/>
                    <a:pt x="698" y="242"/>
                    <a:pt x="698" y="242"/>
                  </a:cubicBezTo>
                  <a:cubicBezTo>
                    <a:pt x="700" y="241"/>
                    <a:pt x="700" y="241"/>
                    <a:pt x="700" y="241"/>
                  </a:cubicBezTo>
                  <a:cubicBezTo>
                    <a:pt x="700" y="240"/>
                    <a:pt x="700" y="240"/>
                    <a:pt x="700" y="240"/>
                  </a:cubicBezTo>
                  <a:cubicBezTo>
                    <a:pt x="698" y="240"/>
                    <a:pt x="698" y="240"/>
                    <a:pt x="698" y="240"/>
                  </a:cubicBezTo>
                  <a:cubicBezTo>
                    <a:pt x="695" y="241"/>
                    <a:pt x="695" y="241"/>
                    <a:pt x="695" y="241"/>
                  </a:cubicBezTo>
                  <a:cubicBezTo>
                    <a:pt x="692" y="241"/>
                    <a:pt x="692" y="241"/>
                    <a:pt x="692" y="241"/>
                  </a:cubicBezTo>
                  <a:cubicBezTo>
                    <a:pt x="694" y="240"/>
                    <a:pt x="694" y="240"/>
                    <a:pt x="694" y="240"/>
                  </a:cubicBezTo>
                  <a:cubicBezTo>
                    <a:pt x="692" y="240"/>
                    <a:pt x="692" y="240"/>
                    <a:pt x="692" y="240"/>
                  </a:cubicBezTo>
                  <a:cubicBezTo>
                    <a:pt x="690" y="240"/>
                    <a:pt x="690" y="240"/>
                    <a:pt x="690" y="240"/>
                  </a:cubicBezTo>
                  <a:cubicBezTo>
                    <a:pt x="685" y="238"/>
                    <a:pt x="685" y="238"/>
                    <a:pt x="685" y="238"/>
                  </a:cubicBezTo>
                  <a:cubicBezTo>
                    <a:pt x="684" y="238"/>
                    <a:pt x="684" y="238"/>
                    <a:pt x="684" y="238"/>
                  </a:cubicBezTo>
                  <a:cubicBezTo>
                    <a:pt x="682" y="237"/>
                    <a:pt x="682" y="237"/>
                    <a:pt x="682" y="237"/>
                  </a:cubicBezTo>
                  <a:cubicBezTo>
                    <a:pt x="682" y="238"/>
                    <a:pt x="682" y="238"/>
                    <a:pt x="682" y="238"/>
                  </a:cubicBezTo>
                  <a:cubicBezTo>
                    <a:pt x="681" y="237"/>
                    <a:pt x="681" y="237"/>
                    <a:pt x="681" y="237"/>
                  </a:cubicBezTo>
                  <a:cubicBezTo>
                    <a:pt x="681" y="235"/>
                    <a:pt x="681" y="235"/>
                    <a:pt x="681" y="235"/>
                  </a:cubicBezTo>
                  <a:cubicBezTo>
                    <a:pt x="682" y="235"/>
                    <a:pt x="682" y="235"/>
                    <a:pt x="682" y="235"/>
                  </a:cubicBezTo>
                  <a:cubicBezTo>
                    <a:pt x="681" y="234"/>
                    <a:pt x="681" y="234"/>
                    <a:pt x="681" y="234"/>
                  </a:cubicBezTo>
                  <a:cubicBezTo>
                    <a:pt x="685" y="232"/>
                    <a:pt x="685" y="232"/>
                    <a:pt x="685" y="232"/>
                  </a:cubicBezTo>
                  <a:cubicBezTo>
                    <a:pt x="684" y="231"/>
                    <a:pt x="684" y="231"/>
                    <a:pt x="684" y="231"/>
                  </a:cubicBezTo>
                  <a:cubicBezTo>
                    <a:pt x="682" y="232"/>
                    <a:pt x="682" y="232"/>
                    <a:pt x="682" y="232"/>
                  </a:cubicBezTo>
                  <a:cubicBezTo>
                    <a:pt x="681" y="232"/>
                    <a:pt x="681" y="232"/>
                    <a:pt x="681" y="232"/>
                  </a:cubicBezTo>
                  <a:cubicBezTo>
                    <a:pt x="681" y="231"/>
                    <a:pt x="681" y="231"/>
                    <a:pt x="681" y="231"/>
                  </a:cubicBezTo>
                  <a:cubicBezTo>
                    <a:pt x="680" y="231"/>
                    <a:pt x="680" y="231"/>
                    <a:pt x="680" y="231"/>
                  </a:cubicBezTo>
                  <a:cubicBezTo>
                    <a:pt x="681" y="230"/>
                    <a:pt x="681" y="230"/>
                    <a:pt x="681" y="230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75" y="230"/>
                    <a:pt x="675" y="230"/>
                    <a:pt x="675" y="230"/>
                  </a:cubicBezTo>
                  <a:cubicBezTo>
                    <a:pt x="677" y="228"/>
                    <a:pt x="677" y="228"/>
                    <a:pt x="677" y="228"/>
                  </a:cubicBezTo>
                  <a:cubicBezTo>
                    <a:pt x="678" y="227"/>
                    <a:pt x="678" y="227"/>
                    <a:pt x="678" y="227"/>
                  </a:cubicBezTo>
                  <a:cubicBezTo>
                    <a:pt x="677" y="227"/>
                    <a:pt x="677" y="227"/>
                    <a:pt x="677" y="227"/>
                  </a:cubicBezTo>
                  <a:cubicBezTo>
                    <a:pt x="675" y="225"/>
                    <a:pt x="675" y="225"/>
                    <a:pt x="675" y="225"/>
                  </a:cubicBezTo>
                  <a:cubicBezTo>
                    <a:pt x="674" y="224"/>
                    <a:pt x="674" y="224"/>
                    <a:pt x="674" y="224"/>
                  </a:cubicBezTo>
                  <a:cubicBezTo>
                    <a:pt x="671" y="222"/>
                    <a:pt x="671" y="222"/>
                    <a:pt x="671" y="222"/>
                  </a:cubicBezTo>
                  <a:cubicBezTo>
                    <a:pt x="668" y="222"/>
                    <a:pt x="668" y="222"/>
                    <a:pt x="668" y="222"/>
                  </a:cubicBezTo>
                  <a:cubicBezTo>
                    <a:pt x="662" y="224"/>
                    <a:pt x="662" y="224"/>
                    <a:pt x="662" y="224"/>
                  </a:cubicBezTo>
                  <a:cubicBezTo>
                    <a:pt x="660" y="225"/>
                    <a:pt x="660" y="225"/>
                    <a:pt x="660" y="225"/>
                  </a:cubicBezTo>
                  <a:cubicBezTo>
                    <a:pt x="660" y="227"/>
                    <a:pt x="660" y="227"/>
                    <a:pt x="660" y="227"/>
                  </a:cubicBezTo>
                  <a:cubicBezTo>
                    <a:pt x="657" y="225"/>
                    <a:pt x="657" y="225"/>
                    <a:pt x="657" y="225"/>
                  </a:cubicBezTo>
                  <a:cubicBezTo>
                    <a:pt x="655" y="224"/>
                    <a:pt x="655" y="224"/>
                    <a:pt x="655" y="224"/>
                  </a:cubicBezTo>
                  <a:cubicBezTo>
                    <a:pt x="649" y="225"/>
                    <a:pt x="649" y="225"/>
                    <a:pt x="649" y="225"/>
                  </a:cubicBezTo>
                  <a:cubicBezTo>
                    <a:pt x="651" y="224"/>
                    <a:pt x="651" y="224"/>
                    <a:pt x="651" y="224"/>
                  </a:cubicBezTo>
                  <a:cubicBezTo>
                    <a:pt x="647" y="222"/>
                    <a:pt x="647" y="222"/>
                    <a:pt x="647" y="222"/>
                  </a:cubicBezTo>
                  <a:cubicBezTo>
                    <a:pt x="641" y="221"/>
                    <a:pt x="641" y="221"/>
                    <a:pt x="641" y="221"/>
                  </a:cubicBezTo>
                  <a:cubicBezTo>
                    <a:pt x="637" y="221"/>
                    <a:pt x="637" y="221"/>
                    <a:pt x="637" y="221"/>
                  </a:cubicBezTo>
                  <a:cubicBezTo>
                    <a:pt x="632" y="222"/>
                    <a:pt x="632" y="222"/>
                    <a:pt x="632" y="222"/>
                  </a:cubicBezTo>
                  <a:cubicBezTo>
                    <a:pt x="628" y="224"/>
                    <a:pt x="628" y="224"/>
                    <a:pt x="628" y="224"/>
                  </a:cubicBezTo>
                  <a:cubicBezTo>
                    <a:pt x="627" y="228"/>
                    <a:pt x="627" y="228"/>
                    <a:pt x="627" y="228"/>
                  </a:cubicBezTo>
                  <a:cubicBezTo>
                    <a:pt x="625" y="231"/>
                    <a:pt x="625" y="231"/>
                    <a:pt x="625" y="231"/>
                  </a:cubicBezTo>
                  <a:cubicBezTo>
                    <a:pt x="628" y="234"/>
                    <a:pt x="628" y="234"/>
                    <a:pt x="628" y="234"/>
                  </a:cubicBezTo>
                  <a:cubicBezTo>
                    <a:pt x="627" y="234"/>
                    <a:pt x="627" y="234"/>
                    <a:pt x="627" y="234"/>
                  </a:cubicBezTo>
                  <a:cubicBezTo>
                    <a:pt x="625" y="234"/>
                    <a:pt x="625" y="234"/>
                    <a:pt x="625" y="234"/>
                  </a:cubicBezTo>
                  <a:cubicBezTo>
                    <a:pt x="624" y="237"/>
                    <a:pt x="624" y="237"/>
                    <a:pt x="624" y="237"/>
                  </a:cubicBezTo>
                  <a:cubicBezTo>
                    <a:pt x="619" y="240"/>
                    <a:pt x="619" y="240"/>
                    <a:pt x="619" y="240"/>
                  </a:cubicBezTo>
                  <a:cubicBezTo>
                    <a:pt x="618" y="241"/>
                    <a:pt x="618" y="241"/>
                    <a:pt x="618" y="241"/>
                  </a:cubicBezTo>
                  <a:cubicBezTo>
                    <a:pt x="617" y="242"/>
                    <a:pt x="617" y="242"/>
                    <a:pt x="617" y="242"/>
                  </a:cubicBezTo>
                  <a:cubicBezTo>
                    <a:pt x="618" y="242"/>
                    <a:pt x="618" y="242"/>
                    <a:pt x="618" y="242"/>
                  </a:cubicBezTo>
                  <a:cubicBezTo>
                    <a:pt x="621" y="242"/>
                    <a:pt x="621" y="242"/>
                    <a:pt x="621" y="242"/>
                  </a:cubicBezTo>
                  <a:cubicBezTo>
                    <a:pt x="618" y="245"/>
                    <a:pt x="618" y="245"/>
                    <a:pt x="618" y="245"/>
                  </a:cubicBezTo>
                  <a:cubicBezTo>
                    <a:pt x="621" y="245"/>
                    <a:pt x="621" y="245"/>
                    <a:pt x="621" y="245"/>
                  </a:cubicBezTo>
                  <a:cubicBezTo>
                    <a:pt x="618" y="247"/>
                    <a:pt x="618" y="247"/>
                    <a:pt x="618" y="247"/>
                  </a:cubicBezTo>
                  <a:cubicBezTo>
                    <a:pt x="617" y="247"/>
                    <a:pt x="617" y="247"/>
                    <a:pt x="617" y="247"/>
                  </a:cubicBezTo>
                  <a:cubicBezTo>
                    <a:pt x="618" y="250"/>
                    <a:pt x="618" y="250"/>
                    <a:pt x="618" y="250"/>
                  </a:cubicBezTo>
                  <a:cubicBezTo>
                    <a:pt x="617" y="252"/>
                    <a:pt x="617" y="252"/>
                    <a:pt x="617" y="252"/>
                  </a:cubicBezTo>
                  <a:cubicBezTo>
                    <a:pt x="618" y="252"/>
                    <a:pt x="618" y="252"/>
                    <a:pt x="618" y="252"/>
                  </a:cubicBezTo>
                  <a:cubicBezTo>
                    <a:pt x="617" y="254"/>
                    <a:pt x="617" y="254"/>
                    <a:pt x="617" y="254"/>
                  </a:cubicBezTo>
                  <a:cubicBezTo>
                    <a:pt x="615" y="255"/>
                    <a:pt x="615" y="255"/>
                    <a:pt x="615" y="255"/>
                  </a:cubicBezTo>
                  <a:cubicBezTo>
                    <a:pt x="614" y="255"/>
                    <a:pt x="614" y="255"/>
                    <a:pt x="614" y="255"/>
                  </a:cubicBezTo>
                  <a:cubicBezTo>
                    <a:pt x="614" y="257"/>
                    <a:pt x="614" y="257"/>
                    <a:pt x="614" y="257"/>
                  </a:cubicBezTo>
                  <a:cubicBezTo>
                    <a:pt x="611" y="257"/>
                    <a:pt x="611" y="257"/>
                    <a:pt x="611" y="257"/>
                  </a:cubicBezTo>
                  <a:cubicBezTo>
                    <a:pt x="609" y="258"/>
                    <a:pt x="609" y="258"/>
                    <a:pt x="609" y="258"/>
                  </a:cubicBezTo>
                  <a:cubicBezTo>
                    <a:pt x="608" y="260"/>
                    <a:pt x="608" y="260"/>
                    <a:pt x="608" y="260"/>
                  </a:cubicBezTo>
                  <a:cubicBezTo>
                    <a:pt x="609" y="260"/>
                    <a:pt x="609" y="260"/>
                    <a:pt x="609" y="260"/>
                  </a:cubicBezTo>
                  <a:cubicBezTo>
                    <a:pt x="604" y="262"/>
                    <a:pt x="604" y="262"/>
                    <a:pt x="604" y="262"/>
                  </a:cubicBezTo>
                  <a:cubicBezTo>
                    <a:pt x="599" y="265"/>
                    <a:pt x="599" y="265"/>
                    <a:pt x="599" y="265"/>
                  </a:cubicBezTo>
                  <a:cubicBezTo>
                    <a:pt x="596" y="267"/>
                    <a:pt x="596" y="267"/>
                    <a:pt x="596" y="267"/>
                  </a:cubicBezTo>
                  <a:cubicBezTo>
                    <a:pt x="595" y="270"/>
                    <a:pt x="595" y="270"/>
                    <a:pt x="595" y="270"/>
                  </a:cubicBezTo>
                  <a:cubicBezTo>
                    <a:pt x="596" y="271"/>
                    <a:pt x="596" y="271"/>
                    <a:pt x="596" y="271"/>
                  </a:cubicBezTo>
                  <a:cubicBezTo>
                    <a:pt x="598" y="273"/>
                    <a:pt x="598" y="273"/>
                    <a:pt x="598" y="273"/>
                  </a:cubicBezTo>
                  <a:cubicBezTo>
                    <a:pt x="599" y="274"/>
                    <a:pt x="599" y="274"/>
                    <a:pt x="599" y="274"/>
                  </a:cubicBezTo>
                  <a:cubicBezTo>
                    <a:pt x="601" y="274"/>
                    <a:pt x="601" y="274"/>
                    <a:pt x="601" y="274"/>
                  </a:cubicBezTo>
                  <a:cubicBezTo>
                    <a:pt x="604" y="278"/>
                    <a:pt x="604" y="278"/>
                    <a:pt x="604" y="278"/>
                  </a:cubicBezTo>
                  <a:cubicBezTo>
                    <a:pt x="604" y="283"/>
                    <a:pt x="604" y="283"/>
                    <a:pt x="604" y="283"/>
                  </a:cubicBezTo>
                  <a:cubicBezTo>
                    <a:pt x="604" y="288"/>
                    <a:pt x="604" y="288"/>
                    <a:pt x="604" y="288"/>
                  </a:cubicBezTo>
                  <a:cubicBezTo>
                    <a:pt x="601" y="294"/>
                    <a:pt x="601" y="294"/>
                    <a:pt x="601" y="294"/>
                  </a:cubicBezTo>
                  <a:cubicBezTo>
                    <a:pt x="598" y="298"/>
                    <a:pt x="598" y="298"/>
                    <a:pt x="598" y="298"/>
                  </a:cubicBezTo>
                  <a:cubicBezTo>
                    <a:pt x="594" y="303"/>
                    <a:pt x="594" y="303"/>
                    <a:pt x="594" y="303"/>
                  </a:cubicBezTo>
                  <a:cubicBezTo>
                    <a:pt x="584" y="308"/>
                    <a:pt x="584" y="308"/>
                    <a:pt x="584" y="308"/>
                  </a:cubicBezTo>
                  <a:cubicBezTo>
                    <a:pt x="572" y="314"/>
                    <a:pt x="572" y="314"/>
                    <a:pt x="572" y="314"/>
                  </a:cubicBezTo>
                  <a:cubicBezTo>
                    <a:pt x="561" y="318"/>
                    <a:pt x="561" y="318"/>
                    <a:pt x="561" y="318"/>
                  </a:cubicBezTo>
                  <a:cubicBezTo>
                    <a:pt x="556" y="318"/>
                    <a:pt x="556" y="318"/>
                    <a:pt x="556" y="318"/>
                  </a:cubicBezTo>
                  <a:cubicBezTo>
                    <a:pt x="553" y="320"/>
                    <a:pt x="553" y="320"/>
                    <a:pt x="553" y="320"/>
                  </a:cubicBezTo>
                  <a:cubicBezTo>
                    <a:pt x="552" y="321"/>
                    <a:pt x="552" y="321"/>
                    <a:pt x="552" y="321"/>
                  </a:cubicBezTo>
                  <a:cubicBezTo>
                    <a:pt x="553" y="321"/>
                    <a:pt x="553" y="321"/>
                    <a:pt x="553" y="321"/>
                  </a:cubicBezTo>
                  <a:cubicBezTo>
                    <a:pt x="553" y="324"/>
                    <a:pt x="553" y="324"/>
                    <a:pt x="553" y="324"/>
                  </a:cubicBezTo>
                  <a:cubicBezTo>
                    <a:pt x="553" y="326"/>
                    <a:pt x="553" y="326"/>
                    <a:pt x="553" y="326"/>
                  </a:cubicBezTo>
                  <a:cubicBezTo>
                    <a:pt x="552" y="327"/>
                    <a:pt x="552" y="327"/>
                    <a:pt x="552" y="327"/>
                  </a:cubicBezTo>
                  <a:cubicBezTo>
                    <a:pt x="555" y="327"/>
                    <a:pt x="555" y="327"/>
                    <a:pt x="555" y="327"/>
                  </a:cubicBezTo>
                  <a:cubicBezTo>
                    <a:pt x="553" y="328"/>
                    <a:pt x="553" y="328"/>
                    <a:pt x="553" y="328"/>
                  </a:cubicBezTo>
                  <a:cubicBezTo>
                    <a:pt x="555" y="328"/>
                    <a:pt x="555" y="328"/>
                    <a:pt x="555" y="328"/>
                  </a:cubicBezTo>
                  <a:cubicBezTo>
                    <a:pt x="553" y="330"/>
                    <a:pt x="553" y="330"/>
                    <a:pt x="553" y="330"/>
                  </a:cubicBezTo>
                  <a:cubicBezTo>
                    <a:pt x="553" y="331"/>
                    <a:pt x="553" y="331"/>
                    <a:pt x="553" y="331"/>
                  </a:cubicBezTo>
                  <a:cubicBezTo>
                    <a:pt x="552" y="331"/>
                    <a:pt x="552" y="331"/>
                    <a:pt x="552" y="331"/>
                  </a:cubicBezTo>
                  <a:cubicBezTo>
                    <a:pt x="551" y="333"/>
                    <a:pt x="551" y="333"/>
                    <a:pt x="551" y="333"/>
                  </a:cubicBezTo>
                  <a:cubicBezTo>
                    <a:pt x="552" y="333"/>
                    <a:pt x="552" y="333"/>
                    <a:pt x="552" y="333"/>
                  </a:cubicBezTo>
                  <a:cubicBezTo>
                    <a:pt x="551" y="334"/>
                    <a:pt x="551" y="334"/>
                    <a:pt x="551" y="334"/>
                  </a:cubicBezTo>
                  <a:cubicBezTo>
                    <a:pt x="552" y="334"/>
                    <a:pt x="552" y="334"/>
                    <a:pt x="552" y="334"/>
                  </a:cubicBezTo>
                  <a:cubicBezTo>
                    <a:pt x="551" y="337"/>
                    <a:pt x="551" y="337"/>
                    <a:pt x="551" y="337"/>
                  </a:cubicBezTo>
                  <a:cubicBezTo>
                    <a:pt x="549" y="340"/>
                    <a:pt x="549" y="340"/>
                    <a:pt x="549" y="340"/>
                  </a:cubicBezTo>
                  <a:cubicBezTo>
                    <a:pt x="548" y="341"/>
                    <a:pt x="548" y="341"/>
                    <a:pt x="548" y="341"/>
                  </a:cubicBezTo>
                  <a:cubicBezTo>
                    <a:pt x="549" y="343"/>
                    <a:pt x="549" y="343"/>
                    <a:pt x="549" y="343"/>
                  </a:cubicBezTo>
                  <a:cubicBezTo>
                    <a:pt x="548" y="343"/>
                    <a:pt x="548" y="343"/>
                    <a:pt x="548" y="343"/>
                  </a:cubicBezTo>
                  <a:cubicBezTo>
                    <a:pt x="549" y="344"/>
                    <a:pt x="549" y="344"/>
                    <a:pt x="549" y="344"/>
                  </a:cubicBezTo>
                  <a:cubicBezTo>
                    <a:pt x="548" y="344"/>
                    <a:pt x="548" y="344"/>
                    <a:pt x="548" y="344"/>
                  </a:cubicBezTo>
                  <a:cubicBezTo>
                    <a:pt x="548" y="347"/>
                    <a:pt x="548" y="347"/>
                    <a:pt x="548" y="347"/>
                  </a:cubicBezTo>
                  <a:cubicBezTo>
                    <a:pt x="548" y="349"/>
                    <a:pt x="548" y="349"/>
                    <a:pt x="548" y="349"/>
                  </a:cubicBezTo>
                  <a:cubicBezTo>
                    <a:pt x="548" y="350"/>
                    <a:pt x="548" y="350"/>
                    <a:pt x="548" y="350"/>
                  </a:cubicBezTo>
                  <a:cubicBezTo>
                    <a:pt x="548" y="351"/>
                    <a:pt x="548" y="351"/>
                    <a:pt x="548" y="351"/>
                  </a:cubicBezTo>
                  <a:cubicBezTo>
                    <a:pt x="545" y="353"/>
                    <a:pt x="545" y="353"/>
                    <a:pt x="545" y="353"/>
                  </a:cubicBezTo>
                  <a:cubicBezTo>
                    <a:pt x="542" y="356"/>
                    <a:pt x="542" y="356"/>
                    <a:pt x="542" y="356"/>
                  </a:cubicBezTo>
                  <a:cubicBezTo>
                    <a:pt x="541" y="356"/>
                    <a:pt x="541" y="356"/>
                    <a:pt x="541" y="356"/>
                  </a:cubicBezTo>
                  <a:cubicBezTo>
                    <a:pt x="541" y="357"/>
                    <a:pt x="541" y="357"/>
                    <a:pt x="541" y="357"/>
                  </a:cubicBezTo>
                  <a:cubicBezTo>
                    <a:pt x="539" y="359"/>
                    <a:pt x="539" y="359"/>
                    <a:pt x="539" y="359"/>
                  </a:cubicBezTo>
                  <a:cubicBezTo>
                    <a:pt x="539" y="360"/>
                    <a:pt x="539" y="360"/>
                    <a:pt x="539" y="360"/>
                  </a:cubicBezTo>
                  <a:cubicBezTo>
                    <a:pt x="539" y="361"/>
                    <a:pt x="539" y="361"/>
                    <a:pt x="539" y="361"/>
                  </a:cubicBezTo>
                  <a:cubicBezTo>
                    <a:pt x="541" y="361"/>
                    <a:pt x="541" y="361"/>
                    <a:pt x="541" y="361"/>
                  </a:cubicBezTo>
                  <a:cubicBezTo>
                    <a:pt x="538" y="363"/>
                    <a:pt x="538" y="363"/>
                    <a:pt x="538" y="363"/>
                  </a:cubicBezTo>
                  <a:cubicBezTo>
                    <a:pt x="536" y="364"/>
                    <a:pt x="536" y="364"/>
                    <a:pt x="536" y="364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1"/>
                    <a:pt x="536" y="361"/>
                    <a:pt x="536" y="361"/>
                  </a:cubicBezTo>
                  <a:cubicBezTo>
                    <a:pt x="535" y="361"/>
                    <a:pt x="535" y="361"/>
                    <a:pt x="535" y="361"/>
                  </a:cubicBezTo>
                  <a:cubicBezTo>
                    <a:pt x="535" y="360"/>
                    <a:pt x="535" y="360"/>
                    <a:pt x="535" y="360"/>
                  </a:cubicBezTo>
                  <a:cubicBezTo>
                    <a:pt x="533" y="360"/>
                    <a:pt x="533" y="360"/>
                    <a:pt x="533" y="360"/>
                  </a:cubicBezTo>
                  <a:cubicBezTo>
                    <a:pt x="530" y="361"/>
                    <a:pt x="530" y="361"/>
                    <a:pt x="530" y="361"/>
                  </a:cubicBezTo>
                  <a:cubicBezTo>
                    <a:pt x="528" y="364"/>
                    <a:pt x="528" y="364"/>
                    <a:pt x="528" y="364"/>
                  </a:cubicBezTo>
                  <a:cubicBezTo>
                    <a:pt x="528" y="367"/>
                    <a:pt x="528" y="367"/>
                    <a:pt x="528" y="367"/>
                  </a:cubicBezTo>
                  <a:cubicBezTo>
                    <a:pt x="528" y="369"/>
                    <a:pt x="528" y="369"/>
                    <a:pt x="528" y="369"/>
                  </a:cubicBezTo>
                  <a:cubicBezTo>
                    <a:pt x="526" y="366"/>
                    <a:pt x="526" y="366"/>
                    <a:pt x="526" y="366"/>
                  </a:cubicBezTo>
                  <a:cubicBezTo>
                    <a:pt x="523" y="364"/>
                    <a:pt x="523" y="364"/>
                    <a:pt x="523" y="364"/>
                  </a:cubicBezTo>
                  <a:cubicBezTo>
                    <a:pt x="522" y="364"/>
                    <a:pt x="522" y="364"/>
                    <a:pt x="522" y="364"/>
                  </a:cubicBezTo>
                  <a:cubicBezTo>
                    <a:pt x="518" y="366"/>
                    <a:pt x="518" y="366"/>
                    <a:pt x="518" y="366"/>
                  </a:cubicBezTo>
                  <a:cubicBezTo>
                    <a:pt x="515" y="367"/>
                    <a:pt x="515" y="367"/>
                    <a:pt x="515" y="367"/>
                  </a:cubicBezTo>
                  <a:cubicBezTo>
                    <a:pt x="513" y="367"/>
                    <a:pt x="513" y="367"/>
                    <a:pt x="513" y="367"/>
                  </a:cubicBezTo>
                  <a:cubicBezTo>
                    <a:pt x="519" y="364"/>
                    <a:pt x="519" y="364"/>
                    <a:pt x="519" y="364"/>
                  </a:cubicBezTo>
                  <a:cubicBezTo>
                    <a:pt x="522" y="361"/>
                    <a:pt x="522" y="361"/>
                    <a:pt x="522" y="361"/>
                  </a:cubicBezTo>
                  <a:cubicBezTo>
                    <a:pt x="522" y="359"/>
                    <a:pt x="522" y="359"/>
                    <a:pt x="522" y="359"/>
                  </a:cubicBezTo>
                  <a:cubicBezTo>
                    <a:pt x="520" y="356"/>
                    <a:pt x="520" y="356"/>
                    <a:pt x="520" y="356"/>
                  </a:cubicBezTo>
                  <a:cubicBezTo>
                    <a:pt x="518" y="354"/>
                    <a:pt x="518" y="354"/>
                    <a:pt x="518" y="354"/>
                  </a:cubicBezTo>
                  <a:cubicBezTo>
                    <a:pt x="515" y="351"/>
                    <a:pt x="515" y="351"/>
                    <a:pt x="515" y="351"/>
                  </a:cubicBezTo>
                  <a:cubicBezTo>
                    <a:pt x="516" y="351"/>
                    <a:pt x="516" y="351"/>
                    <a:pt x="516" y="351"/>
                  </a:cubicBezTo>
                  <a:cubicBezTo>
                    <a:pt x="516" y="350"/>
                    <a:pt x="516" y="350"/>
                    <a:pt x="516" y="350"/>
                  </a:cubicBezTo>
                  <a:cubicBezTo>
                    <a:pt x="516" y="349"/>
                    <a:pt x="516" y="349"/>
                    <a:pt x="516" y="349"/>
                  </a:cubicBezTo>
                  <a:cubicBezTo>
                    <a:pt x="516" y="346"/>
                    <a:pt x="516" y="346"/>
                    <a:pt x="516" y="346"/>
                  </a:cubicBezTo>
                  <a:cubicBezTo>
                    <a:pt x="513" y="343"/>
                    <a:pt x="513" y="343"/>
                    <a:pt x="513" y="343"/>
                  </a:cubicBezTo>
                  <a:cubicBezTo>
                    <a:pt x="518" y="337"/>
                    <a:pt x="518" y="337"/>
                    <a:pt x="518" y="337"/>
                  </a:cubicBezTo>
                  <a:cubicBezTo>
                    <a:pt x="520" y="331"/>
                    <a:pt x="520" y="331"/>
                    <a:pt x="520" y="331"/>
                  </a:cubicBezTo>
                  <a:cubicBezTo>
                    <a:pt x="522" y="330"/>
                    <a:pt x="522" y="330"/>
                    <a:pt x="522" y="330"/>
                  </a:cubicBezTo>
                  <a:cubicBezTo>
                    <a:pt x="522" y="328"/>
                    <a:pt x="522" y="328"/>
                    <a:pt x="522" y="328"/>
                  </a:cubicBezTo>
                  <a:cubicBezTo>
                    <a:pt x="522" y="326"/>
                    <a:pt x="522" y="326"/>
                    <a:pt x="522" y="326"/>
                  </a:cubicBezTo>
                  <a:cubicBezTo>
                    <a:pt x="525" y="323"/>
                    <a:pt x="525" y="323"/>
                    <a:pt x="525" y="323"/>
                  </a:cubicBezTo>
                  <a:cubicBezTo>
                    <a:pt x="528" y="320"/>
                    <a:pt x="528" y="320"/>
                    <a:pt x="528" y="320"/>
                  </a:cubicBezTo>
                  <a:cubicBezTo>
                    <a:pt x="530" y="314"/>
                    <a:pt x="530" y="314"/>
                    <a:pt x="530" y="314"/>
                  </a:cubicBezTo>
                  <a:cubicBezTo>
                    <a:pt x="529" y="314"/>
                    <a:pt x="529" y="314"/>
                    <a:pt x="529" y="314"/>
                  </a:cubicBezTo>
                  <a:cubicBezTo>
                    <a:pt x="528" y="314"/>
                    <a:pt x="528" y="314"/>
                    <a:pt x="528" y="314"/>
                  </a:cubicBezTo>
                  <a:cubicBezTo>
                    <a:pt x="525" y="314"/>
                    <a:pt x="525" y="314"/>
                    <a:pt x="525" y="314"/>
                  </a:cubicBezTo>
                  <a:cubicBezTo>
                    <a:pt x="522" y="313"/>
                    <a:pt x="522" y="313"/>
                    <a:pt x="522" y="313"/>
                  </a:cubicBezTo>
                  <a:cubicBezTo>
                    <a:pt x="519" y="313"/>
                    <a:pt x="519" y="313"/>
                    <a:pt x="519" y="313"/>
                  </a:cubicBezTo>
                  <a:cubicBezTo>
                    <a:pt x="518" y="313"/>
                    <a:pt x="518" y="313"/>
                    <a:pt x="518" y="313"/>
                  </a:cubicBezTo>
                  <a:cubicBezTo>
                    <a:pt x="518" y="314"/>
                    <a:pt x="518" y="314"/>
                    <a:pt x="518" y="314"/>
                  </a:cubicBezTo>
                  <a:cubicBezTo>
                    <a:pt x="516" y="313"/>
                    <a:pt x="516" y="313"/>
                    <a:pt x="516" y="313"/>
                  </a:cubicBezTo>
                  <a:cubicBezTo>
                    <a:pt x="513" y="313"/>
                    <a:pt x="513" y="313"/>
                    <a:pt x="513" y="313"/>
                  </a:cubicBezTo>
                  <a:cubicBezTo>
                    <a:pt x="508" y="313"/>
                    <a:pt x="508" y="313"/>
                    <a:pt x="508" y="313"/>
                  </a:cubicBezTo>
                  <a:cubicBezTo>
                    <a:pt x="505" y="313"/>
                    <a:pt x="505" y="313"/>
                    <a:pt x="505" y="313"/>
                  </a:cubicBezTo>
                  <a:cubicBezTo>
                    <a:pt x="502" y="313"/>
                    <a:pt x="502" y="313"/>
                    <a:pt x="502" y="313"/>
                  </a:cubicBezTo>
                  <a:cubicBezTo>
                    <a:pt x="503" y="311"/>
                    <a:pt x="503" y="311"/>
                    <a:pt x="503" y="311"/>
                  </a:cubicBezTo>
                  <a:cubicBezTo>
                    <a:pt x="500" y="310"/>
                    <a:pt x="500" y="310"/>
                    <a:pt x="500" y="310"/>
                  </a:cubicBezTo>
                  <a:cubicBezTo>
                    <a:pt x="499" y="308"/>
                    <a:pt x="499" y="308"/>
                    <a:pt x="499" y="308"/>
                  </a:cubicBezTo>
                  <a:cubicBezTo>
                    <a:pt x="498" y="307"/>
                    <a:pt x="498" y="307"/>
                    <a:pt x="498" y="307"/>
                  </a:cubicBezTo>
                  <a:cubicBezTo>
                    <a:pt x="495" y="306"/>
                    <a:pt x="495" y="306"/>
                    <a:pt x="495" y="306"/>
                  </a:cubicBezTo>
                  <a:cubicBezTo>
                    <a:pt x="489" y="304"/>
                    <a:pt x="489" y="304"/>
                    <a:pt x="489" y="304"/>
                  </a:cubicBezTo>
                  <a:cubicBezTo>
                    <a:pt x="486" y="303"/>
                    <a:pt x="486" y="303"/>
                    <a:pt x="486" y="303"/>
                  </a:cubicBezTo>
                  <a:cubicBezTo>
                    <a:pt x="483" y="303"/>
                    <a:pt x="483" y="303"/>
                    <a:pt x="483" y="303"/>
                  </a:cubicBezTo>
                  <a:cubicBezTo>
                    <a:pt x="485" y="301"/>
                    <a:pt x="485" y="301"/>
                    <a:pt x="485" y="301"/>
                  </a:cubicBezTo>
                  <a:cubicBezTo>
                    <a:pt x="483" y="298"/>
                    <a:pt x="483" y="298"/>
                    <a:pt x="483" y="298"/>
                  </a:cubicBezTo>
                  <a:cubicBezTo>
                    <a:pt x="480" y="295"/>
                    <a:pt x="480" y="295"/>
                    <a:pt x="480" y="295"/>
                  </a:cubicBezTo>
                  <a:cubicBezTo>
                    <a:pt x="479" y="293"/>
                    <a:pt x="479" y="293"/>
                    <a:pt x="479" y="293"/>
                  </a:cubicBezTo>
                  <a:cubicBezTo>
                    <a:pt x="476" y="293"/>
                    <a:pt x="476" y="293"/>
                    <a:pt x="476" y="293"/>
                  </a:cubicBezTo>
                  <a:cubicBezTo>
                    <a:pt x="472" y="291"/>
                    <a:pt x="472" y="291"/>
                    <a:pt x="472" y="291"/>
                  </a:cubicBezTo>
                  <a:cubicBezTo>
                    <a:pt x="465" y="288"/>
                    <a:pt x="465" y="288"/>
                    <a:pt x="465" y="288"/>
                  </a:cubicBezTo>
                  <a:cubicBezTo>
                    <a:pt x="462" y="287"/>
                    <a:pt x="462" y="287"/>
                    <a:pt x="462" y="287"/>
                  </a:cubicBezTo>
                  <a:cubicBezTo>
                    <a:pt x="457" y="287"/>
                    <a:pt x="457" y="287"/>
                    <a:pt x="457" y="287"/>
                  </a:cubicBezTo>
                  <a:cubicBezTo>
                    <a:pt x="450" y="290"/>
                    <a:pt x="450" y="290"/>
                    <a:pt x="450" y="290"/>
                  </a:cubicBezTo>
                  <a:cubicBezTo>
                    <a:pt x="443" y="291"/>
                    <a:pt x="443" y="291"/>
                    <a:pt x="443" y="291"/>
                  </a:cubicBezTo>
                  <a:cubicBezTo>
                    <a:pt x="439" y="291"/>
                    <a:pt x="439" y="291"/>
                    <a:pt x="439" y="291"/>
                  </a:cubicBezTo>
                  <a:cubicBezTo>
                    <a:pt x="444" y="288"/>
                    <a:pt x="444" y="288"/>
                    <a:pt x="444" y="288"/>
                  </a:cubicBezTo>
                  <a:cubicBezTo>
                    <a:pt x="447" y="285"/>
                    <a:pt x="447" y="285"/>
                    <a:pt x="447" y="285"/>
                  </a:cubicBezTo>
                  <a:cubicBezTo>
                    <a:pt x="449" y="283"/>
                    <a:pt x="449" y="283"/>
                    <a:pt x="449" y="283"/>
                  </a:cubicBezTo>
                  <a:cubicBezTo>
                    <a:pt x="450" y="277"/>
                    <a:pt x="450" y="277"/>
                    <a:pt x="450" y="277"/>
                  </a:cubicBezTo>
                  <a:cubicBezTo>
                    <a:pt x="452" y="270"/>
                    <a:pt x="452" y="270"/>
                    <a:pt x="452" y="270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49" y="268"/>
                    <a:pt x="449" y="268"/>
                    <a:pt x="449" y="268"/>
                  </a:cubicBezTo>
                  <a:cubicBezTo>
                    <a:pt x="447" y="268"/>
                    <a:pt x="447" y="268"/>
                    <a:pt x="447" y="268"/>
                  </a:cubicBezTo>
                  <a:cubicBezTo>
                    <a:pt x="444" y="268"/>
                    <a:pt x="444" y="268"/>
                    <a:pt x="444" y="268"/>
                  </a:cubicBezTo>
                  <a:cubicBezTo>
                    <a:pt x="443" y="268"/>
                    <a:pt x="443" y="268"/>
                    <a:pt x="443" y="268"/>
                  </a:cubicBezTo>
                  <a:cubicBezTo>
                    <a:pt x="442" y="268"/>
                    <a:pt x="442" y="268"/>
                    <a:pt x="442" y="268"/>
                  </a:cubicBezTo>
                  <a:cubicBezTo>
                    <a:pt x="440" y="267"/>
                    <a:pt x="440" y="267"/>
                    <a:pt x="440" y="267"/>
                  </a:cubicBezTo>
                  <a:cubicBezTo>
                    <a:pt x="439" y="267"/>
                    <a:pt x="439" y="267"/>
                    <a:pt x="439" y="267"/>
                  </a:cubicBezTo>
                  <a:cubicBezTo>
                    <a:pt x="440" y="265"/>
                    <a:pt x="440" y="265"/>
                    <a:pt x="440" y="265"/>
                  </a:cubicBezTo>
                  <a:cubicBezTo>
                    <a:pt x="437" y="264"/>
                    <a:pt x="437" y="264"/>
                    <a:pt x="437" y="264"/>
                  </a:cubicBezTo>
                  <a:cubicBezTo>
                    <a:pt x="440" y="264"/>
                    <a:pt x="440" y="264"/>
                    <a:pt x="440" y="264"/>
                  </a:cubicBezTo>
                  <a:cubicBezTo>
                    <a:pt x="443" y="261"/>
                    <a:pt x="443" y="261"/>
                    <a:pt x="443" y="261"/>
                  </a:cubicBezTo>
                  <a:cubicBezTo>
                    <a:pt x="444" y="258"/>
                    <a:pt x="444" y="258"/>
                    <a:pt x="444" y="258"/>
                  </a:cubicBezTo>
                  <a:cubicBezTo>
                    <a:pt x="446" y="255"/>
                    <a:pt x="446" y="255"/>
                    <a:pt x="446" y="255"/>
                  </a:cubicBezTo>
                  <a:cubicBezTo>
                    <a:pt x="452" y="251"/>
                    <a:pt x="452" y="251"/>
                    <a:pt x="452" y="251"/>
                  </a:cubicBezTo>
                  <a:cubicBezTo>
                    <a:pt x="453" y="248"/>
                    <a:pt x="453" y="248"/>
                    <a:pt x="453" y="248"/>
                  </a:cubicBezTo>
                  <a:cubicBezTo>
                    <a:pt x="455" y="247"/>
                    <a:pt x="455" y="247"/>
                    <a:pt x="455" y="247"/>
                  </a:cubicBezTo>
                  <a:cubicBezTo>
                    <a:pt x="455" y="245"/>
                    <a:pt x="455" y="245"/>
                    <a:pt x="455" y="245"/>
                  </a:cubicBezTo>
                  <a:cubicBezTo>
                    <a:pt x="457" y="245"/>
                    <a:pt x="457" y="245"/>
                    <a:pt x="457" y="245"/>
                  </a:cubicBezTo>
                  <a:cubicBezTo>
                    <a:pt x="460" y="244"/>
                    <a:pt x="460" y="244"/>
                    <a:pt x="460" y="244"/>
                  </a:cubicBezTo>
                  <a:cubicBezTo>
                    <a:pt x="463" y="241"/>
                    <a:pt x="463" y="241"/>
                    <a:pt x="463" y="241"/>
                  </a:cubicBezTo>
                  <a:cubicBezTo>
                    <a:pt x="466" y="240"/>
                    <a:pt x="466" y="240"/>
                    <a:pt x="466" y="240"/>
                  </a:cubicBezTo>
                  <a:cubicBezTo>
                    <a:pt x="469" y="237"/>
                    <a:pt x="469" y="237"/>
                    <a:pt x="469" y="237"/>
                  </a:cubicBezTo>
                  <a:cubicBezTo>
                    <a:pt x="470" y="237"/>
                    <a:pt x="470" y="237"/>
                    <a:pt x="470" y="237"/>
                  </a:cubicBezTo>
                  <a:cubicBezTo>
                    <a:pt x="470" y="235"/>
                    <a:pt x="470" y="235"/>
                    <a:pt x="470" y="235"/>
                  </a:cubicBezTo>
                  <a:cubicBezTo>
                    <a:pt x="472" y="234"/>
                    <a:pt x="472" y="234"/>
                    <a:pt x="472" y="234"/>
                  </a:cubicBezTo>
                  <a:cubicBezTo>
                    <a:pt x="475" y="232"/>
                    <a:pt x="475" y="232"/>
                    <a:pt x="475" y="232"/>
                  </a:cubicBezTo>
                  <a:cubicBezTo>
                    <a:pt x="477" y="231"/>
                    <a:pt x="477" y="231"/>
                    <a:pt x="477" y="231"/>
                  </a:cubicBezTo>
                  <a:cubicBezTo>
                    <a:pt x="480" y="230"/>
                    <a:pt x="480" y="230"/>
                    <a:pt x="480" y="230"/>
                  </a:cubicBezTo>
                  <a:cubicBezTo>
                    <a:pt x="479" y="230"/>
                    <a:pt x="479" y="230"/>
                    <a:pt x="479" y="230"/>
                  </a:cubicBezTo>
                  <a:cubicBezTo>
                    <a:pt x="479" y="228"/>
                    <a:pt x="479" y="228"/>
                    <a:pt x="479" y="228"/>
                  </a:cubicBezTo>
                  <a:cubicBezTo>
                    <a:pt x="482" y="228"/>
                    <a:pt x="482" y="228"/>
                    <a:pt x="482" y="228"/>
                  </a:cubicBezTo>
                  <a:cubicBezTo>
                    <a:pt x="483" y="227"/>
                    <a:pt x="483" y="227"/>
                    <a:pt x="483" y="227"/>
                  </a:cubicBezTo>
                  <a:cubicBezTo>
                    <a:pt x="485" y="228"/>
                    <a:pt x="485" y="228"/>
                    <a:pt x="485" y="228"/>
                  </a:cubicBezTo>
                  <a:cubicBezTo>
                    <a:pt x="485" y="227"/>
                    <a:pt x="485" y="227"/>
                    <a:pt x="485" y="227"/>
                  </a:cubicBezTo>
                  <a:cubicBezTo>
                    <a:pt x="487" y="225"/>
                    <a:pt x="487" y="225"/>
                    <a:pt x="487" y="225"/>
                  </a:cubicBezTo>
                  <a:cubicBezTo>
                    <a:pt x="489" y="225"/>
                    <a:pt x="489" y="225"/>
                    <a:pt x="489" y="225"/>
                  </a:cubicBezTo>
                  <a:cubicBezTo>
                    <a:pt x="489" y="224"/>
                    <a:pt x="489" y="224"/>
                    <a:pt x="489" y="224"/>
                  </a:cubicBezTo>
                  <a:cubicBezTo>
                    <a:pt x="490" y="225"/>
                    <a:pt x="490" y="225"/>
                    <a:pt x="490" y="225"/>
                  </a:cubicBezTo>
                  <a:cubicBezTo>
                    <a:pt x="492" y="224"/>
                    <a:pt x="492" y="224"/>
                    <a:pt x="492" y="224"/>
                  </a:cubicBezTo>
                  <a:cubicBezTo>
                    <a:pt x="490" y="224"/>
                    <a:pt x="490" y="224"/>
                    <a:pt x="490" y="224"/>
                  </a:cubicBezTo>
                  <a:cubicBezTo>
                    <a:pt x="493" y="222"/>
                    <a:pt x="493" y="222"/>
                    <a:pt x="493" y="222"/>
                  </a:cubicBezTo>
                  <a:cubicBezTo>
                    <a:pt x="496" y="221"/>
                    <a:pt x="496" y="221"/>
                    <a:pt x="496" y="221"/>
                  </a:cubicBezTo>
                  <a:cubicBezTo>
                    <a:pt x="498" y="221"/>
                    <a:pt x="498" y="221"/>
                    <a:pt x="498" y="221"/>
                  </a:cubicBezTo>
                  <a:cubicBezTo>
                    <a:pt x="499" y="221"/>
                    <a:pt x="499" y="221"/>
                    <a:pt x="499" y="221"/>
                  </a:cubicBezTo>
                  <a:cubicBezTo>
                    <a:pt x="500" y="221"/>
                    <a:pt x="500" y="221"/>
                    <a:pt x="500" y="221"/>
                  </a:cubicBezTo>
                  <a:cubicBezTo>
                    <a:pt x="502" y="219"/>
                    <a:pt x="502" y="219"/>
                    <a:pt x="502" y="219"/>
                  </a:cubicBezTo>
                  <a:cubicBezTo>
                    <a:pt x="499" y="218"/>
                    <a:pt x="499" y="218"/>
                    <a:pt x="499" y="218"/>
                  </a:cubicBezTo>
                  <a:cubicBezTo>
                    <a:pt x="500" y="217"/>
                    <a:pt x="500" y="217"/>
                    <a:pt x="500" y="217"/>
                  </a:cubicBezTo>
                  <a:cubicBezTo>
                    <a:pt x="508" y="218"/>
                    <a:pt x="508" y="218"/>
                    <a:pt x="508" y="218"/>
                  </a:cubicBezTo>
                  <a:cubicBezTo>
                    <a:pt x="509" y="217"/>
                    <a:pt x="509" y="217"/>
                    <a:pt x="509" y="217"/>
                  </a:cubicBezTo>
                  <a:cubicBezTo>
                    <a:pt x="512" y="217"/>
                    <a:pt x="512" y="217"/>
                    <a:pt x="512" y="217"/>
                  </a:cubicBezTo>
                  <a:cubicBezTo>
                    <a:pt x="513" y="217"/>
                    <a:pt x="513" y="217"/>
                    <a:pt x="513" y="217"/>
                  </a:cubicBezTo>
                  <a:cubicBezTo>
                    <a:pt x="516" y="215"/>
                    <a:pt x="516" y="215"/>
                    <a:pt x="516" y="215"/>
                  </a:cubicBezTo>
                  <a:cubicBezTo>
                    <a:pt x="519" y="212"/>
                    <a:pt x="519" y="212"/>
                    <a:pt x="519" y="212"/>
                  </a:cubicBezTo>
                  <a:cubicBezTo>
                    <a:pt x="518" y="211"/>
                    <a:pt x="518" y="211"/>
                    <a:pt x="518" y="211"/>
                  </a:cubicBezTo>
                  <a:cubicBezTo>
                    <a:pt x="519" y="211"/>
                    <a:pt x="519" y="211"/>
                    <a:pt x="519" y="211"/>
                  </a:cubicBezTo>
                  <a:cubicBezTo>
                    <a:pt x="518" y="209"/>
                    <a:pt x="518" y="209"/>
                    <a:pt x="518" y="209"/>
                  </a:cubicBezTo>
                  <a:cubicBezTo>
                    <a:pt x="515" y="209"/>
                    <a:pt x="515" y="209"/>
                    <a:pt x="515" y="209"/>
                  </a:cubicBezTo>
                  <a:cubicBezTo>
                    <a:pt x="513" y="207"/>
                    <a:pt x="513" y="207"/>
                    <a:pt x="513" y="207"/>
                  </a:cubicBezTo>
                  <a:cubicBezTo>
                    <a:pt x="519" y="208"/>
                    <a:pt x="519" y="208"/>
                    <a:pt x="519" y="208"/>
                  </a:cubicBezTo>
                  <a:cubicBezTo>
                    <a:pt x="522" y="208"/>
                    <a:pt x="522" y="208"/>
                    <a:pt x="522" y="208"/>
                  </a:cubicBezTo>
                  <a:cubicBezTo>
                    <a:pt x="523" y="208"/>
                    <a:pt x="523" y="208"/>
                    <a:pt x="523" y="208"/>
                  </a:cubicBezTo>
                  <a:cubicBezTo>
                    <a:pt x="523" y="207"/>
                    <a:pt x="523" y="207"/>
                    <a:pt x="523" y="207"/>
                  </a:cubicBezTo>
                  <a:cubicBezTo>
                    <a:pt x="528" y="208"/>
                    <a:pt x="528" y="208"/>
                    <a:pt x="528" y="208"/>
                  </a:cubicBezTo>
                  <a:cubicBezTo>
                    <a:pt x="530" y="207"/>
                    <a:pt x="530" y="207"/>
                    <a:pt x="530" y="207"/>
                  </a:cubicBezTo>
                  <a:cubicBezTo>
                    <a:pt x="532" y="204"/>
                    <a:pt x="532" y="204"/>
                    <a:pt x="532" y="204"/>
                  </a:cubicBezTo>
                  <a:cubicBezTo>
                    <a:pt x="533" y="204"/>
                    <a:pt x="533" y="204"/>
                    <a:pt x="533" y="204"/>
                  </a:cubicBezTo>
                  <a:cubicBezTo>
                    <a:pt x="533" y="202"/>
                    <a:pt x="533" y="202"/>
                    <a:pt x="533" y="202"/>
                  </a:cubicBezTo>
                  <a:cubicBezTo>
                    <a:pt x="535" y="201"/>
                    <a:pt x="535" y="201"/>
                    <a:pt x="535" y="201"/>
                  </a:cubicBezTo>
                  <a:cubicBezTo>
                    <a:pt x="536" y="201"/>
                    <a:pt x="536" y="201"/>
                    <a:pt x="536" y="201"/>
                  </a:cubicBezTo>
                  <a:cubicBezTo>
                    <a:pt x="535" y="202"/>
                    <a:pt x="535" y="202"/>
                    <a:pt x="535" y="202"/>
                  </a:cubicBezTo>
                  <a:cubicBezTo>
                    <a:pt x="536" y="204"/>
                    <a:pt x="536" y="204"/>
                    <a:pt x="536" y="204"/>
                  </a:cubicBezTo>
                  <a:cubicBezTo>
                    <a:pt x="538" y="202"/>
                    <a:pt x="538" y="202"/>
                    <a:pt x="538" y="202"/>
                  </a:cubicBezTo>
                  <a:cubicBezTo>
                    <a:pt x="541" y="204"/>
                    <a:pt x="541" y="204"/>
                    <a:pt x="541" y="204"/>
                  </a:cubicBezTo>
                  <a:cubicBezTo>
                    <a:pt x="541" y="201"/>
                    <a:pt x="541" y="201"/>
                    <a:pt x="541" y="201"/>
                  </a:cubicBezTo>
                  <a:cubicBezTo>
                    <a:pt x="542" y="202"/>
                    <a:pt x="542" y="202"/>
                    <a:pt x="542" y="202"/>
                  </a:cubicBezTo>
                  <a:cubicBezTo>
                    <a:pt x="543" y="204"/>
                    <a:pt x="543" y="204"/>
                    <a:pt x="543" y="204"/>
                  </a:cubicBezTo>
                  <a:cubicBezTo>
                    <a:pt x="548" y="202"/>
                    <a:pt x="548" y="202"/>
                    <a:pt x="548" y="202"/>
                  </a:cubicBezTo>
                  <a:cubicBezTo>
                    <a:pt x="555" y="199"/>
                    <a:pt x="555" y="199"/>
                    <a:pt x="555" y="199"/>
                  </a:cubicBezTo>
                  <a:cubicBezTo>
                    <a:pt x="559" y="197"/>
                    <a:pt x="559" y="197"/>
                    <a:pt x="559" y="197"/>
                  </a:cubicBezTo>
                  <a:cubicBezTo>
                    <a:pt x="563" y="194"/>
                    <a:pt x="563" y="194"/>
                    <a:pt x="563" y="194"/>
                  </a:cubicBezTo>
                  <a:cubicBezTo>
                    <a:pt x="568" y="192"/>
                    <a:pt x="568" y="192"/>
                    <a:pt x="568" y="192"/>
                  </a:cubicBezTo>
                  <a:cubicBezTo>
                    <a:pt x="571" y="189"/>
                    <a:pt x="571" y="189"/>
                    <a:pt x="571" y="189"/>
                  </a:cubicBezTo>
                  <a:cubicBezTo>
                    <a:pt x="571" y="188"/>
                    <a:pt x="571" y="188"/>
                    <a:pt x="571" y="188"/>
                  </a:cubicBezTo>
                  <a:cubicBezTo>
                    <a:pt x="569" y="188"/>
                    <a:pt x="569" y="188"/>
                    <a:pt x="569" y="188"/>
                  </a:cubicBezTo>
                  <a:cubicBezTo>
                    <a:pt x="565" y="188"/>
                    <a:pt x="565" y="188"/>
                    <a:pt x="565" y="188"/>
                  </a:cubicBezTo>
                  <a:cubicBezTo>
                    <a:pt x="555" y="187"/>
                    <a:pt x="555" y="187"/>
                    <a:pt x="555" y="187"/>
                  </a:cubicBezTo>
                  <a:cubicBezTo>
                    <a:pt x="552" y="185"/>
                    <a:pt x="552" y="185"/>
                    <a:pt x="552" y="185"/>
                  </a:cubicBezTo>
                  <a:cubicBezTo>
                    <a:pt x="551" y="182"/>
                    <a:pt x="551" y="182"/>
                    <a:pt x="551" y="182"/>
                  </a:cubicBezTo>
                  <a:cubicBezTo>
                    <a:pt x="548" y="181"/>
                    <a:pt x="548" y="181"/>
                    <a:pt x="548" y="181"/>
                  </a:cubicBezTo>
                  <a:cubicBezTo>
                    <a:pt x="551" y="181"/>
                    <a:pt x="551" y="181"/>
                    <a:pt x="551" y="181"/>
                  </a:cubicBezTo>
                  <a:cubicBezTo>
                    <a:pt x="553" y="181"/>
                    <a:pt x="553" y="181"/>
                    <a:pt x="553" y="181"/>
                  </a:cubicBezTo>
                  <a:cubicBezTo>
                    <a:pt x="552" y="179"/>
                    <a:pt x="552" y="179"/>
                    <a:pt x="552" y="179"/>
                  </a:cubicBezTo>
                  <a:cubicBezTo>
                    <a:pt x="555" y="181"/>
                    <a:pt x="555" y="181"/>
                    <a:pt x="555" y="181"/>
                  </a:cubicBezTo>
                  <a:cubicBezTo>
                    <a:pt x="556" y="181"/>
                    <a:pt x="556" y="181"/>
                    <a:pt x="556" y="181"/>
                  </a:cubicBezTo>
                  <a:cubicBezTo>
                    <a:pt x="562" y="184"/>
                    <a:pt x="562" y="184"/>
                    <a:pt x="562" y="184"/>
                  </a:cubicBezTo>
                  <a:cubicBezTo>
                    <a:pt x="559" y="184"/>
                    <a:pt x="559" y="184"/>
                    <a:pt x="559" y="184"/>
                  </a:cubicBezTo>
                  <a:cubicBezTo>
                    <a:pt x="562" y="185"/>
                    <a:pt x="562" y="185"/>
                    <a:pt x="562" y="185"/>
                  </a:cubicBezTo>
                  <a:cubicBezTo>
                    <a:pt x="563" y="187"/>
                    <a:pt x="563" y="187"/>
                    <a:pt x="563" y="187"/>
                  </a:cubicBezTo>
                  <a:cubicBezTo>
                    <a:pt x="566" y="187"/>
                    <a:pt x="566" y="187"/>
                    <a:pt x="566" y="187"/>
                  </a:cubicBezTo>
                  <a:cubicBezTo>
                    <a:pt x="571" y="187"/>
                    <a:pt x="571" y="187"/>
                    <a:pt x="571" y="187"/>
                  </a:cubicBezTo>
                  <a:cubicBezTo>
                    <a:pt x="574" y="185"/>
                    <a:pt x="574" y="185"/>
                    <a:pt x="574" y="185"/>
                  </a:cubicBezTo>
                  <a:cubicBezTo>
                    <a:pt x="578" y="184"/>
                    <a:pt x="578" y="184"/>
                    <a:pt x="578" y="184"/>
                  </a:cubicBezTo>
                  <a:cubicBezTo>
                    <a:pt x="582" y="181"/>
                    <a:pt x="582" y="181"/>
                    <a:pt x="582" y="181"/>
                  </a:cubicBezTo>
                  <a:cubicBezTo>
                    <a:pt x="586" y="179"/>
                    <a:pt x="586" y="179"/>
                    <a:pt x="586" y="179"/>
                  </a:cubicBezTo>
                  <a:cubicBezTo>
                    <a:pt x="591" y="178"/>
                    <a:pt x="591" y="178"/>
                    <a:pt x="591" y="178"/>
                  </a:cubicBezTo>
                  <a:cubicBezTo>
                    <a:pt x="589" y="176"/>
                    <a:pt x="589" y="176"/>
                    <a:pt x="589" y="176"/>
                  </a:cubicBezTo>
                  <a:cubicBezTo>
                    <a:pt x="588" y="176"/>
                    <a:pt x="588" y="176"/>
                    <a:pt x="588" y="176"/>
                  </a:cubicBezTo>
                  <a:cubicBezTo>
                    <a:pt x="586" y="175"/>
                    <a:pt x="586" y="175"/>
                    <a:pt x="586" y="175"/>
                  </a:cubicBezTo>
                  <a:cubicBezTo>
                    <a:pt x="585" y="174"/>
                    <a:pt x="585" y="174"/>
                    <a:pt x="585" y="174"/>
                  </a:cubicBezTo>
                  <a:cubicBezTo>
                    <a:pt x="586" y="174"/>
                    <a:pt x="586" y="174"/>
                    <a:pt x="586" y="174"/>
                  </a:cubicBezTo>
                  <a:cubicBezTo>
                    <a:pt x="586" y="172"/>
                    <a:pt x="586" y="172"/>
                    <a:pt x="586" y="172"/>
                  </a:cubicBezTo>
                  <a:cubicBezTo>
                    <a:pt x="591" y="174"/>
                    <a:pt x="591" y="174"/>
                    <a:pt x="591" y="174"/>
                  </a:cubicBezTo>
                  <a:cubicBezTo>
                    <a:pt x="595" y="172"/>
                    <a:pt x="595" y="172"/>
                    <a:pt x="595" y="172"/>
                  </a:cubicBezTo>
                  <a:cubicBezTo>
                    <a:pt x="598" y="172"/>
                    <a:pt x="598" y="172"/>
                    <a:pt x="598" y="172"/>
                  </a:cubicBezTo>
                  <a:cubicBezTo>
                    <a:pt x="598" y="175"/>
                    <a:pt x="598" y="175"/>
                    <a:pt x="598" y="175"/>
                  </a:cubicBezTo>
                  <a:cubicBezTo>
                    <a:pt x="601" y="176"/>
                    <a:pt x="601" y="176"/>
                    <a:pt x="601" y="176"/>
                  </a:cubicBezTo>
                  <a:cubicBezTo>
                    <a:pt x="605" y="176"/>
                    <a:pt x="605" y="176"/>
                    <a:pt x="605" y="176"/>
                  </a:cubicBezTo>
                  <a:cubicBezTo>
                    <a:pt x="604" y="175"/>
                    <a:pt x="604" y="175"/>
                    <a:pt x="604" y="175"/>
                  </a:cubicBezTo>
                  <a:cubicBezTo>
                    <a:pt x="605" y="175"/>
                    <a:pt x="605" y="175"/>
                    <a:pt x="605" y="175"/>
                  </a:cubicBezTo>
                  <a:cubicBezTo>
                    <a:pt x="606" y="175"/>
                    <a:pt x="606" y="175"/>
                    <a:pt x="606" y="175"/>
                  </a:cubicBezTo>
                  <a:cubicBezTo>
                    <a:pt x="606" y="176"/>
                    <a:pt x="606" y="176"/>
                    <a:pt x="606" y="176"/>
                  </a:cubicBezTo>
                  <a:cubicBezTo>
                    <a:pt x="609" y="176"/>
                    <a:pt x="609" y="176"/>
                    <a:pt x="609" y="176"/>
                  </a:cubicBezTo>
                  <a:cubicBezTo>
                    <a:pt x="611" y="176"/>
                    <a:pt x="611" y="176"/>
                    <a:pt x="611" y="176"/>
                  </a:cubicBezTo>
                  <a:cubicBezTo>
                    <a:pt x="611" y="175"/>
                    <a:pt x="611" y="175"/>
                    <a:pt x="611" y="175"/>
                  </a:cubicBezTo>
                  <a:cubicBezTo>
                    <a:pt x="609" y="172"/>
                    <a:pt x="609" y="172"/>
                    <a:pt x="609" y="172"/>
                  </a:cubicBezTo>
                  <a:cubicBezTo>
                    <a:pt x="611" y="171"/>
                    <a:pt x="611" y="171"/>
                    <a:pt x="611" y="171"/>
                  </a:cubicBezTo>
                  <a:cubicBezTo>
                    <a:pt x="609" y="171"/>
                    <a:pt x="609" y="171"/>
                    <a:pt x="609" y="171"/>
                  </a:cubicBezTo>
                  <a:cubicBezTo>
                    <a:pt x="611" y="169"/>
                    <a:pt x="611" y="169"/>
                    <a:pt x="611" y="169"/>
                  </a:cubicBezTo>
                  <a:cubicBezTo>
                    <a:pt x="612" y="171"/>
                    <a:pt x="612" y="171"/>
                    <a:pt x="612" y="171"/>
                  </a:cubicBezTo>
                  <a:cubicBezTo>
                    <a:pt x="615" y="169"/>
                    <a:pt x="615" y="169"/>
                    <a:pt x="615" y="169"/>
                  </a:cubicBezTo>
                  <a:cubicBezTo>
                    <a:pt x="612" y="172"/>
                    <a:pt x="612" y="172"/>
                    <a:pt x="612" y="172"/>
                  </a:cubicBezTo>
                  <a:cubicBezTo>
                    <a:pt x="614" y="174"/>
                    <a:pt x="614" y="174"/>
                    <a:pt x="614" y="174"/>
                  </a:cubicBezTo>
                  <a:cubicBezTo>
                    <a:pt x="614" y="175"/>
                    <a:pt x="614" y="175"/>
                    <a:pt x="614" y="175"/>
                  </a:cubicBezTo>
                  <a:cubicBezTo>
                    <a:pt x="621" y="174"/>
                    <a:pt x="621" y="174"/>
                    <a:pt x="621" y="174"/>
                  </a:cubicBezTo>
                  <a:cubicBezTo>
                    <a:pt x="627" y="171"/>
                    <a:pt x="627" y="171"/>
                    <a:pt x="627" y="171"/>
                  </a:cubicBezTo>
                  <a:cubicBezTo>
                    <a:pt x="631" y="169"/>
                    <a:pt x="631" y="169"/>
                    <a:pt x="631" y="169"/>
                  </a:cubicBezTo>
                  <a:cubicBezTo>
                    <a:pt x="634" y="168"/>
                    <a:pt x="634" y="168"/>
                    <a:pt x="634" y="168"/>
                  </a:cubicBezTo>
                  <a:cubicBezTo>
                    <a:pt x="637" y="166"/>
                    <a:pt x="637" y="166"/>
                    <a:pt x="637" y="166"/>
                  </a:cubicBezTo>
                  <a:cubicBezTo>
                    <a:pt x="642" y="165"/>
                    <a:pt x="642" y="165"/>
                    <a:pt x="642" y="165"/>
                  </a:cubicBezTo>
                  <a:cubicBezTo>
                    <a:pt x="644" y="162"/>
                    <a:pt x="644" y="162"/>
                    <a:pt x="644" y="162"/>
                  </a:cubicBezTo>
                  <a:cubicBezTo>
                    <a:pt x="644" y="161"/>
                    <a:pt x="644" y="161"/>
                    <a:pt x="644" y="161"/>
                  </a:cubicBezTo>
                  <a:cubicBezTo>
                    <a:pt x="641" y="156"/>
                    <a:pt x="641" y="156"/>
                    <a:pt x="641" y="156"/>
                  </a:cubicBezTo>
                  <a:cubicBezTo>
                    <a:pt x="642" y="155"/>
                    <a:pt x="642" y="155"/>
                    <a:pt x="642" y="155"/>
                  </a:cubicBezTo>
                  <a:cubicBezTo>
                    <a:pt x="644" y="154"/>
                    <a:pt x="644" y="154"/>
                    <a:pt x="644" y="154"/>
                  </a:cubicBezTo>
                  <a:cubicBezTo>
                    <a:pt x="642" y="154"/>
                    <a:pt x="642" y="154"/>
                    <a:pt x="642" y="154"/>
                  </a:cubicBezTo>
                  <a:cubicBezTo>
                    <a:pt x="641" y="152"/>
                    <a:pt x="641" y="152"/>
                    <a:pt x="641" y="152"/>
                  </a:cubicBezTo>
                  <a:cubicBezTo>
                    <a:pt x="642" y="152"/>
                    <a:pt x="642" y="152"/>
                    <a:pt x="642" y="152"/>
                  </a:cubicBezTo>
                  <a:cubicBezTo>
                    <a:pt x="641" y="151"/>
                    <a:pt x="641" y="151"/>
                    <a:pt x="641" y="151"/>
                  </a:cubicBezTo>
                  <a:cubicBezTo>
                    <a:pt x="647" y="149"/>
                    <a:pt x="647" y="149"/>
                    <a:pt x="647" y="149"/>
                  </a:cubicBezTo>
                  <a:cubicBezTo>
                    <a:pt x="647" y="151"/>
                    <a:pt x="647" y="151"/>
                    <a:pt x="647" y="151"/>
                  </a:cubicBezTo>
                  <a:cubicBezTo>
                    <a:pt x="649" y="149"/>
                    <a:pt x="649" y="149"/>
                    <a:pt x="649" y="149"/>
                  </a:cubicBezTo>
                  <a:cubicBezTo>
                    <a:pt x="654" y="149"/>
                    <a:pt x="654" y="149"/>
                    <a:pt x="654" y="149"/>
                  </a:cubicBezTo>
                  <a:cubicBezTo>
                    <a:pt x="655" y="148"/>
                    <a:pt x="655" y="148"/>
                    <a:pt x="655" y="148"/>
                  </a:cubicBezTo>
                  <a:cubicBezTo>
                    <a:pt x="657" y="146"/>
                    <a:pt x="657" y="146"/>
                    <a:pt x="657" y="146"/>
                  </a:cubicBezTo>
                  <a:cubicBezTo>
                    <a:pt x="649" y="145"/>
                    <a:pt x="649" y="145"/>
                    <a:pt x="649" y="145"/>
                  </a:cubicBezTo>
                  <a:cubicBezTo>
                    <a:pt x="655" y="145"/>
                    <a:pt x="655" y="145"/>
                    <a:pt x="655" y="145"/>
                  </a:cubicBezTo>
                  <a:cubicBezTo>
                    <a:pt x="658" y="144"/>
                    <a:pt x="658" y="144"/>
                    <a:pt x="658" y="144"/>
                  </a:cubicBezTo>
                  <a:cubicBezTo>
                    <a:pt x="660" y="142"/>
                    <a:pt x="660" y="142"/>
                    <a:pt x="660" y="142"/>
                  </a:cubicBezTo>
                  <a:cubicBezTo>
                    <a:pt x="655" y="141"/>
                    <a:pt x="655" y="141"/>
                    <a:pt x="655" y="141"/>
                  </a:cubicBezTo>
                  <a:cubicBezTo>
                    <a:pt x="654" y="141"/>
                    <a:pt x="654" y="141"/>
                    <a:pt x="654" y="141"/>
                  </a:cubicBezTo>
                  <a:cubicBezTo>
                    <a:pt x="652" y="139"/>
                    <a:pt x="652" y="139"/>
                    <a:pt x="652" y="139"/>
                  </a:cubicBezTo>
                  <a:cubicBezTo>
                    <a:pt x="654" y="139"/>
                    <a:pt x="654" y="139"/>
                    <a:pt x="654" y="139"/>
                  </a:cubicBezTo>
                  <a:cubicBezTo>
                    <a:pt x="647" y="138"/>
                    <a:pt x="647" y="138"/>
                    <a:pt x="647" y="138"/>
                  </a:cubicBezTo>
                  <a:cubicBezTo>
                    <a:pt x="649" y="138"/>
                    <a:pt x="649" y="138"/>
                    <a:pt x="649" y="138"/>
                  </a:cubicBezTo>
                  <a:cubicBezTo>
                    <a:pt x="652" y="138"/>
                    <a:pt x="652" y="138"/>
                    <a:pt x="652" y="138"/>
                  </a:cubicBezTo>
                  <a:cubicBezTo>
                    <a:pt x="654" y="136"/>
                    <a:pt x="654" y="136"/>
                    <a:pt x="654" y="136"/>
                  </a:cubicBezTo>
                  <a:cubicBezTo>
                    <a:pt x="647" y="136"/>
                    <a:pt x="647" y="136"/>
                    <a:pt x="647" y="136"/>
                  </a:cubicBezTo>
                  <a:cubicBezTo>
                    <a:pt x="639" y="135"/>
                    <a:pt x="639" y="135"/>
                    <a:pt x="639" y="135"/>
                  </a:cubicBezTo>
                  <a:cubicBezTo>
                    <a:pt x="637" y="133"/>
                    <a:pt x="637" y="133"/>
                    <a:pt x="637" y="133"/>
                  </a:cubicBezTo>
                  <a:cubicBezTo>
                    <a:pt x="632" y="135"/>
                    <a:pt x="632" y="135"/>
                    <a:pt x="632" y="135"/>
                  </a:cubicBezTo>
                  <a:cubicBezTo>
                    <a:pt x="631" y="135"/>
                    <a:pt x="631" y="135"/>
                    <a:pt x="631" y="135"/>
                  </a:cubicBezTo>
                  <a:cubicBezTo>
                    <a:pt x="629" y="135"/>
                    <a:pt x="629" y="135"/>
                    <a:pt x="629" y="135"/>
                  </a:cubicBezTo>
                  <a:cubicBezTo>
                    <a:pt x="628" y="135"/>
                    <a:pt x="628" y="135"/>
                    <a:pt x="628" y="135"/>
                  </a:cubicBezTo>
                  <a:cubicBezTo>
                    <a:pt x="628" y="136"/>
                    <a:pt x="628" y="136"/>
                    <a:pt x="628" y="136"/>
                  </a:cubicBezTo>
                  <a:cubicBezTo>
                    <a:pt x="628" y="138"/>
                    <a:pt x="628" y="138"/>
                    <a:pt x="628" y="138"/>
                  </a:cubicBezTo>
                  <a:cubicBezTo>
                    <a:pt x="625" y="138"/>
                    <a:pt x="625" y="138"/>
                    <a:pt x="625" y="138"/>
                  </a:cubicBezTo>
                  <a:cubicBezTo>
                    <a:pt x="625" y="139"/>
                    <a:pt x="625" y="139"/>
                    <a:pt x="625" y="139"/>
                  </a:cubicBezTo>
                  <a:cubicBezTo>
                    <a:pt x="625" y="141"/>
                    <a:pt x="625" y="141"/>
                    <a:pt x="625" y="141"/>
                  </a:cubicBezTo>
                  <a:cubicBezTo>
                    <a:pt x="624" y="141"/>
                    <a:pt x="624" y="141"/>
                    <a:pt x="624" y="141"/>
                  </a:cubicBezTo>
                  <a:cubicBezTo>
                    <a:pt x="625" y="142"/>
                    <a:pt x="625" y="142"/>
                    <a:pt x="625" y="142"/>
                  </a:cubicBezTo>
                  <a:cubicBezTo>
                    <a:pt x="627" y="142"/>
                    <a:pt x="627" y="142"/>
                    <a:pt x="627" y="142"/>
                  </a:cubicBezTo>
                  <a:cubicBezTo>
                    <a:pt x="629" y="144"/>
                    <a:pt x="629" y="144"/>
                    <a:pt x="629" y="144"/>
                  </a:cubicBezTo>
                  <a:cubicBezTo>
                    <a:pt x="627" y="144"/>
                    <a:pt x="627" y="144"/>
                    <a:pt x="627" y="144"/>
                  </a:cubicBezTo>
                  <a:cubicBezTo>
                    <a:pt x="625" y="144"/>
                    <a:pt x="625" y="144"/>
                    <a:pt x="625" y="144"/>
                  </a:cubicBezTo>
                  <a:cubicBezTo>
                    <a:pt x="627" y="145"/>
                    <a:pt x="627" y="145"/>
                    <a:pt x="627" y="145"/>
                  </a:cubicBezTo>
                  <a:cubicBezTo>
                    <a:pt x="625" y="145"/>
                    <a:pt x="625" y="145"/>
                    <a:pt x="625" y="145"/>
                  </a:cubicBezTo>
                  <a:cubicBezTo>
                    <a:pt x="624" y="145"/>
                    <a:pt x="624" y="145"/>
                    <a:pt x="624" y="145"/>
                  </a:cubicBezTo>
                  <a:cubicBezTo>
                    <a:pt x="622" y="145"/>
                    <a:pt x="622" y="145"/>
                    <a:pt x="622" y="145"/>
                  </a:cubicBezTo>
                  <a:cubicBezTo>
                    <a:pt x="625" y="146"/>
                    <a:pt x="625" y="146"/>
                    <a:pt x="625" y="146"/>
                  </a:cubicBezTo>
                  <a:cubicBezTo>
                    <a:pt x="622" y="148"/>
                    <a:pt x="622" y="148"/>
                    <a:pt x="622" y="148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7" y="148"/>
                    <a:pt x="617" y="148"/>
                    <a:pt x="617" y="148"/>
                  </a:cubicBezTo>
                  <a:cubicBezTo>
                    <a:pt x="615" y="149"/>
                    <a:pt x="615" y="149"/>
                    <a:pt x="615" y="149"/>
                  </a:cubicBezTo>
                  <a:cubicBezTo>
                    <a:pt x="612" y="152"/>
                    <a:pt x="612" y="152"/>
                    <a:pt x="612" y="152"/>
                  </a:cubicBezTo>
                  <a:cubicBezTo>
                    <a:pt x="609" y="154"/>
                    <a:pt x="609" y="154"/>
                    <a:pt x="609" y="154"/>
                  </a:cubicBezTo>
                  <a:cubicBezTo>
                    <a:pt x="602" y="158"/>
                    <a:pt x="602" y="158"/>
                    <a:pt x="602" y="158"/>
                  </a:cubicBezTo>
                  <a:cubicBezTo>
                    <a:pt x="599" y="161"/>
                    <a:pt x="599" y="161"/>
                    <a:pt x="599" y="161"/>
                  </a:cubicBezTo>
                  <a:cubicBezTo>
                    <a:pt x="595" y="164"/>
                    <a:pt x="595" y="164"/>
                    <a:pt x="595" y="164"/>
                  </a:cubicBezTo>
                  <a:cubicBezTo>
                    <a:pt x="594" y="162"/>
                    <a:pt x="594" y="162"/>
                    <a:pt x="594" y="162"/>
                  </a:cubicBezTo>
                  <a:cubicBezTo>
                    <a:pt x="592" y="164"/>
                    <a:pt x="592" y="164"/>
                    <a:pt x="592" y="164"/>
                  </a:cubicBezTo>
                  <a:cubicBezTo>
                    <a:pt x="591" y="165"/>
                    <a:pt x="591" y="165"/>
                    <a:pt x="591" y="165"/>
                  </a:cubicBezTo>
                  <a:cubicBezTo>
                    <a:pt x="588" y="165"/>
                    <a:pt x="588" y="165"/>
                    <a:pt x="588" y="165"/>
                  </a:cubicBezTo>
                  <a:cubicBezTo>
                    <a:pt x="586" y="165"/>
                    <a:pt x="586" y="165"/>
                    <a:pt x="586" y="165"/>
                  </a:cubicBezTo>
                  <a:cubicBezTo>
                    <a:pt x="588" y="164"/>
                    <a:pt x="588" y="164"/>
                    <a:pt x="588" y="164"/>
                  </a:cubicBezTo>
                  <a:cubicBezTo>
                    <a:pt x="586" y="162"/>
                    <a:pt x="586" y="162"/>
                    <a:pt x="586" y="162"/>
                  </a:cubicBezTo>
                  <a:cubicBezTo>
                    <a:pt x="585" y="159"/>
                    <a:pt x="585" y="159"/>
                    <a:pt x="585" y="159"/>
                  </a:cubicBezTo>
                  <a:cubicBezTo>
                    <a:pt x="585" y="156"/>
                    <a:pt x="585" y="156"/>
                    <a:pt x="585" y="156"/>
                  </a:cubicBezTo>
                  <a:cubicBezTo>
                    <a:pt x="586" y="155"/>
                    <a:pt x="586" y="155"/>
                    <a:pt x="586" y="155"/>
                  </a:cubicBezTo>
                  <a:cubicBezTo>
                    <a:pt x="591" y="152"/>
                    <a:pt x="591" y="152"/>
                    <a:pt x="591" y="152"/>
                  </a:cubicBezTo>
                  <a:cubicBezTo>
                    <a:pt x="592" y="152"/>
                    <a:pt x="592" y="152"/>
                    <a:pt x="592" y="152"/>
                  </a:cubicBezTo>
                  <a:cubicBezTo>
                    <a:pt x="594" y="152"/>
                    <a:pt x="594" y="152"/>
                    <a:pt x="594" y="152"/>
                  </a:cubicBezTo>
                  <a:cubicBezTo>
                    <a:pt x="596" y="148"/>
                    <a:pt x="596" y="148"/>
                    <a:pt x="596" y="148"/>
                  </a:cubicBezTo>
                  <a:cubicBezTo>
                    <a:pt x="596" y="146"/>
                    <a:pt x="596" y="146"/>
                    <a:pt x="596" y="146"/>
                  </a:cubicBezTo>
                  <a:cubicBezTo>
                    <a:pt x="595" y="144"/>
                    <a:pt x="595" y="144"/>
                    <a:pt x="595" y="144"/>
                  </a:cubicBezTo>
                  <a:cubicBezTo>
                    <a:pt x="592" y="142"/>
                    <a:pt x="592" y="142"/>
                    <a:pt x="592" y="142"/>
                  </a:cubicBezTo>
                  <a:cubicBezTo>
                    <a:pt x="591" y="141"/>
                    <a:pt x="591" y="141"/>
                    <a:pt x="591" y="141"/>
                  </a:cubicBezTo>
                  <a:cubicBezTo>
                    <a:pt x="589" y="142"/>
                    <a:pt x="589" y="142"/>
                    <a:pt x="589" y="142"/>
                  </a:cubicBezTo>
                  <a:cubicBezTo>
                    <a:pt x="585" y="144"/>
                    <a:pt x="585" y="144"/>
                    <a:pt x="585" y="144"/>
                  </a:cubicBezTo>
                  <a:cubicBezTo>
                    <a:pt x="584" y="145"/>
                    <a:pt x="584" y="145"/>
                    <a:pt x="584" y="145"/>
                  </a:cubicBezTo>
                  <a:cubicBezTo>
                    <a:pt x="582" y="146"/>
                    <a:pt x="582" y="146"/>
                    <a:pt x="582" y="146"/>
                  </a:cubicBezTo>
                  <a:cubicBezTo>
                    <a:pt x="581" y="148"/>
                    <a:pt x="581" y="148"/>
                    <a:pt x="581" y="148"/>
                  </a:cubicBezTo>
                  <a:cubicBezTo>
                    <a:pt x="578" y="148"/>
                    <a:pt x="578" y="148"/>
                    <a:pt x="578" y="148"/>
                  </a:cubicBezTo>
                  <a:cubicBezTo>
                    <a:pt x="578" y="149"/>
                    <a:pt x="578" y="149"/>
                    <a:pt x="578" y="149"/>
                  </a:cubicBezTo>
                  <a:cubicBezTo>
                    <a:pt x="578" y="151"/>
                    <a:pt x="578" y="151"/>
                    <a:pt x="578" y="151"/>
                  </a:cubicBezTo>
                  <a:cubicBezTo>
                    <a:pt x="576" y="151"/>
                    <a:pt x="576" y="151"/>
                    <a:pt x="576" y="151"/>
                  </a:cubicBezTo>
                  <a:cubicBezTo>
                    <a:pt x="572" y="154"/>
                    <a:pt x="572" y="154"/>
                    <a:pt x="572" y="154"/>
                  </a:cubicBezTo>
                  <a:cubicBezTo>
                    <a:pt x="572" y="152"/>
                    <a:pt x="572" y="152"/>
                    <a:pt x="572" y="152"/>
                  </a:cubicBezTo>
                  <a:cubicBezTo>
                    <a:pt x="571" y="152"/>
                    <a:pt x="571" y="152"/>
                    <a:pt x="571" y="152"/>
                  </a:cubicBezTo>
                  <a:cubicBezTo>
                    <a:pt x="572" y="151"/>
                    <a:pt x="572" y="151"/>
                    <a:pt x="572" y="151"/>
                  </a:cubicBezTo>
                  <a:cubicBezTo>
                    <a:pt x="571" y="151"/>
                    <a:pt x="571" y="151"/>
                    <a:pt x="571" y="151"/>
                  </a:cubicBezTo>
                  <a:cubicBezTo>
                    <a:pt x="574" y="149"/>
                    <a:pt x="574" y="149"/>
                    <a:pt x="574" y="149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6"/>
                    <a:pt x="575" y="146"/>
                    <a:pt x="575" y="146"/>
                  </a:cubicBezTo>
                  <a:cubicBezTo>
                    <a:pt x="576" y="145"/>
                    <a:pt x="576" y="145"/>
                    <a:pt x="576" y="145"/>
                  </a:cubicBezTo>
                  <a:cubicBezTo>
                    <a:pt x="576" y="144"/>
                    <a:pt x="576" y="144"/>
                    <a:pt x="576" y="144"/>
                  </a:cubicBezTo>
                  <a:cubicBezTo>
                    <a:pt x="574" y="141"/>
                    <a:pt x="574" y="141"/>
                    <a:pt x="574" y="141"/>
                  </a:cubicBezTo>
                  <a:cubicBezTo>
                    <a:pt x="575" y="141"/>
                    <a:pt x="575" y="141"/>
                    <a:pt x="575" y="141"/>
                  </a:cubicBezTo>
                  <a:cubicBezTo>
                    <a:pt x="576" y="141"/>
                    <a:pt x="576" y="141"/>
                    <a:pt x="576" y="141"/>
                  </a:cubicBezTo>
                  <a:cubicBezTo>
                    <a:pt x="578" y="141"/>
                    <a:pt x="578" y="141"/>
                    <a:pt x="578" y="141"/>
                  </a:cubicBezTo>
                  <a:cubicBezTo>
                    <a:pt x="581" y="139"/>
                    <a:pt x="581" y="139"/>
                    <a:pt x="581" y="139"/>
                  </a:cubicBezTo>
                  <a:cubicBezTo>
                    <a:pt x="584" y="139"/>
                    <a:pt x="584" y="139"/>
                    <a:pt x="584" y="139"/>
                  </a:cubicBezTo>
                  <a:cubicBezTo>
                    <a:pt x="581" y="138"/>
                    <a:pt x="581" y="138"/>
                    <a:pt x="581" y="138"/>
                  </a:cubicBezTo>
                  <a:cubicBezTo>
                    <a:pt x="579" y="138"/>
                    <a:pt x="579" y="138"/>
                    <a:pt x="579" y="138"/>
                  </a:cubicBezTo>
                  <a:cubicBezTo>
                    <a:pt x="574" y="138"/>
                    <a:pt x="574" y="138"/>
                    <a:pt x="574" y="138"/>
                  </a:cubicBezTo>
                  <a:cubicBezTo>
                    <a:pt x="578" y="136"/>
                    <a:pt x="578" y="136"/>
                    <a:pt x="578" y="136"/>
                  </a:cubicBezTo>
                  <a:cubicBezTo>
                    <a:pt x="575" y="136"/>
                    <a:pt x="575" y="136"/>
                    <a:pt x="575" y="136"/>
                  </a:cubicBezTo>
                  <a:cubicBezTo>
                    <a:pt x="574" y="136"/>
                    <a:pt x="574" y="136"/>
                    <a:pt x="574" y="136"/>
                  </a:cubicBezTo>
                  <a:cubicBezTo>
                    <a:pt x="572" y="138"/>
                    <a:pt x="572" y="138"/>
                    <a:pt x="572" y="138"/>
                  </a:cubicBezTo>
                  <a:cubicBezTo>
                    <a:pt x="571" y="138"/>
                    <a:pt x="571" y="138"/>
                    <a:pt x="571" y="138"/>
                  </a:cubicBezTo>
                  <a:cubicBezTo>
                    <a:pt x="568" y="136"/>
                    <a:pt x="568" y="136"/>
                    <a:pt x="568" y="136"/>
                  </a:cubicBezTo>
                  <a:cubicBezTo>
                    <a:pt x="566" y="136"/>
                    <a:pt x="566" y="136"/>
                    <a:pt x="566" y="136"/>
                  </a:cubicBezTo>
                  <a:cubicBezTo>
                    <a:pt x="563" y="136"/>
                    <a:pt x="563" y="136"/>
                    <a:pt x="563" y="136"/>
                  </a:cubicBezTo>
                  <a:cubicBezTo>
                    <a:pt x="569" y="133"/>
                    <a:pt x="569" y="133"/>
                    <a:pt x="569" y="133"/>
                  </a:cubicBezTo>
                  <a:cubicBezTo>
                    <a:pt x="575" y="132"/>
                    <a:pt x="575" y="132"/>
                    <a:pt x="575" y="132"/>
                  </a:cubicBezTo>
                  <a:cubicBezTo>
                    <a:pt x="572" y="132"/>
                    <a:pt x="572" y="132"/>
                    <a:pt x="572" y="132"/>
                  </a:cubicBezTo>
                  <a:cubicBezTo>
                    <a:pt x="571" y="132"/>
                    <a:pt x="571" y="132"/>
                    <a:pt x="571" y="132"/>
                  </a:cubicBezTo>
                  <a:cubicBezTo>
                    <a:pt x="574" y="131"/>
                    <a:pt x="574" y="131"/>
                    <a:pt x="574" y="131"/>
                  </a:cubicBezTo>
                  <a:cubicBezTo>
                    <a:pt x="575" y="131"/>
                    <a:pt x="575" y="131"/>
                    <a:pt x="575" y="131"/>
                  </a:cubicBezTo>
                  <a:cubicBezTo>
                    <a:pt x="581" y="131"/>
                    <a:pt x="581" y="131"/>
                    <a:pt x="581" y="131"/>
                  </a:cubicBezTo>
                  <a:cubicBezTo>
                    <a:pt x="579" y="129"/>
                    <a:pt x="579" y="129"/>
                    <a:pt x="579" y="129"/>
                  </a:cubicBezTo>
                  <a:cubicBezTo>
                    <a:pt x="576" y="129"/>
                    <a:pt x="576" y="129"/>
                    <a:pt x="576" y="129"/>
                  </a:cubicBezTo>
                  <a:cubicBezTo>
                    <a:pt x="578" y="128"/>
                    <a:pt x="578" y="128"/>
                    <a:pt x="578" y="128"/>
                  </a:cubicBezTo>
                  <a:cubicBezTo>
                    <a:pt x="578" y="126"/>
                    <a:pt x="578" y="126"/>
                    <a:pt x="578" y="126"/>
                  </a:cubicBezTo>
                  <a:cubicBezTo>
                    <a:pt x="578" y="125"/>
                    <a:pt x="578" y="125"/>
                    <a:pt x="578" y="125"/>
                  </a:cubicBezTo>
                  <a:cubicBezTo>
                    <a:pt x="576" y="125"/>
                    <a:pt x="576" y="125"/>
                    <a:pt x="576" y="125"/>
                  </a:cubicBezTo>
                  <a:cubicBezTo>
                    <a:pt x="576" y="123"/>
                    <a:pt x="576" y="123"/>
                    <a:pt x="576" y="123"/>
                  </a:cubicBezTo>
                  <a:cubicBezTo>
                    <a:pt x="575" y="123"/>
                    <a:pt x="575" y="123"/>
                    <a:pt x="575" y="123"/>
                  </a:cubicBezTo>
                  <a:cubicBezTo>
                    <a:pt x="578" y="122"/>
                    <a:pt x="578" y="122"/>
                    <a:pt x="578" y="122"/>
                  </a:cubicBezTo>
                  <a:cubicBezTo>
                    <a:pt x="579" y="119"/>
                    <a:pt x="579" y="119"/>
                    <a:pt x="579" y="119"/>
                  </a:cubicBezTo>
                  <a:cubicBezTo>
                    <a:pt x="581" y="118"/>
                    <a:pt x="581" y="118"/>
                    <a:pt x="581" y="118"/>
                  </a:cubicBezTo>
                  <a:cubicBezTo>
                    <a:pt x="579" y="116"/>
                    <a:pt x="579" y="116"/>
                    <a:pt x="579" y="116"/>
                  </a:cubicBezTo>
                  <a:cubicBezTo>
                    <a:pt x="578" y="115"/>
                    <a:pt x="578" y="115"/>
                    <a:pt x="578" y="115"/>
                  </a:cubicBezTo>
                  <a:cubicBezTo>
                    <a:pt x="578" y="113"/>
                    <a:pt x="578" y="113"/>
                    <a:pt x="578" y="113"/>
                  </a:cubicBezTo>
                  <a:cubicBezTo>
                    <a:pt x="575" y="113"/>
                    <a:pt x="575" y="113"/>
                    <a:pt x="575" y="113"/>
                  </a:cubicBezTo>
                  <a:cubicBezTo>
                    <a:pt x="572" y="113"/>
                    <a:pt x="572" y="113"/>
                    <a:pt x="572" y="113"/>
                  </a:cubicBezTo>
                  <a:cubicBezTo>
                    <a:pt x="574" y="112"/>
                    <a:pt x="574" y="112"/>
                    <a:pt x="574" y="112"/>
                  </a:cubicBezTo>
                  <a:cubicBezTo>
                    <a:pt x="572" y="112"/>
                    <a:pt x="572" y="112"/>
                    <a:pt x="572" y="112"/>
                  </a:cubicBezTo>
                  <a:cubicBezTo>
                    <a:pt x="575" y="111"/>
                    <a:pt x="575" y="111"/>
                    <a:pt x="575" y="111"/>
                  </a:cubicBezTo>
                  <a:cubicBezTo>
                    <a:pt x="578" y="111"/>
                    <a:pt x="578" y="111"/>
                    <a:pt x="578" y="111"/>
                  </a:cubicBezTo>
                  <a:cubicBezTo>
                    <a:pt x="578" y="109"/>
                    <a:pt x="578" y="109"/>
                    <a:pt x="578" y="109"/>
                  </a:cubicBezTo>
                  <a:cubicBezTo>
                    <a:pt x="588" y="106"/>
                    <a:pt x="588" y="106"/>
                    <a:pt x="588" y="106"/>
                  </a:cubicBezTo>
                  <a:cubicBezTo>
                    <a:pt x="589" y="105"/>
                    <a:pt x="589" y="105"/>
                    <a:pt x="589" y="105"/>
                  </a:cubicBezTo>
                  <a:cubicBezTo>
                    <a:pt x="589" y="103"/>
                    <a:pt x="589" y="103"/>
                    <a:pt x="589" y="103"/>
                  </a:cubicBezTo>
                  <a:cubicBezTo>
                    <a:pt x="585" y="102"/>
                    <a:pt x="585" y="102"/>
                    <a:pt x="585" y="102"/>
                  </a:cubicBezTo>
                  <a:cubicBezTo>
                    <a:pt x="589" y="101"/>
                    <a:pt x="589" y="101"/>
                    <a:pt x="589" y="101"/>
                  </a:cubicBezTo>
                  <a:cubicBezTo>
                    <a:pt x="594" y="102"/>
                    <a:pt x="594" y="102"/>
                    <a:pt x="594" y="102"/>
                  </a:cubicBezTo>
                  <a:cubicBezTo>
                    <a:pt x="602" y="102"/>
                    <a:pt x="602" y="102"/>
                    <a:pt x="602" y="102"/>
                  </a:cubicBezTo>
                  <a:cubicBezTo>
                    <a:pt x="605" y="102"/>
                    <a:pt x="605" y="102"/>
                    <a:pt x="605" y="102"/>
                  </a:cubicBezTo>
                  <a:cubicBezTo>
                    <a:pt x="608" y="101"/>
                    <a:pt x="608" y="101"/>
                    <a:pt x="608" y="101"/>
                  </a:cubicBezTo>
                  <a:cubicBezTo>
                    <a:pt x="612" y="98"/>
                    <a:pt x="612" y="98"/>
                    <a:pt x="612" y="98"/>
                  </a:cubicBezTo>
                  <a:cubicBezTo>
                    <a:pt x="614" y="98"/>
                    <a:pt x="614" y="98"/>
                    <a:pt x="614" y="98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618" y="95"/>
                    <a:pt x="618" y="95"/>
                    <a:pt x="618" y="95"/>
                  </a:cubicBezTo>
                  <a:cubicBezTo>
                    <a:pt x="622" y="93"/>
                    <a:pt x="622" y="93"/>
                    <a:pt x="622" y="93"/>
                  </a:cubicBezTo>
                  <a:cubicBezTo>
                    <a:pt x="625" y="92"/>
                    <a:pt x="625" y="92"/>
                    <a:pt x="625" y="92"/>
                  </a:cubicBezTo>
                  <a:cubicBezTo>
                    <a:pt x="627" y="90"/>
                    <a:pt x="627" y="90"/>
                    <a:pt x="627" y="90"/>
                  </a:cubicBezTo>
                  <a:cubicBezTo>
                    <a:pt x="629" y="89"/>
                    <a:pt x="629" y="89"/>
                    <a:pt x="629" y="89"/>
                  </a:cubicBezTo>
                  <a:cubicBezTo>
                    <a:pt x="632" y="89"/>
                    <a:pt x="632" y="89"/>
                    <a:pt x="632" y="89"/>
                  </a:cubicBezTo>
                  <a:cubicBezTo>
                    <a:pt x="627" y="88"/>
                    <a:pt x="627" y="88"/>
                    <a:pt x="627" y="88"/>
                  </a:cubicBezTo>
                  <a:cubicBezTo>
                    <a:pt x="619" y="88"/>
                    <a:pt x="619" y="88"/>
                    <a:pt x="619" y="88"/>
                  </a:cubicBezTo>
                  <a:cubicBezTo>
                    <a:pt x="618" y="89"/>
                    <a:pt x="618" y="89"/>
                    <a:pt x="618" y="89"/>
                  </a:cubicBezTo>
                  <a:cubicBezTo>
                    <a:pt x="615" y="88"/>
                    <a:pt x="615" y="88"/>
                    <a:pt x="615" y="88"/>
                  </a:cubicBezTo>
                  <a:cubicBezTo>
                    <a:pt x="612" y="86"/>
                    <a:pt x="612" y="86"/>
                    <a:pt x="612" y="86"/>
                  </a:cubicBezTo>
                  <a:cubicBezTo>
                    <a:pt x="606" y="86"/>
                    <a:pt x="606" y="86"/>
                    <a:pt x="606" y="86"/>
                  </a:cubicBezTo>
                  <a:cubicBezTo>
                    <a:pt x="601" y="86"/>
                    <a:pt x="601" y="86"/>
                    <a:pt x="601" y="86"/>
                  </a:cubicBezTo>
                  <a:cubicBezTo>
                    <a:pt x="595" y="88"/>
                    <a:pt x="595" y="88"/>
                    <a:pt x="595" y="88"/>
                  </a:cubicBezTo>
                  <a:cubicBezTo>
                    <a:pt x="592" y="88"/>
                    <a:pt x="592" y="88"/>
                    <a:pt x="592" y="88"/>
                  </a:cubicBezTo>
                  <a:cubicBezTo>
                    <a:pt x="591" y="89"/>
                    <a:pt x="591" y="89"/>
                    <a:pt x="591" y="89"/>
                  </a:cubicBezTo>
                  <a:cubicBezTo>
                    <a:pt x="592" y="89"/>
                    <a:pt x="592" y="89"/>
                    <a:pt x="592" y="89"/>
                  </a:cubicBezTo>
                  <a:cubicBezTo>
                    <a:pt x="591" y="90"/>
                    <a:pt x="591" y="90"/>
                    <a:pt x="591" y="90"/>
                  </a:cubicBezTo>
                  <a:cubicBezTo>
                    <a:pt x="592" y="92"/>
                    <a:pt x="592" y="92"/>
                    <a:pt x="592" y="92"/>
                  </a:cubicBezTo>
                  <a:cubicBezTo>
                    <a:pt x="591" y="92"/>
                    <a:pt x="591" y="92"/>
                    <a:pt x="591" y="92"/>
                  </a:cubicBezTo>
                  <a:cubicBezTo>
                    <a:pt x="589" y="90"/>
                    <a:pt x="589" y="90"/>
                    <a:pt x="589" y="90"/>
                  </a:cubicBezTo>
                  <a:cubicBezTo>
                    <a:pt x="586" y="90"/>
                    <a:pt x="586" y="90"/>
                    <a:pt x="586" y="90"/>
                  </a:cubicBezTo>
                  <a:cubicBezTo>
                    <a:pt x="585" y="90"/>
                    <a:pt x="585" y="90"/>
                    <a:pt x="585" y="90"/>
                  </a:cubicBezTo>
                  <a:cubicBezTo>
                    <a:pt x="582" y="95"/>
                    <a:pt x="582" y="95"/>
                    <a:pt x="582" y="95"/>
                  </a:cubicBezTo>
                  <a:cubicBezTo>
                    <a:pt x="579" y="98"/>
                    <a:pt x="579" y="98"/>
                    <a:pt x="579" y="98"/>
                  </a:cubicBezTo>
                  <a:cubicBezTo>
                    <a:pt x="576" y="99"/>
                    <a:pt x="576" y="99"/>
                    <a:pt x="576" y="99"/>
                  </a:cubicBezTo>
                  <a:cubicBezTo>
                    <a:pt x="575" y="101"/>
                    <a:pt x="575" y="101"/>
                    <a:pt x="575" y="101"/>
                  </a:cubicBezTo>
                  <a:cubicBezTo>
                    <a:pt x="575" y="102"/>
                    <a:pt x="575" y="102"/>
                    <a:pt x="575" y="102"/>
                  </a:cubicBezTo>
                  <a:cubicBezTo>
                    <a:pt x="575" y="103"/>
                    <a:pt x="575" y="103"/>
                    <a:pt x="575" y="103"/>
                  </a:cubicBezTo>
                  <a:cubicBezTo>
                    <a:pt x="574" y="105"/>
                    <a:pt x="574" y="105"/>
                    <a:pt x="574" y="105"/>
                  </a:cubicBezTo>
                  <a:cubicBezTo>
                    <a:pt x="571" y="108"/>
                    <a:pt x="571" y="108"/>
                    <a:pt x="571" y="108"/>
                  </a:cubicBezTo>
                  <a:cubicBezTo>
                    <a:pt x="574" y="108"/>
                    <a:pt x="574" y="108"/>
                    <a:pt x="574" y="108"/>
                  </a:cubicBezTo>
                  <a:cubicBezTo>
                    <a:pt x="569" y="109"/>
                    <a:pt x="569" y="109"/>
                    <a:pt x="569" y="109"/>
                  </a:cubicBezTo>
                  <a:cubicBezTo>
                    <a:pt x="572" y="111"/>
                    <a:pt x="572" y="111"/>
                    <a:pt x="572" y="111"/>
                  </a:cubicBezTo>
                  <a:cubicBezTo>
                    <a:pt x="571" y="111"/>
                    <a:pt x="571" y="111"/>
                    <a:pt x="571" y="111"/>
                  </a:cubicBezTo>
                  <a:cubicBezTo>
                    <a:pt x="568" y="111"/>
                    <a:pt x="568" y="111"/>
                    <a:pt x="568" y="111"/>
                  </a:cubicBezTo>
                  <a:cubicBezTo>
                    <a:pt x="569" y="112"/>
                    <a:pt x="569" y="112"/>
                    <a:pt x="569" y="112"/>
                  </a:cubicBezTo>
                  <a:cubicBezTo>
                    <a:pt x="568" y="112"/>
                    <a:pt x="568" y="112"/>
                    <a:pt x="568" y="112"/>
                  </a:cubicBezTo>
                  <a:cubicBezTo>
                    <a:pt x="565" y="113"/>
                    <a:pt x="565" y="113"/>
                    <a:pt x="565" y="113"/>
                  </a:cubicBezTo>
                  <a:cubicBezTo>
                    <a:pt x="561" y="113"/>
                    <a:pt x="561" y="113"/>
                    <a:pt x="561" y="113"/>
                  </a:cubicBezTo>
                  <a:cubicBezTo>
                    <a:pt x="558" y="115"/>
                    <a:pt x="558" y="115"/>
                    <a:pt x="558" y="115"/>
                  </a:cubicBezTo>
                  <a:cubicBezTo>
                    <a:pt x="559" y="115"/>
                    <a:pt x="559" y="115"/>
                    <a:pt x="559" y="115"/>
                  </a:cubicBezTo>
                  <a:cubicBezTo>
                    <a:pt x="562" y="115"/>
                    <a:pt x="562" y="115"/>
                    <a:pt x="562" y="115"/>
                  </a:cubicBezTo>
                  <a:cubicBezTo>
                    <a:pt x="559" y="116"/>
                    <a:pt x="559" y="116"/>
                    <a:pt x="559" y="116"/>
                  </a:cubicBezTo>
                  <a:cubicBezTo>
                    <a:pt x="558" y="118"/>
                    <a:pt x="558" y="118"/>
                    <a:pt x="558" y="118"/>
                  </a:cubicBezTo>
                  <a:cubicBezTo>
                    <a:pt x="556" y="118"/>
                    <a:pt x="556" y="118"/>
                    <a:pt x="556" y="118"/>
                  </a:cubicBezTo>
                  <a:cubicBezTo>
                    <a:pt x="555" y="116"/>
                    <a:pt x="555" y="116"/>
                    <a:pt x="555" y="11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549" y="119"/>
                    <a:pt x="549" y="119"/>
                    <a:pt x="549" y="119"/>
                  </a:cubicBezTo>
                  <a:cubicBezTo>
                    <a:pt x="546" y="122"/>
                    <a:pt x="546" y="122"/>
                    <a:pt x="546" y="122"/>
                  </a:cubicBezTo>
                  <a:cubicBezTo>
                    <a:pt x="545" y="122"/>
                    <a:pt x="545" y="122"/>
                    <a:pt x="545" y="122"/>
                  </a:cubicBezTo>
                  <a:cubicBezTo>
                    <a:pt x="543" y="123"/>
                    <a:pt x="543" y="123"/>
                    <a:pt x="543" y="123"/>
                  </a:cubicBezTo>
                  <a:cubicBezTo>
                    <a:pt x="545" y="125"/>
                    <a:pt x="545" y="125"/>
                    <a:pt x="545" y="125"/>
                  </a:cubicBezTo>
                  <a:cubicBezTo>
                    <a:pt x="546" y="125"/>
                    <a:pt x="546" y="125"/>
                    <a:pt x="546" y="125"/>
                  </a:cubicBezTo>
                  <a:cubicBezTo>
                    <a:pt x="548" y="126"/>
                    <a:pt x="548" y="126"/>
                    <a:pt x="548" y="126"/>
                  </a:cubicBezTo>
                  <a:cubicBezTo>
                    <a:pt x="543" y="126"/>
                    <a:pt x="543" y="126"/>
                    <a:pt x="543" y="126"/>
                  </a:cubicBezTo>
                  <a:cubicBezTo>
                    <a:pt x="539" y="129"/>
                    <a:pt x="539" y="129"/>
                    <a:pt x="539" y="129"/>
                  </a:cubicBezTo>
                  <a:cubicBezTo>
                    <a:pt x="536" y="131"/>
                    <a:pt x="536" y="131"/>
                    <a:pt x="536" y="131"/>
                  </a:cubicBezTo>
                  <a:cubicBezTo>
                    <a:pt x="536" y="132"/>
                    <a:pt x="536" y="132"/>
                    <a:pt x="536" y="132"/>
                  </a:cubicBezTo>
                  <a:cubicBezTo>
                    <a:pt x="538" y="133"/>
                    <a:pt x="538" y="133"/>
                    <a:pt x="538" y="133"/>
                  </a:cubicBezTo>
                  <a:cubicBezTo>
                    <a:pt x="536" y="133"/>
                    <a:pt x="536" y="133"/>
                    <a:pt x="536" y="133"/>
                  </a:cubicBezTo>
                  <a:cubicBezTo>
                    <a:pt x="539" y="135"/>
                    <a:pt x="539" y="135"/>
                    <a:pt x="539" y="135"/>
                  </a:cubicBezTo>
                  <a:cubicBezTo>
                    <a:pt x="541" y="135"/>
                    <a:pt x="541" y="135"/>
                    <a:pt x="541" y="135"/>
                  </a:cubicBezTo>
                  <a:cubicBezTo>
                    <a:pt x="542" y="136"/>
                    <a:pt x="542" y="136"/>
                    <a:pt x="542" y="136"/>
                  </a:cubicBezTo>
                  <a:cubicBezTo>
                    <a:pt x="545" y="138"/>
                    <a:pt x="545" y="138"/>
                    <a:pt x="545" y="138"/>
                  </a:cubicBezTo>
                  <a:cubicBezTo>
                    <a:pt x="546" y="138"/>
                    <a:pt x="546" y="138"/>
                    <a:pt x="546" y="138"/>
                  </a:cubicBezTo>
                  <a:cubicBezTo>
                    <a:pt x="548" y="136"/>
                    <a:pt x="548" y="136"/>
                    <a:pt x="548" y="136"/>
                  </a:cubicBezTo>
                  <a:cubicBezTo>
                    <a:pt x="548" y="138"/>
                    <a:pt x="548" y="138"/>
                    <a:pt x="548" y="138"/>
                  </a:cubicBezTo>
                  <a:cubicBezTo>
                    <a:pt x="551" y="139"/>
                    <a:pt x="551" y="139"/>
                    <a:pt x="551" y="139"/>
                  </a:cubicBezTo>
                  <a:cubicBezTo>
                    <a:pt x="548" y="141"/>
                    <a:pt x="548" y="141"/>
                    <a:pt x="548" y="141"/>
                  </a:cubicBezTo>
                  <a:cubicBezTo>
                    <a:pt x="546" y="142"/>
                    <a:pt x="546" y="142"/>
                    <a:pt x="546" y="142"/>
                  </a:cubicBezTo>
                  <a:cubicBezTo>
                    <a:pt x="548" y="142"/>
                    <a:pt x="548" y="142"/>
                    <a:pt x="548" y="142"/>
                  </a:cubicBezTo>
                  <a:cubicBezTo>
                    <a:pt x="545" y="144"/>
                    <a:pt x="545" y="144"/>
                    <a:pt x="545" y="144"/>
                  </a:cubicBezTo>
                  <a:cubicBezTo>
                    <a:pt x="542" y="144"/>
                    <a:pt x="542" y="144"/>
                    <a:pt x="542" y="144"/>
                  </a:cubicBezTo>
                  <a:cubicBezTo>
                    <a:pt x="541" y="145"/>
                    <a:pt x="541" y="145"/>
                    <a:pt x="541" y="145"/>
                  </a:cubicBezTo>
                  <a:cubicBezTo>
                    <a:pt x="539" y="146"/>
                    <a:pt x="539" y="146"/>
                    <a:pt x="539" y="146"/>
                  </a:cubicBezTo>
                  <a:cubicBezTo>
                    <a:pt x="541" y="146"/>
                    <a:pt x="541" y="146"/>
                    <a:pt x="541" y="146"/>
                  </a:cubicBezTo>
                  <a:cubicBezTo>
                    <a:pt x="543" y="146"/>
                    <a:pt x="543" y="146"/>
                    <a:pt x="543" y="146"/>
                  </a:cubicBezTo>
                  <a:cubicBezTo>
                    <a:pt x="545" y="146"/>
                    <a:pt x="545" y="146"/>
                    <a:pt x="545" y="146"/>
                  </a:cubicBezTo>
                  <a:cubicBezTo>
                    <a:pt x="546" y="144"/>
                    <a:pt x="546" y="144"/>
                    <a:pt x="546" y="144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49" y="144"/>
                    <a:pt x="549" y="144"/>
                    <a:pt x="549" y="144"/>
                  </a:cubicBezTo>
                  <a:cubicBezTo>
                    <a:pt x="549" y="145"/>
                    <a:pt x="549" y="145"/>
                    <a:pt x="549" y="145"/>
                  </a:cubicBezTo>
                  <a:cubicBezTo>
                    <a:pt x="548" y="146"/>
                    <a:pt x="548" y="146"/>
                    <a:pt x="548" y="146"/>
                  </a:cubicBezTo>
                  <a:cubicBezTo>
                    <a:pt x="545" y="148"/>
                    <a:pt x="545" y="148"/>
                    <a:pt x="545" y="148"/>
                  </a:cubicBezTo>
                  <a:cubicBezTo>
                    <a:pt x="548" y="148"/>
                    <a:pt x="548" y="148"/>
                    <a:pt x="548" y="148"/>
                  </a:cubicBezTo>
                  <a:cubicBezTo>
                    <a:pt x="542" y="151"/>
                    <a:pt x="542" y="151"/>
                    <a:pt x="542" y="151"/>
                  </a:cubicBezTo>
                  <a:cubicBezTo>
                    <a:pt x="536" y="152"/>
                    <a:pt x="536" y="152"/>
                    <a:pt x="536" y="152"/>
                  </a:cubicBezTo>
                  <a:cubicBezTo>
                    <a:pt x="530" y="155"/>
                    <a:pt x="530" y="155"/>
                    <a:pt x="530" y="155"/>
                  </a:cubicBezTo>
                  <a:cubicBezTo>
                    <a:pt x="525" y="155"/>
                    <a:pt x="525" y="155"/>
                    <a:pt x="525" y="155"/>
                  </a:cubicBezTo>
                  <a:cubicBezTo>
                    <a:pt x="522" y="156"/>
                    <a:pt x="522" y="156"/>
                    <a:pt x="522" y="156"/>
                  </a:cubicBezTo>
                  <a:cubicBezTo>
                    <a:pt x="519" y="159"/>
                    <a:pt x="519" y="159"/>
                    <a:pt x="519" y="159"/>
                  </a:cubicBezTo>
                  <a:cubicBezTo>
                    <a:pt x="519" y="161"/>
                    <a:pt x="519" y="161"/>
                    <a:pt x="519" y="161"/>
                  </a:cubicBezTo>
                  <a:cubicBezTo>
                    <a:pt x="519" y="162"/>
                    <a:pt x="519" y="162"/>
                    <a:pt x="519" y="162"/>
                  </a:cubicBezTo>
                  <a:cubicBezTo>
                    <a:pt x="518" y="162"/>
                    <a:pt x="518" y="162"/>
                    <a:pt x="518" y="162"/>
                  </a:cubicBezTo>
                  <a:cubicBezTo>
                    <a:pt x="518" y="164"/>
                    <a:pt x="518" y="164"/>
                    <a:pt x="518" y="164"/>
                  </a:cubicBezTo>
                  <a:cubicBezTo>
                    <a:pt x="516" y="165"/>
                    <a:pt x="516" y="165"/>
                    <a:pt x="516" y="165"/>
                  </a:cubicBezTo>
                  <a:cubicBezTo>
                    <a:pt x="515" y="166"/>
                    <a:pt x="515" y="166"/>
                    <a:pt x="515" y="166"/>
                  </a:cubicBezTo>
                  <a:cubicBezTo>
                    <a:pt x="513" y="168"/>
                    <a:pt x="513" y="168"/>
                    <a:pt x="513" y="168"/>
                  </a:cubicBezTo>
                  <a:cubicBezTo>
                    <a:pt x="512" y="168"/>
                    <a:pt x="512" y="168"/>
                    <a:pt x="512" y="168"/>
                  </a:cubicBezTo>
                  <a:cubicBezTo>
                    <a:pt x="513" y="166"/>
                    <a:pt x="513" y="166"/>
                    <a:pt x="513" y="166"/>
                  </a:cubicBezTo>
                  <a:cubicBezTo>
                    <a:pt x="515" y="165"/>
                    <a:pt x="515" y="165"/>
                    <a:pt x="515" y="165"/>
                  </a:cubicBezTo>
                  <a:cubicBezTo>
                    <a:pt x="512" y="165"/>
                    <a:pt x="512" y="165"/>
                    <a:pt x="512" y="165"/>
                  </a:cubicBezTo>
                  <a:cubicBezTo>
                    <a:pt x="515" y="164"/>
                    <a:pt x="515" y="164"/>
                    <a:pt x="515" y="164"/>
                  </a:cubicBezTo>
                  <a:cubicBezTo>
                    <a:pt x="513" y="164"/>
                    <a:pt x="513" y="164"/>
                    <a:pt x="513" y="164"/>
                  </a:cubicBezTo>
                  <a:cubicBezTo>
                    <a:pt x="512" y="164"/>
                    <a:pt x="512" y="164"/>
                    <a:pt x="512" y="164"/>
                  </a:cubicBezTo>
                  <a:cubicBezTo>
                    <a:pt x="509" y="165"/>
                    <a:pt x="509" y="165"/>
                    <a:pt x="509" y="165"/>
                  </a:cubicBezTo>
                  <a:cubicBezTo>
                    <a:pt x="510" y="164"/>
                    <a:pt x="510" y="164"/>
                    <a:pt x="510" y="164"/>
                  </a:cubicBezTo>
                  <a:cubicBezTo>
                    <a:pt x="512" y="162"/>
                    <a:pt x="512" y="162"/>
                    <a:pt x="512" y="162"/>
                  </a:cubicBezTo>
                  <a:cubicBezTo>
                    <a:pt x="509" y="162"/>
                    <a:pt x="509" y="162"/>
                    <a:pt x="509" y="162"/>
                  </a:cubicBezTo>
                  <a:cubicBezTo>
                    <a:pt x="515" y="158"/>
                    <a:pt x="515" y="158"/>
                    <a:pt x="515" y="158"/>
                  </a:cubicBezTo>
                  <a:cubicBezTo>
                    <a:pt x="518" y="155"/>
                    <a:pt x="518" y="155"/>
                    <a:pt x="518" y="155"/>
                  </a:cubicBezTo>
                  <a:cubicBezTo>
                    <a:pt x="522" y="152"/>
                    <a:pt x="522" y="152"/>
                    <a:pt x="522" y="152"/>
                  </a:cubicBezTo>
                  <a:cubicBezTo>
                    <a:pt x="516" y="154"/>
                    <a:pt x="516" y="154"/>
                    <a:pt x="516" y="154"/>
                  </a:cubicBezTo>
                  <a:cubicBezTo>
                    <a:pt x="513" y="155"/>
                    <a:pt x="513" y="155"/>
                    <a:pt x="513" y="155"/>
                  </a:cubicBezTo>
                  <a:cubicBezTo>
                    <a:pt x="518" y="152"/>
                    <a:pt x="518" y="152"/>
                    <a:pt x="518" y="152"/>
                  </a:cubicBezTo>
                  <a:cubicBezTo>
                    <a:pt x="515" y="152"/>
                    <a:pt x="515" y="152"/>
                    <a:pt x="515" y="152"/>
                  </a:cubicBezTo>
                  <a:cubicBezTo>
                    <a:pt x="512" y="152"/>
                    <a:pt x="512" y="152"/>
                    <a:pt x="512" y="152"/>
                  </a:cubicBezTo>
                  <a:cubicBezTo>
                    <a:pt x="512" y="151"/>
                    <a:pt x="512" y="151"/>
                    <a:pt x="512" y="151"/>
                  </a:cubicBezTo>
                  <a:cubicBezTo>
                    <a:pt x="510" y="149"/>
                    <a:pt x="510" y="149"/>
                    <a:pt x="510" y="149"/>
                  </a:cubicBezTo>
                  <a:cubicBezTo>
                    <a:pt x="508" y="149"/>
                    <a:pt x="508" y="149"/>
                    <a:pt x="508" y="149"/>
                  </a:cubicBezTo>
                  <a:cubicBezTo>
                    <a:pt x="506" y="151"/>
                    <a:pt x="506" y="151"/>
                    <a:pt x="506" y="151"/>
                  </a:cubicBezTo>
                  <a:cubicBezTo>
                    <a:pt x="503" y="152"/>
                    <a:pt x="503" y="152"/>
                    <a:pt x="503" y="152"/>
                  </a:cubicBezTo>
                  <a:cubicBezTo>
                    <a:pt x="499" y="151"/>
                    <a:pt x="499" y="151"/>
                    <a:pt x="499" y="151"/>
                  </a:cubicBezTo>
                  <a:cubicBezTo>
                    <a:pt x="499" y="154"/>
                    <a:pt x="499" y="154"/>
                    <a:pt x="499" y="154"/>
                  </a:cubicBezTo>
                  <a:cubicBezTo>
                    <a:pt x="498" y="154"/>
                    <a:pt x="498" y="154"/>
                    <a:pt x="498" y="154"/>
                  </a:cubicBezTo>
                  <a:cubicBezTo>
                    <a:pt x="498" y="155"/>
                    <a:pt x="498" y="155"/>
                    <a:pt x="498" y="155"/>
                  </a:cubicBezTo>
                  <a:cubicBezTo>
                    <a:pt x="498" y="158"/>
                    <a:pt x="498" y="158"/>
                    <a:pt x="498" y="158"/>
                  </a:cubicBezTo>
                  <a:cubicBezTo>
                    <a:pt x="496" y="155"/>
                    <a:pt x="496" y="155"/>
                    <a:pt x="496" y="155"/>
                  </a:cubicBezTo>
                  <a:cubicBezTo>
                    <a:pt x="495" y="155"/>
                    <a:pt x="495" y="155"/>
                    <a:pt x="495" y="155"/>
                  </a:cubicBezTo>
                  <a:cubicBezTo>
                    <a:pt x="495" y="156"/>
                    <a:pt x="495" y="156"/>
                    <a:pt x="495" y="156"/>
                  </a:cubicBezTo>
                  <a:cubicBezTo>
                    <a:pt x="495" y="158"/>
                    <a:pt x="495" y="158"/>
                    <a:pt x="495" y="158"/>
                  </a:cubicBezTo>
                  <a:cubicBezTo>
                    <a:pt x="492" y="159"/>
                    <a:pt x="492" y="159"/>
                    <a:pt x="492" y="159"/>
                  </a:cubicBezTo>
                  <a:cubicBezTo>
                    <a:pt x="487" y="159"/>
                    <a:pt x="487" y="159"/>
                    <a:pt x="487" y="159"/>
                  </a:cubicBezTo>
                  <a:cubicBezTo>
                    <a:pt x="482" y="158"/>
                    <a:pt x="482" y="158"/>
                    <a:pt x="482" y="158"/>
                  </a:cubicBezTo>
                  <a:cubicBezTo>
                    <a:pt x="475" y="158"/>
                    <a:pt x="475" y="158"/>
                    <a:pt x="475" y="158"/>
                  </a:cubicBezTo>
                  <a:cubicBezTo>
                    <a:pt x="469" y="158"/>
                    <a:pt x="469" y="158"/>
                    <a:pt x="469" y="158"/>
                  </a:cubicBezTo>
                  <a:cubicBezTo>
                    <a:pt x="465" y="158"/>
                    <a:pt x="465" y="158"/>
                    <a:pt x="465" y="158"/>
                  </a:cubicBezTo>
                  <a:cubicBezTo>
                    <a:pt x="460" y="159"/>
                    <a:pt x="460" y="159"/>
                    <a:pt x="460" y="159"/>
                  </a:cubicBezTo>
                  <a:cubicBezTo>
                    <a:pt x="459" y="158"/>
                    <a:pt x="459" y="158"/>
                    <a:pt x="459" y="158"/>
                  </a:cubicBezTo>
                  <a:cubicBezTo>
                    <a:pt x="457" y="158"/>
                    <a:pt x="457" y="158"/>
                    <a:pt x="457" y="158"/>
                  </a:cubicBezTo>
                  <a:cubicBezTo>
                    <a:pt x="455" y="156"/>
                    <a:pt x="455" y="156"/>
                    <a:pt x="455" y="156"/>
                  </a:cubicBezTo>
                  <a:cubicBezTo>
                    <a:pt x="455" y="155"/>
                    <a:pt x="455" y="155"/>
                    <a:pt x="455" y="155"/>
                  </a:cubicBezTo>
                  <a:cubicBezTo>
                    <a:pt x="455" y="154"/>
                    <a:pt x="455" y="154"/>
                    <a:pt x="455" y="154"/>
                  </a:cubicBezTo>
                  <a:cubicBezTo>
                    <a:pt x="447" y="155"/>
                    <a:pt x="447" y="155"/>
                    <a:pt x="447" y="155"/>
                  </a:cubicBezTo>
                  <a:cubicBezTo>
                    <a:pt x="444" y="155"/>
                    <a:pt x="444" y="155"/>
                    <a:pt x="444" y="155"/>
                  </a:cubicBezTo>
                  <a:cubicBezTo>
                    <a:pt x="443" y="154"/>
                    <a:pt x="443" y="154"/>
                    <a:pt x="443" y="154"/>
                  </a:cubicBezTo>
                  <a:cubicBezTo>
                    <a:pt x="444" y="152"/>
                    <a:pt x="444" y="152"/>
                    <a:pt x="444" y="152"/>
                  </a:cubicBezTo>
                  <a:cubicBezTo>
                    <a:pt x="442" y="154"/>
                    <a:pt x="442" y="154"/>
                    <a:pt x="442" y="154"/>
                  </a:cubicBezTo>
                  <a:cubicBezTo>
                    <a:pt x="443" y="152"/>
                    <a:pt x="443" y="152"/>
                    <a:pt x="443" y="152"/>
                  </a:cubicBezTo>
                  <a:cubicBezTo>
                    <a:pt x="442" y="152"/>
                    <a:pt x="442" y="152"/>
                    <a:pt x="442" y="152"/>
                  </a:cubicBezTo>
                  <a:cubicBezTo>
                    <a:pt x="439" y="151"/>
                    <a:pt x="439" y="151"/>
                    <a:pt x="439" y="151"/>
                  </a:cubicBezTo>
                  <a:cubicBezTo>
                    <a:pt x="440" y="151"/>
                    <a:pt x="440" y="151"/>
                    <a:pt x="440" y="151"/>
                  </a:cubicBezTo>
                  <a:cubicBezTo>
                    <a:pt x="442" y="148"/>
                    <a:pt x="442" y="148"/>
                    <a:pt x="442" y="148"/>
                  </a:cubicBezTo>
                  <a:cubicBezTo>
                    <a:pt x="442" y="146"/>
                    <a:pt x="442" y="146"/>
                    <a:pt x="442" y="146"/>
                  </a:cubicBezTo>
                  <a:cubicBezTo>
                    <a:pt x="442" y="145"/>
                    <a:pt x="442" y="145"/>
                    <a:pt x="442" y="145"/>
                  </a:cubicBezTo>
                  <a:cubicBezTo>
                    <a:pt x="439" y="145"/>
                    <a:pt x="439" y="145"/>
                    <a:pt x="439" y="145"/>
                  </a:cubicBezTo>
                  <a:cubicBezTo>
                    <a:pt x="436" y="145"/>
                    <a:pt x="436" y="145"/>
                    <a:pt x="436" y="145"/>
                  </a:cubicBezTo>
                  <a:cubicBezTo>
                    <a:pt x="432" y="146"/>
                    <a:pt x="432" y="146"/>
                    <a:pt x="432" y="146"/>
                  </a:cubicBezTo>
                  <a:cubicBezTo>
                    <a:pt x="420" y="148"/>
                    <a:pt x="420" y="148"/>
                    <a:pt x="420" y="148"/>
                  </a:cubicBezTo>
                  <a:cubicBezTo>
                    <a:pt x="414" y="149"/>
                    <a:pt x="414" y="149"/>
                    <a:pt x="414" y="149"/>
                  </a:cubicBezTo>
                  <a:cubicBezTo>
                    <a:pt x="409" y="152"/>
                    <a:pt x="409" y="152"/>
                    <a:pt x="409" y="152"/>
                  </a:cubicBezTo>
                  <a:cubicBezTo>
                    <a:pt x="410" y="152"/>
                    <a:pt x="410" y="152"/>
                    <a:pt x="410" y="152"/>
                  </a:cubicBezTo>
                  <a:cubicBezTo>
                    <a:pt x="410" y="154"/>
                    <a:pt x="410" y="154"/>
                    <a:pt x="410" y="154"/>
                  </a:cubicBezTo>
                  <a:cubicBezTo>
                    <a:pt x="412" y="154"/>
                    <a:pt x="412" y="154"/>
                    <a:pt x="412" y="154"/>
                  </a:cubicBezTo>
                  <a:cubicBezTo>
                    <a:pt x="413" y="154"/>
                    <a:pt x="413" y="154"/>
                    <a:pt x="413" y="154"/>
                  </a:cubicBezTo>
                  <a:cubicBezTo>
                    <a:pt x="417" y="154"/>
                    <a:pt x="417" y="154"/>
                    <a:pt x="417" y="154"/>
                  </a:cubicBezTo>
                  <a:cubicBezTo>
                    <a:pt x="416" y="152"/>
                    <a:pt x="416" y="152"/>
                    <a:pt x="416" y="152"/>
                  </a:cubicBezTo>
                  <a:cubicBezTo>
                    <a:pt x="417" y="152"/>
                    <a:pt x="417" y="152"/>
                    <a:pt x="417" y="152"/>
                  </a:cubicBezTo>
                  <a:cubicBezTo>
                    <a:pt x="419" y="152"/>
                    <a:pt x="419" y="152"/>
                    <a:pt x="419" y="152"/>
                  </a:cubicBezTo>
                  <a:cubicBezTo>
                    <a:pt x="423" y="152"/>
                    <a:pt x="423" y="152"/>
                    <a:pt x="423" y="152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27" y="152"/>
                    <a:pt x="427" y="152"/>
                    <a:pt x="427" y="152"/>
                  </a:cubicBezTo>
                  <a:cubicBezTo>
                    <a:pt x="429" y="151"/>
                    <a:pt x="429" y="151"/>
                    <a:pt x="429" y="151"/>
                  </a:cubicBezTo>
                  <a:cubicBezTo>
                    <a:pt x="432" y="149"/>
                    <a:pt x="432" y="149"/>
                    <a:pt x="432" y="149"/>
                  </a:cubicBezTo>
                  <a:cubicBezTo>
                    <a:pt x="434" y="149"/>
                    <a:pt x="434" y="149"/>
                    <a:pt x="434" y="149"/>
                  </a:cubicBezTo>
                  <a:cubicBezTo>
                    <a:pt x="440" y="148"/>
                    <a:pt x="440" y="148"/>
                    <a:pt x="440" y="148"/>
                  </a:cubicBezTo>
                  <a:cubicBezTo>
                    <a:pt x="437" y="149"/>
                    <a:pt x="437" y="149"/>
                    <a:pt x="437" y="149"/>
                  </a:cubicBezTo>
                  <a:cubicBezTo>
                    <a:pt x="434" y="151"/>
                    <a:pt x="434" y="151"/>
                    <a:pt x="434" y="151"/>
                  </a:cubicBezTo>
                  <a:cubicBezTo>
                    <a:pt x="430" y="152"/>
                    <a:pt x="430" y="152"/>
                    <a:pt x="430" y="152"/>
                  </a:cubicBezTo>
                  <a:cubicBezTo>
                    <a:pt x="427" y="154"/>
                    <a:pt x="427" y="154"/>
                    <a:pt x="427" y="154"/>
                  </a:cubicBezTo>
                  <a:cubicBezTo>
                    <a:pt x="423" y="154"/>
                    <a:pt x="423" y="154"/>
                    <a:pt x="423" y="154"/>
                  </a:cubicBezTo>
                  <a:cubicBezTo>
                    <a:pt x="420" y="155"/>
                    <a:pt x="420" y="155"/>
                    <a:pt x="420" y="155"/>
                  </a:cubicBezTo>
                  <a:cubicBezTo>
                    <a:pt x="414" y="155"/>
                    <a:pt x="414" y="155"/>
                    <a:pt x="414" y="155"/>
                  </a:cubicBezTo>
                  <a:cubicBezTo>
                    <a:pt x="413" y="155"/>
                    <a:pt x="413" y="155"/>
                    <a:pt x="413" y="155"/>
                  </a:cubicBezTo>
                  <a:cubicBezTo>
                    <a:pt x="413" y="156"/>
                    <a:pt x="413" y="156"/>
                    <a:pt x="413" y="156"/>
                  </a:cubicBezTo>
                  <a:cubicBezTo>
                    <a:pt x="412" y="156"/>
                    <a:pt x="412" y="156"/>
                    <a:pt x="412" y="156"/>
                  </a:cubicBezTo>
                  <a:cubicBezTo>
                    <a:pt x="410" y="158"/>
                    <a:pt x="410" y="158"/>
                    <a:pt x="410" y="158"/>
                  </a:cubicBezTo>
                  <a:cubicBezTo>
                    <a:pt x="409" y="159"/>
                    <a:pt x="409" y="159"/>
                    <a:pt x="409" y="159"/>
                  </a:cubicBezTo>
                  <a:cubicBezTo>
                    <a:pt x="409" y="161"/>
                    <a:pt x="409" y="161"/>
                    <a:pt x="409" y="161"/>
                  </a:cubicBezTo>
                  <a:cubicBezTo>
                    <a:pt x="409" y="162"/>
                    <a:pt x="409" y="162"/>
                    <a:pt x="409" y="162"/>
                  </a:cubicBezTo>
                  <a:cubicBezTo>
                    <a:pt x="407" y="165"/>
                    <a:pt x="407" y="165"/>
                    <a:pt x="407" y="165"/>
                  </a:cubicBezTo>
                  <a:cubicBezTo>
                    <a:pt x="407" y="166"/>
                    <a:pt x="407" y="166"/>
                    <a:pt x="407" y="166"/>
                  </a:cubicBezTo>
                  <a:cubicBezTo>
                    <a:pt x="407" y="168"/>
                    <a:pt x="407" y="168"/>
                    <a:pt x="407" y="168"/>
                  </a:cubicBezTo>
                  <a:cubicBezTo>
                    <a:pt x="406" y="169"/>
                    <a:pt x="406" y="169"/>
                    <a:pt x="406" y="169"/>
                  </a:cubicBezTo>
                  <a:cubicBezTo>
                    <a:pt x="406" y="168"/>
                    <a:pt x="406" y="168"/>
                    <a:pt x="406" y="168"/>
                  </a:cubicBezTo>
                  <a:cubicBezTo>
                    <a:pt x="404" y="169"/>
                    <a:pt x="404" y="169"/>
                    <a:pt x="404" y="169"/>
                  </a:cubicBezTo>
                  <a:cubicBezTo>
                    <a:pt x="403" y="169"/>
                    <a:pt x="403" y="169"/>
                    <a:pt x="403" y="169"/>
                  </a:cubicBezTo>
                  <a:cubicBezTo>
                    <a:pt x="403" y="168"/>
                    <a:pt x="403" y="168"/>
                    <a:pt x="403" y="168"/>
                  </a:cubicBezTo>
                  <a:cubicBezTo>
                    <a:pt x="404" y="166"/>
                    <a:pt x="404" y="166"/>
                    <a:pt x="404" y="166"/>
                  </a:cubicBezTo>
                  <a:cubicBezTo>
                    <a:pt x="401" y="168"/>
                    <a:pt x="401" y="168"/>
                    <a:pt x="401" y="168"/>
                  </a:cubicBezTo>
                  <a:cubicBezTo>
                    <a:pt x="400" y="169"/>
                    <a:pt x="400" y="169"/>
                    <a:pt x="400" y="169"/>
                  </a:cubicBezTo>
                  <a:cubicBezTo>
                    <a:pt x="400" y="171"/>
                    <a:pt x="400" y="171"/>
                    <a:pt x="400" y="171"/>
                  </a:cubicBezTo>
                  <a:cubicBezTo>
                    <a:pt x="400" y="172"/>
                    <a:pt x="400" y="172"/>
                    <a:pt x="400" y="172"/>
                  </a:cubicBezTo>
                  <a:cubicBezTo>
                    <a:pt x="400" y="175"/>
                    <a:pt x="400" y="175"/>
                    <a:pt x="400" y="175"/>
                  </a:cubicBezTo>
                  <a:cubicBezTo>
                    <a:pt x="399" y="172"/>
                    <a:pt x="399" y="172"/>
                    <a:pt x="399" y="172"/>
                  </a:cubicBezTo>
                  <a:cubicBezTo>
                    <a:pt x="399" y="171"/>
                    <a:pt x="399" y="171"/>
                    <a:pt x="399" y="171"/>
                  </a:cubicBezTo>
                  <a:cubicBezTo>
                    <a:pt x="397" y="171"/>
                    <a:pt x="397" y="171"/>
                    <a:pt x="397" y="171"/>
                  </a:cubicBezTo>
                  <a:cubicBezTo>
                    <a:pt x="397" y="169"/>
                    <a:pt x="397" y="169"/>
                    <a:pt x="397" y="169"/>
                  </a:cubicBezTo>
                  <a:cubicBezTo>
                    <a:pt x="399" y="168"/>
                    <a:pt x="399" y="168"/>
                    <a:pt x="399" y="168"/>
                  </a:cubicBezTo>
                  <a:cubicBezTo>
                    <a:pt x="397" y="166"/>
                    <a:pt x="397" y="166"/>
                    <a:pt x="397" y="166"/>
                  </a:cubicBezTo>
                  <a:cubicBezTo>
                    <a:pt x="396" y="166"/>
                    <a:pt x="396" y="166"/>
                    <a:pt x="396" y="166"/>
                  </a:cubicBezTo>
                  <a:cubicBezTo>
                    <a:pt x="396" y="165"/>
                    <a:pt x="396" y="165"/>
                    <a:pt x="396" y="165"/>
                  </a:cubicBezTo>
                  <a:cubicBezTo>
                    <a:pt x="400" y="166"/>
                    <a:pt x="400" y="166"/>
                    <a:pt x="400" y="166"/>
                  </a:cubicBezTo>
                  <a:cubicBezTo>
                    <a:pt x="403" y="166"/>
                    <a:pt x="403" y="166"/>
                    <a:pt x="403" y="166"/>
                  </a:cubicBezTo>
                  <a:cubicBezTo>
                    <a:pt x="403" y="165"/>
                    <a:pt x="403" y="165"/>
                    <a:pt x="403" y="165"/>
                  </a:cubicBezTo>
                  <a:cubicBezTo>
                    <a:pt x="403" y="164"/>
                    <a:pt x="403" y="164"/>
                    <a:pt x="403" y="164"/>
                  </a:cubicBezTo>
                  <a:cubicBezTo>
                    <a:pt x="401" y="162"/>
                    <a:pt x="401" y="162"/>
                    <a:pt x="401" y="162"/>
                  </a:cubicBezTo>
                  <a:cubicBezTo>
                    <a:pt x="400" y="164"/>
                    <a:pt x="400" y="164"/>
                    <a:pt x="400" y="164"/>
                  </a:cubicBezTo>
                  <a:cubicBezTo>
                    <a:pt x="401" y="161"/>
                    <a:pt x="401" y="161"/>
                    <a:pt x="401" y="161"/>
                  </a:cubicBezTo>
                  <a:cubicBezTo>
                    <a:pt x="400" y="161"/>
                    <a:pt x="400" y="161"/>
                    <a:pt x="400" y="161"/>
                  </a:cubicBezTo>
                  <a:cubicBezTo>
                    <a:pt x="399" y="161"/>
                    <a:pt x="399" y="161"/>
                    <a:pt x="399" y="161"/>
                  </a:cubicBezTo>
                  <a:cubicBezTo>
                    <a:pt x="397" y="164"/>
                    <a:pt x="397" y="164"/>
                    <a:pt x="397" y="164"/>
                  </a:cubicBezTo>
                  <a:cubicBezTo>
                    <a:pt x="397" y="162"/>
                    <a:pt x="397" y="162"/>
                    <a:pt x="397" y="162"/>
                  </a:cubicBezTo>
                  <a:cubicBezTo>
                    <a:pt x="397" y="161"/>
                    <a:pt x="397" y="161"/>
                    <a:pt x="397" y="161"/>
                  </a:cubicBezTo>
                  <a:cubicBezTo>
                    <a:pt x="399" y="159"/>
                    <a:pt x="399" y="159"/>
                    <a:pt x="399" y="159"/>
                  </a:cubicBezTo>
                  <a:cubicBezTo>
                    <a:pt x="394" y="159"/>
                    <a:pt x="394" y="159"/>
                    <a:pt x="394" y="159"/>
                  </a:cubicBezTo>
                  <a:cubicBezTo>
                    <a:pt x="394" y="158"/>
                    <a:pt x="394" y="158"/>
                    <a:pt x="394" y="158"/>
                  </a:cubicBezTo>
                  <a:cubicBezTo>
                    <a:pt x="393" y="158"/>
                    <a:pt x="393" y="158"/>
                    <a:pt x="393" y="158"/>
                  </a:cubicBezTo>
                  <a:cubicBezTo>
                    <a:pt x="394" y="156"/>
                    <a:pt x="394" y="156"/>
                    <a:pt x="394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89" y="156"/>
                    <a:pt x="389" y="156"/>
                    <a:pt x="389" y="156"/>
                  </a:cubicBezTo>
                  <a:cubicBezTo>
                    <a:pt x="381" y="158"/>
                    <a:pt x="381" y="158"/>
                    <a:pt x="381" y="158"/>
                  </a:cubicBezTo>
                  <a:cubicBezTo>
                    <a:pt x="380" y="158"/>
                    <a:pt x="380" y="158"/>
                    <a:pt x="380" y="158"/>
                  </a:cubicBezTo>
                  <a:cubicBezTo>
                    <a:pt x="377" y="159"/>
                    <a:pt x="377" y="159"/>
                    <a:pt x="377" y="159"/>
                  </a:cubicBezTo>
                  <a:cubicBezTo>
                    <a:pt x="374" y="159"/>
                    <a:pt x="374" y="159"/>
                    <a:pt x="374" y="159"/>
                  </a:cubicBezTo>
                  <a:cubicBezTo>
                    <a:pt x="370" y="159"/>
                    <a:pt x="370" y="159"/>
                    <a:pt x="370" y="159"/>
                  </a:cubicBezTo>
                  <a:cubicBezTo>
                    <a:pt x="366" y="159"/>
                    <a:pt x="366" y="159"/>
                    <a:pt x="366" y="159"/>
                  </a:cubicBezTo>
                  <a:cubicBezTo>
                    <a:pt x="354" y="159"/>
                    <a:pt x="354" y="159"/>
                    <a:pt x="354" y="159"/>
                  </a:cubicBezTo>
                  <a:cubicBezTo>
                    <a:pt x="348" y="158"/>
                    <a:pt x="348" y="158"/>
                    <a:pt x="348" y="158"/>
                  </a:cubicBezTo>
                  <a:cubicBezTo>
                    <a:pt x="344" y="156"/>
                    <a:pt x="344" y="156"/>
                    <a:pt x="344" y="156"/>
                  </a:cubicBezTo>
                  <a:cubicBezTo>
                    <a:pt x="348" y="155"/>
                    <a:pt x="348" y="155"/>
                    <a:pt x="348" y="155"/>
                  </a:cubicBezTo>
                  <a:cubicBezTo>
                    <a:pt x="350" y="155"/>
                    <a:pt x="350" y="155"/>
                    <a:pt x="350" y="155"/>
                  </a:cubicBezTo>
                  <a:cubicBezTo>
                    <a:pt x="353" y="154"/>
                    <a:pt x="353" y="154"/>
                    <a:pt x="353" y="154"/>
                  </a:cubicBezTo>
                  <a:cubicBezTo>
                    <a:pt x="356" y="154"/>
                    <a:pt x="356" y="154"/>
                    <a:pt x="356" y="154"/>
                  </a:cubicBezTo>
                  <a:cubicBezTo>
                    <a:pt x="358" y="152"/>
                    <a:pt x="358" y="152"/>
                    <a:pt x="358" y="152"/>
                  </a:cubicBezTo>
                  <a:cubicBezTo>
                    <a:pt x="361" y="152"/>
                    <a:pt x="361" y="152"/>
                    <a:pt x="361" y="152"/>
                  </a:cubicBezTo>
                  <a:cubicBezTo>
                    <a:pt x="363" y="151"/>
                    <a:pt x="363" y="151"/>
                    <a:pt x="363" y="151"/>
                  </a:cubicBezTo>
                  <a:cubicBezTo>
                    <a:pt x="364" y="149"/>
                    <a:pt x="364" y="149"/>
                    <a:pt x="364" y="149"/>
                  </a:cubicBezTo>
                  <a:cubicBezTo>
                    <a:pt x="363" y="148"/>
                    <a:pt x="363" y="148"/>
                    <a:pt x="363" y="148"/>
                  </a:cubicBezTo>
                  <a:cubicBezTo>
                    <a:pt x="360" y="146"/>
                    <a:pt x="360" y="146"/>
                    <a:pt x="360" y="146"/>
                  </a:cubicBezTo>
                  <a:cubicBezTo>
                    <a:pt x="357" y="145"/>
                    <a:pt x="357" y="145"/>
                    <a:pt x="357" y="145"/>
                  </a:cubicBezTo>
                  <a:cubicBezTo>
                    <a:pt x="354" y="144"/>
                    <a:pt x="354" y="144"/>
                    <a:pt x="354" y="144"/>
                  </a:cubicBezTo>
                  <a:cubicBezTo>
                    <a:pt x="350" y="145"/>
                    <a:pt x="350" y="145"/>
                    <a:pt x="350" y="145"/>
                  </a:cubicBezTo>
                  <a:cubicBezTo>
                    <a:pt x="351" y="145"/>
                    <a:pt x="351" y="145"/>
                    <a:pt x="351" y="145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41" y="145"/>
                    <a:pt x="341" y="145"/>
                    <a:pt x="341" y="145"/>
                  </a:cubicBezTo>
                  <a:cubicBezTo>
                    <a:pt x="338" y="145"/>
                    <a:pt x="338" y="145"/>
                    <a:pt x="338" y="145"/>
                  </a:cubicBezTo>
                  <a:cubicBezTo>
                    <a:pt x="334" y="144"/>
                    <a:pt x="334" y="144"/>
                    <a:pt x="334" y="144"/>
                  </a:cubicBezTo>
                  <a:cubicBezTo>
                    <a:pt x="331" y="141"/>
                    <a:pt x="331" y="141"/>
                    <a:pt x="331" y="141"/>
                  </a:cubicBezTo>
                  <a:cubicBezTo>
                    <a:pt x="327" y="141"/>
                    <a:pt x="327" y="141"/>
                    <a:pt x="327" y="141"/>
                  </a:cubicBezTo>
                  <a:cubicBezTo>
                    <a:pt x="323" y="139"/>
                    <a:pt x="323" y="139"/>
                    <a:pt x="323" y="139"/>
                  </a:cubicBezTo>
                  <a:cubicBezTo>
                    <a:pt x="320" y="138"/>
                    <a:pt x="320" y="138"/>
                    <a:pt x="320" y="138"/>
                  </a:cubicBezTo>
                  <a:cubicBezTo>
                    <a:pt x="317" y="135"/>
                    <a:pt x="317" y="135"/>
                    <a:pt x="317" y="135"/>
                  </a:cubicBezTo>
                  <a:cubicBezTo>
                    <a:pt x="313" y="135"/>
                    <a:pt x="313" y="135"/>
                    <a:pt x="313" y="135"/>
                  </a:cubicBezTo>
                  <a:cubicBezTo>
                    <a:pt x="307" y="135"/>
                    <a:pt x="307" y="135"/>
                    <a:pt x="307" y="135"/>
                  </a:cubicBezTo>
                  <a:cubicBezTo>
                    <a:pt x="303" y="135"/>
                    <a:pt x="303" y="135"/>
                    <a:pt x="303" y="135"/>
                  </a:cubicBezTo>
                  <a:cubicBezTo>
                    <a:pt x="294" y="139"/>
                    <a:pt x="294" y="139"/>
                    <a:pt x="294" y="139"/>
                  </a:cubicBezTo>
                  <a:cubicBezTo>
                    <a:pt x="290" y="141"/>
                    <a:pt x="290" y="141"/>
                    <a:pt x="290" y="141"/>
                  </a:cubicBezTo>
                  <a:cubicBezTo>
                    <a:pt x="284" y="139"/>
                    <a:pt x="284" y="139"/>
                    <a:pt x="284" y="139"/>
                  </a:cubicBezTo>
                  <a:cubicBezTo>
                    <a:pt x="288" y="138"/>
                    <a:pt x="288" y="138"/>
                    <a:pt x="288" y="138"/>
                  </a:cubicBezTo>
                  <a:cubicBezTo>
                    <a:pt x="293" y="136"/>
                    <a:pt x="293" y="136"/>
                    <a:pt x="293" y="136"/>
                  </a:cubicBezTo>
                  <a:cubicBezTo>
                    <a:pt x="290" y="136"/>
                    <a:pt x="290" y="136"/>
                    <a:pt x="290" y="136"/>
                  </a:cubicBezTo>
                  <a:cubicBezTo>
                    <a:pt x="291" y="133"/>
                    <a:pt x="291" y="133"/>
                    <a:pt x="291" y="133"/>
                  </a:cubicBezTo>
                  <a:cubicBezTo>
                    <a:pt x="294" y="132"/>
                    <a:pt x="294" y="132"/>
                    <a:pt x="294" y="132"/>
                  </a:cubicBezTo>
                  <a:cubicBezTo>
                    <a:pt x="291" y="132"/>
                    <a:pt x="291" y="132"/>
                    <a:pt x="291" y="132"/>
                  </a:cubicBezTo>
                  <a:cubicBezTo>
                    <a:pt x="287" y="133"/>
                    <a:pt x="287" y="133"/>
                    <a:pt x="287" y="133"/>
                  </a:cubicBezTo>
                  <a:cubicBezTo>
                    <a:pt x="282" y="135"/>
                    <a:pt x="282" y="135"/>
                    <a:pt x="282" y="135"/>
                  </a:cubicBezTo>
                  <a:cubicBezTo>
                    <a:pt x="280" y="136"/>
                    <a:pt x="280" y="136"/>
                    <a:pt x="280" y="136"/>
                  </a:cubicBezTo>
                  <a:cubicBezTo>
                    <a:pt x="280" y="138"/>
                    <a:pt x="280" y="138"/>
                    <a:pt x="280" y="138"/>
                  </a:cubicBezTo>
                  <a:cubicBezTo>
                    <a:pt x="278" y="138"/>
                    <a:pt x="278" y="138"/>
                    <a:pt x="278" y="138"/>
                  </a:cubicBezTo>
                  <a:cubicBezTo>
                    <a:pt x="275" y="139"/>
                    <a:pt x="275" y="139"/>
                    <a:pt x="275" y="139"/>
                  </a:cubicBezTo>
                  <a:cubicBezTo>
                    <a:pt x="272" y="139"/>
                    <a:pt x="272" y="139"/>
                    <a:pt x="272" y="139"/>
                  </a:cubicBezTo>
                  <a:cubicBezTo>
                    <a:pt x="271" y="138"/>
                    <a:pt x="271" y="138"/>
                    <a:pt x="271" y="138"/>
                  </a:cubicBezTo>
                  <a:cubicBezTo>
                    <a:pt x="271" y="136"/>
                    <a:pt x="271" y="136"/>
                    <a:pt x="271" y="136"/>
                  </a:cubicBezTo>
                  <a:cubicBezTo>
                    <a:pt x="271" y="135"/>
                    <a:pt x="271" y="135"/>
                    <a:pt x="271" y="135"/>
                  </a:cubicBezTo>
                  <a:cubicBezTo>
                    <a:pt x="272" y="132"/>
                    <a:pt x="272" y="132"/>
                    <a:pt x="272" y="132"/>
                  </a:cubicBezTo>
                  <a:cubicBezTo>
                    <a:pt x="272" y="129"/>
                    <a:pt x="272" y="129"/>
                    <a:pt x="272" y="129"/>
                  </a:cubicBezTo>
                  <a:cubicBezTo>
                    <a:pt x="271" y="126"/>
                    <a:pt x="271" y="126"/>
                    <a:pt x="271" y="126"/>
                  </a:cubicBezTo>
                  <a:cubicBezTo>
                    <a:pt x="268" y="128"/>
                    <a:pt x="268" y="128"/>
                    <a:pt x="268" y="128"/>
                  </a:cubicBezTo>
                  <a:cubicBezTo>
                    <a:pt x="267" y="129"/>
                    <a:pt x="267" y="129"/>
                    <a:pt x="267" y="129"/>
                  </a:cubicBezTo>
                  <a:cubicBezTo>
                    <a:pt x="270" y="129"/>
                    <a:pt x="270" y="129"/>
                    <a:pt x="270" y="129"/>
                  </a:cubicBezTo>
                  <a:cubicBezTo>
                    <a:pt x="265" y="131"/>
                    <a:pt x="265" y="131"/>
                    <a:pt x="265" y="131"/>
                  </a:cubicBezTo>
                  <a:cubicBezTo>
                    <a:pt x="262" y="131"/>
                    <a:pt x="262" y="131"/>
                    <a:pt x="262" y="131"/>
                  </a:cubicBezTo>
                  <a:cubicBezTo>
                    <a:pt x="257" y="133"/>
                    <a:pt x="257" y="133"/>
                    <a:pt x="257" y="133"/>
                  </a:cubicBezTo>
                  <a:cubicBezTo>
                    <a:pt x="252" y="135"/>
                    <a:pt x="252" y="135"/>
                    <a:pt x="252" y="135"/>
                  </a:cubicBezTo>
                  <a:cubicBezTo>
                    <a:pt x="251" y="136"/>
                    <a:pt x="251" y="136"/>
                    <a:pt x="251" y="136"/>
                  </a:cubicBezTo>
                  <a:cubicBezTo>
                    <a:pt x="248" y="135"/>
                    <a:pt x="248" y="135"/>
                    <a:pt x="248" y="135"/>
                  </a:cubicBezTo>
                  <a:cubicBezTo>
                    <a:pt x="250" y="134"/>
                    <a:pt x="250" y="134"/>
                    <a:pt x="250" y="134"/>
                  </a:cubicBezTo>
                  <a:cubicBezTo>
                    <a:pt x="245" y="135"/>
                    <a:pt x="245" y="135"/>
                    <a:pt x="245" y="135"/>
                  </a:cubicBezTo>
                  <a:cubicBezTo>
                    <a:pt x="237" y="136"/>
                    <a:pt x="237" y="136"/>
                    <a:pt x="237" y="136"/>
                  </a:cubicBezTo>
                  <a:cubicBezTo>
                    <a:pt x="231" y="139"/>
                    <a:pt x="231" y="139"/>
                    <a:pt x="231" y="139"/>
                  </a:cubicBezTo>
                  <a:cubicBezTo>
                    <a:pt x="227" y="141"/>
                    <a:pt x="227" y="141"/>
                    <a:pt x="227" y="141"/>
                  </a:cubicBezTo>
                  <a:cubicBezTo>
                    <a:pt x="228" y="139"/>
                    <a:pt x="228" y="139"/>
                    <a:pt x="228" y="139"/>
                  </a:cubicBezTo>
                  <a:cubicBezTo>
                    <a:pt x="229" y="138"/>
                    <a:pt x="229" y="138"/>
                    <a:pt x="229" y="138"/>
                  </a:cubicBezTo>
                  <a:cubicBezTo>
                    <a:pt x="227" y="139"/>
                    <a:pt x="227" y="139"/>
                    <a:pt x="227" y="139"/>
                  </a:cubicBezTo>
                  <a:cubicBezTo>
                    <a:pt x="229" y="136"/>
                    <a:pt x="229" y="136"/>
                    <a:pt x="229" y="136"/>
                  </a:cubicBezTo>
                  <a:cubicBezTo>
                    <a:pt x="232" y="136"/>
                    <a:pt x="232" y="136"/>
                    <a:pt x="232" y="136"/>
                  </a:cubicBezTo>
                  <a:cubicBezTo>
                    <a:pt x="239" y="135"/>
                    <a:pt x="239" y="135"/>
                    <a:pt x="239" y="135"/>
                  </a:cubicBezTo>
                  <a:cubicBezTo>
                    <a:pt x="247" y="133"/>
                    <a:pt x="247" y="133"/>
                    <a:pt x="247" y="133"/>
                  </a:cubicBezTo>
                  <a:cubicBezTo>
                    <a:pt x="250" y="132"/>
                    <a:pt x="250" y="132"/>
                    <a:pt x="250" y="132"/>
                  </a:cubicBezTo>
                  <a:cubicBezTo>
                    <a:pt x="252" y="131"/>
                    <a:pt x="252" y="131"/>
                    <a:pt x="252" y="131"/>
                  </a:cubicBezTo>
                  <a:cubicBezTo>
                    <a:pt x="251" y="131"/>
                    <a:pt x="251" y="131"/>
                    <a:pt x="251" y="131"/>
                  </a:cubicBezTo>
                  <a:cubicBezTo>
                    <a:pt x="251" y="129"/>
                    <a:pt x="251" y="129"/>
                    <a:pt x="251" y="129"/>
                  </a:cubicBezTo>
                  <a:cubicBezTo>
                    <a:pt x="250" y="131"/>
                    <a:pt x="250" y="131"/>
                    <a:pt x="250" y="131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31"/>
                    <a:pt x="244" y="131"/>
                    <a:pt x="244" y="131"/>
                  </a:cubicBezTo>
                  <a:cubicBezTo>
                    <a:pt x="237" y="132"/>
                    <a:pt x="237" y="132"/>
                    <a:pt x="237" y="132"/>
                  </a:cubicBezTo>
                  <a:cubicBezTo>
                    <a:pt x="234" y="133"/>
                    <a:pt x="234" y="133"/>
                    <a:pt x="234" y="133"/>
                  </a:cubicBezTo>
                  <a:cubicBezTo>
                    <a:pt x="232" y="133"/>
                    <a:pt x="232" y="133"/>
                    <a:pt x="232" y="133"/>
                  </a:cubicBezTo>
                  <a:cubicBezTo>
                    <a:pt x="225" y="135"/>
                    <a:pt x="225" y="135"/>
                    <a:pt x="225" y="135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1" y="135"/>
                    <a:pt x="221" y="135"/>
                    <a:pt x="221" y="135"/>
                  </a:cubicBezTo>
                  <a:cubicBezTo>
                    <a:pt x="218" y="136"/>
                    <a:pt x="218" y="136"/>
                    <a:pt x="218" y="136"/>
                  </a:cubicBezTo>
                  <a:cubicBezTo>
                    <a:pt x="217" y="136"/>
                    <a:pt x="217" y="136"/>
                    <a:pt x="217" y="136"/>
                  </a:cubicBezTo>
                  <a:cubicBezTo>
                    <a:pt x="212" y="138"/>
                    <a:pt x="212" y="138"/>
                    <a:pt x="212" y="138"/>
                  </a:cubicBezTo>
                  <a:cubicBezTo>
                    <a:pt x="208" y="139"/>
                    <a:pt x="208" y="139"/>
                    <a:pt x="208" y="139"/>
                  </a:cubicBezTo>
                  <a:cubicBezTo>
                    <a:pt x="196" y="142"/>
                    <a:pt x="196" y="142"/>
                    <a:pt x="196" y="142"/>
                  </a:cubicBezTo>
                  <a:cubicBezTo>
                    <a:pt x="191" y="144"/>
                    <a:pt x="191" y="144"/>
                    <a:pt x="191" y="144"/>
                  </a:cubicBezTo>
                  <a:cubicBezTo>
                    <a:pt x="191" y="145"/>
                    <a:pt x="191" y="145"/>
                    <a:pt x="191" y="145"/>
                  </a:cubicBezTo>
                  <a:cubicBezTo>
                    <a:pt x="189" y="146"/>
                    <a:pt x="189" y="146"/>
                    <a:pt x="189" y="146"/>
                  </a:cubicBezTo>
                  <a:cubicBezTo>
                    <a:pt x="189" y="148"/>
                    <a:pt x="189" y="148"/>
                    <a:pt x="189" y="148"/>
                  </a:cubicBezTo>
                  <a:cubicBezTo>
                    <a:pt x="188" y="148"/>
                    <a:pt x="188" y="148"/>
                    <a:pt x="188" y="148"/>
                  </a:cubicBezTo>
                  <a:cubicBezTo>
                    <a:pt x="188" y="145"/>
                    <a:pt x="188" y="145"/>
                    <a:pt x="188" y="145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1" y="145"/>
                    <a:pt x="181" y="145"/>
                    <a:pt x="181" y="145"/>
                  </a:cubicBezTo>
                  <a:cubicBezTo>
                    <a:pt x="181" y="146"/>
                    <a:pt x="181" y="146"/>
                    <a:pt x="181" y="146"/>
                  </a:cubicBezTo>
                  <a:cubicBezTo>
                    <a:pt x="181" y="148"/>
                    <a:pt x="181" y="148"/>
                    <a:pt x="181" y="148"/>
                  </a:cubicBezTo>
                  <a:cubicBezTo>
                    <a:pt x="178" y="146"/>
                    <a:pt x="178" y="146"/>
                    <a:pt x="178" y="146"/>
                  </a:cubicBezTo>
                  <a:cubicBezTo>
                    <a:pt x="176" y="146"/>
                    <a:pt x="176" y="146"/>
                    <a:pt x="176" y="146"/>
                  </a:cubicBezTo>
                  <a:cubicBezTo>
                    <a:pt x="174" y="145"/>
                    <a:pt x="174" y="145"/>
                    <a:pt x="174" y="145"/>
                  </a:cubicBezTo>
                  <a:cubicBezTo>
                    <a:pt x="169" y="145"/>
                    <a:pt x="169" y="145"/>
                    <a:pt x="169" y="145"/>
                  </a:cubicBezTo>
                  <a:cubicBezTo>
                    <a:pt x="165" y="144"/>
                    <a:pt x="165" y="144"/>
                    <a:pt x="165" y="144"/>
                  </a:cubicBezTo>
                  <a:cubicBezTo>
                    <a:pt x="162" y="142"/>
                    <a:pt x="162" y="142"/>
                    <a:pt x="162" y="142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59" y="140"/>
                    <a:pt x="159" y="140"/>
                    <a:pt x="159" y="140"/>
                  </a:cubicBezTo>
                  <a:cubicBezTo>
                    <a:pt x="158" y="139"/>
                    <a:pt x="158" y="139"/>
                    <a:pt x="158" y="139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5" y="138"/>
                    <a:pt x="155" y="138"/>
                    <a:pt x="155" y="138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33" y="132"/>
                    <a:pt x="133" y="132"/>
                    <a:pt x="133" y="132"/>
                  </a:cubicBezTo>
                  <a:cubicBezTo>
                    <a:pt x="136" y="133"/>
                    <a:pt x="136" y="133"/>
                    <a:pt x="136" y="133"/>
                  </a:cubicBezTo>
                  <a:cubicBezTo>
                    <a:pt x="138" y="135"/>
                    <a:pt x="138" y="135"/>
                    <a:pt x="138" y="135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2" y="136"/>
                    <a:pt x="142" y="136"/>
                    <a:pt x="142" y="136"/>
                  </a:cubicBezTo>
                  <a:cubicBezTo>
                    <a:pt x="143" y="136"/>
                    <a:pt x="143" y="136"/>
                    <a:pt x="143" y="136"/>
                  </a:cubicBezTo>
                  <a:cubicBezTo>
                    <a:pt x="9" y="248"/>
                    <a:pt x="9" y="248"/>
                    <a:pt x="9" y="248"/>
                  </a:cubicBezTo>
                  <a:cubicBezTo>
                    <a:pt x="13" y="250"/>
                    <a:pt x="13" y="250"/>
                    <a:pt x="13" y="250"/>
                  </a:cubicBezTo>
                  <a:cubicBezTo>
                    <a:pt x="14" y="250"/>
                    <a:pt x="14" y="250"/>
                    <a:pt x="14" y="250"/>
                  </a:cubicBezTo>
                  <a:cubicBezTo>
                    <a:pt x="16" y="250"/>
                    <a:pt x="16" y="250"/>
                    <a:pt x="16" y="250"/>
                  </a:cubicBezTo>
                  <a:cubicBezTo>
                    <a:pt x="19" y="250"/>
                    <a:pt x="19" y="250"/>
                    <a:pt x="19" y="250"/>
                  </a:cubicBezTo>
                  <a:cubicBezTo>
                    <a:pt x="22" y="248"/>
                    <a:pt x="22" y="248"/>
                    <a:pt x="22" y="248"/>
                  </a:cubicBezTo>
                  <a:cubicBezTo>
                    <a:pt x="27" y="248"/>
                    <a:pt x="27" y="248"/>
                    <a:pt x="27" y="248"/>
                  </a:cubicBezTo>
                  <a:cubicBezTo>
                    <a:pt x="24" y="250"/>
                    <a:pt x="24" y="250"/>
                    <a:pt x="24" y="250"/>
                  </a:cubicBezTo>
                  <a:cubicBezTo>
                    <a:pt x="23" y="251"/>
                    <a:pt x="23" y="251"/>
                    <a:pt x="23" y="251"/>
                  </a:cubicBezTo>
                  <a:cubicBezTo>
                    <a:pt x="23" y="252"/>
                    <a:pt x="23" y="252"/>
                    <a:pt x="23" y="252"/>
                  </a:cubicBezTo>
                  <a:cubicBezTo>
                    <a:pt x="24" y="255"/>
                    <a:pt x="24" y="255"/>
                    <a:pt x="24" y="255"/>
                  </a:cubicBezTo>
                  <a:cubicBezTo>
                    <a:pt x="24" y="258"/>
                    <a:pt x="24" y="258"/>
                    <a:pt x="24" y="258"/>
                  </a:cubicBezTo>
                  <a:cubicBezTo>
                    <a:pt x="26" y="261"/>
                    <a:pt x="26" y="261"/>
                    <a:pt x="26" y="261"/>
                  </a:cubicBezTo>
                  <a:cubicBezTo>
                    <a:pt x="26" y="264"/>
                    <a:pt x="26" y="264"/>
                    <a:pt x="26" y="264"/>
                  </a:cubicBezTo>
                  <a:cubicBezTo>
                    <a:pt x="23" y="265"/>
                    <a:pt x="23" y="265"/>
                    <a:pt x="23" y="265"/>
                  </a:cubicBezTo>
                  <a:cubicBezTo>
                    <a:pt x="36" y="262"/>
                    <a:pt x="36" y="262"/>
                    <a:pt x="36" y="262"/>
                  </a:cubicBezTo>
                  <a:cubicBezTo>
                    <a:pt x="38" y="261"/>
                    <a:pt x="38" y="261"/>
                    <a:pt x="38" y="261"/>
                  </a:cubicBezTo>
                  <a:cubicBezTo>
                    <a:pt x="39" y="260"/>
                    <a:pt x="39" y="260"/>
                    <a:pt x="39" y="260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7"/>
                    <a:pt x="43" y="257"/>
                    <a:pt x="43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7" y="257"/>
                    <a:pt x="47" y="257"/>
                    <a:pt x="47" y="257"/>
                  </a:cubicBezTo>
                  <a:cubicBezTo>
                    <a:pt x="48" y="257"/>
                    <a:pt x="48" y="257"/>
                    <a:pt x="48" y="257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55" y="255"/>
                    <a:pt x="55" y="255"/>
                    <a:pt x="55" y="255"/>
                  </a:cubicBezTo>
                  <a:cubicBezTo>
                    <a:pt x="56" y="257"/>
                    <a:pt x="56" y="257"/>
                    <a:pt x="56" y="257"/>
                  </a:cubicBezTo>
                  <a:cubicBezTo>
                    <a:pt x="55" y="258"/>
                    <a:pt x="55" y="258"/>
                    <a:pt x="55" y="258"/>
                  </a:cubicBezTo>
                  <a:cubicBezTo>
                    <a:pt x="53" y="260"/>
                    <a:pt x="53" y="260"/>
                    <a:pt x="53" y="260"/>
                  </a:cubicBezTo>
                  <a:cubicBezTo>
                    <a:pt x="53" y="261"/>
                    <a:pt x="53" y="261"/>
                    <a:pt x="53" y="261"/>
                  </a:cubicBezTo>
                  <a:cubicBezTo>
                    <a:pt x="55" y="262"/>
                    <a:pt x="55" y="262"/>
                    <a:pt x="55" y="262"/>
                  </a:cubicBezTo>
                  <a:cubicBezTo>
                    <a:pt x="55" y="264"/>
                    <a:pt x="55" y="264"/>
                    <a:pt x="55" y="264"/>
                  </a:cubicBezTo>
                  <a:cubicBezTo>
                    <a:pt x="55" y="265"/>
                    <a:pt x="55" y="265"/>
                    <a:pt x="55" y="265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6" y="270"/>
                    <a:pt x="56" y="270"/>
                    <a:pt x="56" y="270"/>
                  </a:cubicBezTo>
                  <a:cubicBezTo>
                    <a:pt x="56" y="271"/>
                    <a:pt x="56" y="271"/>
                    <a:pt x="56" y="271"/>
                  </a:cubicBezTo>
                  <a:cubicBezTo>
                    <a:pt x="55" y="274"/>
                    <a:pt x="55" y="274"/>
                    <a:pt x="55" y="274"/>
                  </a:cubicBezTo>
                  <a:cubicBezTo>
                    <a:pt x="53" y="283"/>
                    <a:pt x="53" y="283"/>
                    <a:pt x="53" y="283"/>
                  </a:cubicBezTo>
                  <a:cubicBezTo>
                    <a:pt x="53" y="285"/>
                    <a:pt x="53" y="285"/>
                    <a:pt x="53" y="285"/>
                  </a:cubicBezTo>
                  <a:cubicBezTo>
                    <a:pt x="53" y="287"/>
                    <a:pt x="53" y="287"/>
                    <a:pt x="53" y="287"/>
                  </a:cubicBezTo>
                  <a:cubicBezTo>
                    <a:pt x="52" y="288"/>
                    <a:pt x="52" y="288"/>
                    <a:pt x="52" y="288"/>
                  </a:cubicBezTo>
                  <a:cubicBezTo>
                    <a:pt x="52" y="290"/>
                    <a:pt x="52" y="290"/>
                    <a:pt x="52" y="290"/>
                  </a:cubicBezTo>
                  <a:cubicBezTo>
                    <a:pt x="50" y="293"/>
                    <a:pt x="50" y="293"/>
                    <a:pt x="50" y="293"/>
                  </a:cubicBezTo>
                  <a:cubicBezTo>
                    <a:pt x="50" y="295"/>
                    <a:pt x="50" y="295"/>
                    <a:pt x="50" y="295"/>
                  </a:cubicBezTo>
                  <a:cubicBezTo>
                    <a:pt x="52" y="296"/>
                    <a:pt x="52" y="296"/>
                    <a:pt x="52" y="296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6" y="298"/>
                    <a:pt x="56" y="298"/>
                    <a:pt x="56" y="298"/>
                  </a:cubicBezTo>
                  <a:cubicBezTo>
                    <a:pt x="59" y="301"/>
                    <a:pt x="59" y="301"/>
                    <a:pt x="59" y="301"/>
                  </a:cubicBezTo>
                  <a:cubicBezTo>
                    <a:pt x="60" y="301"/>
                    <a:pt x="60" y="301"/>
                    <a:pt x="60" y="301"/>
                  </a:cubicBezTo>
                  <a:cubicBezTo>
                    <a:pt x="59" y="304"/>
                    <a:pt x="59" y="304"/>
                    <a:pt x="59" y="304"/>
                  </a:cubicBezTo>
                  <a:cubicBezTo>
                    <a:pt x="56" y="306"/>
                    <a:pt x="56" y="306"/>
                    <a:pt x="56" y="306"/>
                  </a:cubicBezTo>
                  <a:cubicBezTo>
                    <a:pt x="55" y="308"/>
                    <a:pt x="55" y="308"/>
                    <a:pt x="55" y="308"/>
                  </a:cubicBezTo>
                  <a:cubicBezTo>
                    <a:pt x="52" y="311"/>
                    <a:pt x="52" y="311"/>
                    <a:pt x="52" y="311"/>
                  </a:cubicBezTo>
                  <a:cubicBezTo>
                    <a:pt x="52" y="312"/>
                    <a:pt x="52" y="312"/>
                    <a:pt x="52" y="312"/>
                  </a:cubicBezTo>
                  <a:cubicBezTo>
                    <a:pt x="50" y="313"/>
                    <a:pt x="50" y="313"/>
                    <a:pt x="50" y="313"/>
                  </a:cubicBezTo>
                  <a:cubicBezTo>
                    <a:pt x="49" y="314"/>
                    <a:pt x="49" y="314"/>
                    <a:pt x="49" y="314"/>
                  </a:cubicBezTo>
                  <a:cubicBezTo>
                    <a:pt x="47" y="316"/>
                    <a:pt x="47" y="316"/>
                    <a:pt x="47" y="316"/>
                  </a:cubicBezTo>
                  <a:cubicBezTo>
                    <a:pt x="52" y="313"/>
                    <a:pt x="52" y="313"/>
                    <a:pt x="52" y="313"/>
                  </a:cubicBezTo>
                  <a:cubicBezTo>
                    <a:pt x="52" y="314"/>
                    <a:pt x="52" y="314"/>
                    <a:pt x="52" y="314"/>
                  </a:cubicBezTo>
                  <a:cubicBezTo>
                    <a:pt x="49" y="316"/>
                    <a:pt x="49" y="316"/>
                    <a:pt x="49" y="316"/>
                  </a:cubicBezTo>
                  <a:cubicBezTo>
                    <a:pt x="52" y="316"/>
                    <a:pt x="52" y="316"/>
                    <a:pt x="52" y="316"/>
                  </a:cubicBezTo>
                  <a:cubicBezTo>
                    <a:pt x="49" y="317"/>
                    <a:pt x="49" y="317"/>
                    <a:pt x="49" y="317"/>
                  </a:cubicBezTo>
                  <a:cubicBezTo>
                    <a:pt x="46" y="318"/>
                    <a:pt x="46" y="318"/>
                    <a:pt x="46" y="318"/>
                  </a:cubicBezTo>
                  <a:cubicBezTo>
                    <a:pt x="43" y="320"/>
                    <a:pt x="43" y="320"/>
                    <a:pt x="43" y="320"/>
                  </a:cubicBezTo>
                  <a:cubicBezTo>
                    <a:pt x="40" y="320"/>
                    <a:pt x="40" y="320"/>
                    <a:pt x="40" y="320"/>
                  </a:cubicBezTo>
                  <a:cubicBezTo>
                    <a:pt x="40" y="321"/>
                    <a:pt x="40" y="321"/>
                    <a:pt x="40" y="321"/>
                  </a:cubicBezTo>
                  <a:cubicBezTo>
                    <a:pt x="42" y="323"/>
                    <a:pt x="42" y="323"/>
                    <a:pt x="42" y="323"/>
                  </a:cubicBezTo>
                  <a:cubicBezTo>
                    <a:pt x="40" y="326"/>
                    <a:pt x="40" y="326"/>
                    <a:pt x="40" y="326"/>
                  </a:cubicBezTo>
                  <a:cubicBezTo>
                    <a:pt x="39" y="321"/>
                    <a:pt x="39" y="321"/>
                    <a:pt x="39" y="321"/>
                  </a:cubicBezTo>
                  <a:cubicBezTo>
                    <a:pt x="37" y="323"/>
                    <a:pt x="37" y="323"/>
                    <a:pt x="37" y="323"/>
                  </a:cubicBezTo>
                  <a:cubicBezTo>
                    <a:pt x="37" y="324"/>
                    <a:pt x="37" y="324"/>
                    <a:pt x="37" y="324"/>
                  </a:cubicBezTo>
                  <a:cubicBezTo>
                    <a:pt x="36" y="326"/>
                    <a:pt x="36" y="326"/>
                    <a:pt x="36" y="326"/>
                  </a:cubicBezTo>
                  <a:cubicBezTo>
                    <a:pt x="40" y="327"/>
                    <a:pt x="40" y="327"/>
                    <a:pt x="40" y="327"/>
                  </a:cubicBezTo>
                  <a:cubicBezTo>
                    <a:pt x="39" y="327"/>
                    <a:pt x="39" y="327"/>
                    <a:pt x="39" y="327"/>
                  </a:cubicBezTo>
                  <a:cubicBezTo>
                    <a:pt x="39" y="328"/>
                    <a:pt x="39" y="328"/>
                    <a:pt x="39" y="328"/>
                  </a:cubicBezTo>
                  <a:cubicBezTo>
                    <a:pt x="37" y="327"/>
                    <a:pt x="37" y="327"/>
                    <a:pt x="37" y="327"/>
                  </a:cubicBezTo>
                  <a:cubicBezTo>
                    <a:pt x="36" y="328"/>
                    <a:pt x="36" y="328"/>
                    <a:pt x="36" y="328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7" y="337"/>
                    <a:pt x="37" y="337"/>
                    <a:pt x="37" y="337"/>
                  </a:cubicBezTo>
                  <a:cubicBezTo>
                    <a:pt x="42" y="333"/>
                    <a:pt x="42" y="333"/>
                    <a:pt x="42" y="333"/>
                  </a:cubicBezTo>
                  <a:cubicBezTo>
                    <a:pt x="45" y="331"/>
                    <a:pt x="45" y="331"/>
                    <a:pt x="45" y="331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47" y="331"/>
                    <a:pt x="47" y="331"/>
                    <a:pt x="47" y="331"/>
                  </a:cubicBezTo>
                  <a:cubicBezTo>
                    <a:pt x="49" y="330"/>
                    <a:pt x="49" y="330"/>
                    <a:pt x="49" y="330"/>
                  </a:cubicBezTo>
                  <a:cubicBezTo>
                    <a:pt x="49" y="331"/>
                    <a:pt x="49" y="331"/>
                    <a:pt x="49" y="331"/>
                  </a:cubicBezTo>
                  <a:cubicBezTo>
                    <a:pt x="46" y="333"/>
                    <a:pt x="46" y="333"/>
                    <a:pt x="46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5" y="336"/>
                    <a:pt x="45" y="336"/>
                    <a:pt x="45" y="336"/>
                  </a:cubicBezTo>
                  <a:cubicBezTo>
                    <a:pt x="46" y="336"/>
                    <a:pt x="46" y="336"/>
                    <a:pt x="46" y="336"/>
                  </a:cubicBezTo>
                  <a:cubicBezTo>
                    <a:pt x="45" y="337"/>
                    <a:pt x="45" y="337"/>
                    <a:pt x="45" y="337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4"/>
                    <a:pt x="43" y="334"/>
                    <a:pt x="43" y="334"/>
                  </a:cubicBezTo>
                  <a:cubicBezTo>
                    <a:pt x="42" y="336"/>
                    <a:pt x="42" y="336"/>
                    <a:pt x="42" y="336"/>
                  </a:cubicBezTo>
                  <a:cubicBezTo>
                    <a:pt x="40" y="338"/>
                    <a:pt x="40" y="338"/>
                    <a:pt x="40" y="338"/>
                  </a:cubicBezTo>
                  <a:cubicBezTo>
                    <a:pt x="37" y="338"/>
                    <a:pt x="37" y="338"/>
                    <a:pt x="37" y="338"/>
                  </a:cubicBezTo>
                  <a:cubicBezTo>
                    <a:pt x="36" y="340"/>
                    <a:pt x="36" y="340"/>
                    <a:pt x="36" y="340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2" y="344"/>
                    <a:pt x="32" y="344"/>
                    <a:pt x="32" y="344"/>
                  </a:cubicBezTo>
                  <a:cubicBezTo>
                    <a:pt x="33" y="346"/>
                    <a:pt x="33" y="346"/>
                    <a:pt x="33" y="346"/>
                  </a:cubicBezTo>
                  <a:cubicBezTo>
                    <a:pt x="35" y="346"/>
                    <a:pt x="35" y="346"/>
                    <a:pt x="35" y="346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9" y="343"/>
                    <a:pt x="39" y="343"/>
                    <a:pt x="39" y="343"/>
                  </a:cubicBezTo>
                  <a:cubicBezTo>
                    <a:pt x="40" y="344"/>
                    <a:pt x="40" y="344"/>
                    <a:pt x="40" y="344"/>
                  </a:cubicBezTo>
                  <a:cubicBezTo>
                    <a:pt x="42" y="344"/>
                    <a:pt x="42" y="344"/>
                    <a:pt x="42" y="344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35" y="351"/>
                    <a:pt x="35" y="351"/>
                    <a:pt x="35" y="351"/>
                  </a:cubicBezTo>
                  <a:cubicBezTo>
                    <a:pt x="36" y="351"/>
                    <a:pt x="36" y="351"/>
                    <a:pt x="36" y="351"/>
                  </a:cubicBezTo>
                  <a:cubicBezTo>
                    <a:pt x="39" y="350"/>
                    <a:pt x="39" y="350"/>
                    <a:pt x="39" y="350"/>
                  </a:cubicBezTo>
                  <a:cubicBezTo>
                    <a:pt x="39" y="351"/>
                    <a:pt x="39" y="351"/>
                    <a:pt x="39" y="351"/>
                  </a:cubicBezTo>
                  <a:cubicBezTo>
                    <a:pt x="39" y="353"/>
                    <a:pt x="39" y="353"/>
                    <a:pt x="39" y="353"/>
                  </a:cubicBezTo>
                  <a:cubicBezTo>
                    <a:pt x="47" y="349"/>
                    <a:pt x="47" y="349"/>
                    <a:pt x="47" y="349"/>
                  </a:cubicBezTo>
                  <a:cubicBezTo>
                    <a:pt x="47" y="350"/>
                    <a:pt x="47" y="350"/>
                    <a:pt x="47" y="350"/>
                  </a:cubicBezTo>
                  <a:cubicBezTo>
                    <a:pt x="52" y="350"/>
                    <a:pt x="52" y="350"/>
                    <a:pt x="52" y="350"/>
                  </a:cubicBezTo>
                  <a:cubicBezTo>
                    <a:pt x="49" y="351"/>
                    <a:pt x="49" y="351"/>
                    <a:pt x="49" y="351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5" y="351"/>
                    <a:pt x="45" y="351"/>
                    <a:pt x="45" y="351"/>
                  </a:cubicBezTo>
                  <a:cubicBezTo>
                    <a:pt x="40" y="353"/>
                    <a:pt x="40" y="353"/>
                    <a:pt x="40" y="353"/>
                  </a:cubicBezTo>
                  <a:cubicBezTo>
                    <a:pt x="37" y="356"/>
                    <a:pt x="37" y="356"/>
                    <a:pt x="37" y="356"/>
                  </a:cubicBezTo>
                  <a:cubicBezTo>
                    <a:pt x="35" y="357"/>
                    <a:pt x="35" y="357"/>
                    <a:pt x="35" y="357"/>
                  </a:cubicBezTo>
                  <a:cubicBezTo>
                    <a:pt x="33" y="359"/>
                    <a:pt x="33" y="359"/>
                    <a:pt x="33" y="359"/>
                  </a:cubicBezTo>
                  <a:cubicBezTo>
                    <a:pt x="32" y="363"/>
                    <a:pt x="32" y="363"/>
                    <a:pt x="32" y="363"/>
                  </a:cubicBezTo>
                  <a:cubicBezTo>
                    <a:pt x="30" y="364"/>
                    <a:pt x="30" y="364"/>
                    <a:pt x="30" y="364"/>
                  </a:cubicBezTo>
                  <a:cubicBezTo>
                    <a:pt x="32" y="364"/>
                    <a:pt x="32" y="364"/>
                    <a:pt x="32" y="364"/>
                  </a:cubicBezTo>
                  <a:cubicBezTo>
                    <a:pt x="29" y="366"/>
                    <a:pt x="29" y="366"/>
                    <a:pt x="29" y="366"/>
                  </a:cubicBezTo>
                  <a:cubicBezTo>
                    <a:pt x="29" y="367"/>
                    <a:pt x="29" y="367"/>
                    <a:pt x="29" y="367"/>
                  </a:cubicBezTo>
                  <a:cubicBezTo>
                    <a:pt x="30" y="367"/>
                    <a:pt x="30" y="367"/>
                    <a:pt x="30" y="367"/>
                  </a:cubicBezTo>
                  <a:cubicBezTo>
                    <a:pt x="29" y="369"/>
                    <a:pt x="29" y="369"/>
                    <a:pt x="29" y="369"/>
                  </a:cubicBezTo>
                  <a:cubicBezTo>
                    <a:pt x="30" y="370"/>
                    <a:pt x="30" y="370"/>
                    <a:pt x="30" y="370"/>
                  </a:cubicBezTo>
                  <a:cubicBezTo>
                    <a:pt x="33" y="370"/>
                    <a:pt x="33" y="370"/>
                    <a:pt x="33" y="370"/>
                  </a:cubicBezTo>
                  <a:cubicBezTo>
                    <a:pt x="32" y="369"/>
                    <a:pt x="32" y="369"/>
                    <a:pt x="32" y="369"/>
                  </a:cubicBezTo>
                  <a:cubicBezTo>
                    <a:pt x="36" y="370"/>
                    <a:pt x="36" y="370"/>
                    <a:pt x="36" y="370"/>
                  </a:cubicBezTo>
                  <a:cubicBezTo>
                    <a:pt x="39" y="369"/>
                    <a:pt x="39" y="369"/>
                    <a:pt x="39" y="369"/>
                  </a:cubicBezTo>
                  <a:cubicBezTo>
                    <a:pt x="40" y="367"/>
                    <a:pt x="40" y="367"/>
                    <a:pt x="40" y="367"/>
                  </a:cubicBezTo>
                  <a:cubicBezTo>
                    <a:pt x="40" y="369"/>
                    <a:pt x="40" y="369"/>
                    <a:pt x="40" y="369"/>
                  </a:cubicBezTo>
                  <a:cubicBezTo>
                    <a:pt x="39" y="370"/>
                    <a:pt x="39" y="370"/>
                    <a:pt x="39" y="370"/>
                  </a:cubicBezTo>
                  <a:cubicBezTo>
                    <a:pt x="40" y="370"/>
                    <a:pt x="40" y="370"/>
                    <a:pt x="40" y="370"/>
                  </a:cubicBezTo>
                  <a:cubicBezTo>
                    <a:pt x="42" y="370"/>
                    <a:pt x="42" y="370"/>
                    <a:pt x="42" y="370"/>
                  </a:cubicBezTo>
                  <a:cubicBezTo>
                    <a:pt x="42" y="371"/>
                    <a:pt x="42" y="371"/>
                    <a:pt x="42" y="371"/>
                  </a:cubicBezTo>
                  <a:cubicBezTo>
                    <a:pt x="39" y="373"/>
                    <a:pt x="39" y="373"/>
                    <a:pt x="39" y="373"/>
                  </a:cubicBezTo>
                  <a:cubicBezTo>
                    <a:pt x="42" y="373"/>
                    <a:pt x="42" y="373"/>
                    <a:pt x="42" y="373"/>
                  </a:cubicBezTo>
                  <a:cubicBezTo>
                    <a:pt x="39" y="374"/>
                    <a:pt x="39" y="374"/>
                    <a:pt x="39" y="374"/>
                  </a:cubicBezTo>
                  <a:cubicBezTo>
                    <a:pt x="40" y="374"/>
                    <a:pt x="40" y="374"/>
                    <a:pt x="40" y="374"/>
                  </a:cubicBezTo>
                  <a:cubicBezTo>
                    <a:pt x="42" y="374"/>
                    <a:pt x="42" y="374"/>
                    <a:pt x="42" y="374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5" y="373"/>
                    <a:pt x="45" y="373"/>
                    <a:pt x="45" y="373"/>
                  </a:cubicBezTo>
                  <a:cubicBezTo>
                    <a:pt x="46" y="373"/>
                    <a:pt x="46" y="373"/>
                    <a:pt x="46" y="373"/>
                  </a:cubicBezTo>
                  <a:cubicBezTo>
                    <a:pt x="45" y="376"/>
                    <a:pt x="45" y="376"/>
                    <a:pt x="45" y="376"/>
                  </a:cubicBezTo>
                  <a:cubicBezTo>
                    <a:pt x="46" y="376"/>
                    <a:pt x="46" y="376"/>
                    <a:pt x="46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9" y="377"/>
                    <a:pt x="49" y="377"/>
                    <a:pt x="49" y="377"/>
                  </a:cubicBezTo>
                  <a:cubicBezTo>
                    <a:pt x="50" y="377"/>
                    <a:pt x="50" y="377"/>
                    <a:pt x="50" y="377"/>
                  </a:cubicBezTo>
                  <a:cubicBezTo>
                    <a:pt x="52" y="376"/>
                    <a:pt x="52" y="376"/>
                    <a:pt x="52" y="376"/>
                  </a:cubicBezTo>
                  <a:cubicBezTo>
                    <a:pt x="53" y="376"/>
                    <a:pt x="53" y="376"/>
                    <a:pt x="53" y="376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0" y="380"/>
                    <a:pt x="50" y="380"/>
                    <a:pt x="50" y="380"/>
                  </a:cubicBezTo>
                  <a:cubicBezTo>
                    <a:pt x="47" y="381"/>
                    <a:pt x="47" y="381"/>
                    <a:pt x="47" y="381"/>
                  </a:cubicBezTo>
                  <a:cubicBezTo>
                    <a:pt x="47" y="383"/>
                    <a:pt x="47" y="383"/>
                    <a:pt x="47" y="383"/>
                  </a:cubicBezTo>
                  <a:cubicBezTo>
                    <a:pt x="49" y="384"/>
                    <a:pt x="49" y="384"/>
                    <a:pt x="49" y="384"/>
                  </a:cubicBezTo>
                  <a:cubicBezTo>
                    <a:pt x="53" y="384"/>
                    <a:pt x="53" y="384"/>
                    <a:pt x="53" y="384"/>
                  </a:cubicBezTo>
                  <a:cubicBezTo>
                    <a:pt x="55" y="383"/>
                    <a:pt x="55" y="383"/>
                    <a:pt x="55" y="383"/>
                  </a:cubicBezTo>
                  <a:cubicBezTo>
                    <a:pt x="55" y="381"/>
                    <a:pt x="55" y="381"/>
                    <a:pt x="55" y="381"/>
                  </a:cubicBezTo>
                  <a:cubicBezTo>
                    <a:pt x="56" y="381"/>
                    <a:pt x="56" y="381"/>
                    <a:pt x="56" y="381"/>
                  </a:cubicBezTo>
                  <a:cubicBezTo>
                    <a:pt x="55" y="384"/>
                    <a:pt x="55" y="384"/>
                    <a:pt x="55" y="384"/>
                  </a:cubicBezTo>
                  <a:cubicBezTo>
                    <a:pt x="55" y="386"/>
                    <a:pt x="55" y="386"/>
                    <a:pt x="55" y="386"/>
                  </a:cubicBezTo>
                  <a:cubicBezTo>
                    <a:pt x="53" y="387"/>
                    <a:pt x="53" y="387"/>
                    <a:pt x="53" y="387"/>
                  </a:cubicBezTo>
                  <a:cubicBezTo>
                    <a:pt x="53" y="386"/>
                    <a:pt x="53" y="386"/>
                    <a:pt x="53" y="386"/>
                  </a:cubicBezTo>
                  <a:cubicBezTo>
                    <a:pt x="52" y="386"/>
                    <a:pt x="52" y="386"/>
                    <a:pt x="52" y="386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3" y="389"/>
                    <a:pt x="53" y="389"/>
                    <a:pt x="53" y="389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9" y="387"/>
                    <a:pt x="59" y="387"/>
                    <a:pt x="59" y="387"/>
                  </a:cubicBezTo>
                  <a:cubicBezTo>
                    <a:pt x="59" y="390"/>
                    <a:pt x="59" y="390"/>
                    <a:pt x="59" y="390"/>
                  </a:cubicBezTo>
                  <a:cubicBezTo>
                    <a:pt x="62" y="390"/>
                    <a:pt x="62" y="390"/>
                    <a:pt x="62" y="390"/>
                  </a:cubicBezTo>
                  <a:cubicBezTo>
                    <a:pt x="59" y="392"/>
                    <a:pt x="59" y="392"/>
                    <a:pt x="59" y="392"/>
                  </a:cubicBezTo>
                  <a:cubicBezTo>
                    <a:pt x="57" y="392"/>
                    <a:pt x="57" y="392"/>
                    <a:pt x="57" y="392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57" y="393"/>
                    <a:pt x="57" y="393"/>
                    <a:pt x="57" y="393"/>
                  </a:cubicBezTo>
                  <a:cubicBezTo>
                    <a:pt x="56" y="394"/>
                    <a:pt x="56" y="394"/>
                    <a:pt x="56" y="394"/>
                  </a:cubicBezTo>
                  <a:cubicBezTo>
                    <a:pt x="57" y="394"/>
                    <a:pt x="57" y="394"/>
                    <a:pt x="57" y="394"/>
                  </a:cubicBezTo>
                  <a:cubicBezTo>
                    <a:pt x="59" y="396"/>
                    <a:pt x="59" y="396"/>
                    <a:pt x="59" y="396"/>
                  </a:cubicBezTo>
                  <a:cubicBezTo>
                    <a:pt x="59" y="394"/>
                    <a:pt x="59" y="394"/>
                    <a:pt x="59" y="394"/>
                  </a:cubicBezTo>
                  <a:cubicBezTo>
                    <a:pt x="351" y="394"/>
                    <a:pt x="351" y="394"/>
                    <a:pt x="351" y="394"/>
                  </a:cubicBezTo>
                  <a:cubicBezTo>
                    <a:pt x="353" y="390"/>
                    <a:pt x="353" y="390"/>
                    <a:pt x="353" y="390"/>
                  </a:cubicBezTo>
                  <a:cubicBezTo>
                    <a:pt x="354" y="389"/>
                    <a:pt x="354" y="389"/>
                    <a:pt x="354" y="389"/>
                  </a:cubicBezTo>
                  <a:cubicBezTo>
                    <a:pt x="356" y="392"/>
                    <a:pt x="356" y="392"/>
                    <a:pt x="356" y="392"/>
                  </a:cubicBezTo>
                  <a:cubicBezTo>
                    <a:pt x="354" y="396"/>
                    <a:pt x="354" y="396"/>
                    <a:pt x="354" y="396"/>
                  </a:cubicBezTo>
                  <a:cubicBezTo>
                    <a:pt x="354" y="397"/>
                    <a:pt x="354" y="397"/>
                    <a:pt x="354" y="397"/>
                  </a:cubicBezTo>
                  <a:cubicBezTo>
                    <a:pt x="356" y="399"/>
                    <a:pt x="356" y="399"/>
                    <a:pt x="356" y="399"/>
                  </a:cubicBezTo>
                  <a:cubicBezTo>
                    <a:pt x="358" y="399"/>
                    <a:pt x="358" y="399"/>
                    <a:pt x="358" y="399"/>
                  </a:cubicBezTo>
                  <a:cubicBezTo>
                    <a:pt x="360" y="399"/>
                    <a:pt x="360" y="399"/>
                    <a:pt x="360" y="399"/>
                  </a:cubicBezTo>
                  <a:cubicBezTo>
                    <a:pt x="361" y="400"/>
                    <a:pt x="361" y="400"/>
                    <a:pt x="361" y="400"/>
                  </a:cubicBezTo>
                  <a:cubicBezTo>
                    <a:pt x="361" y="402"/>
                    <a:pt x="361" y="402"/>
                    <a:pt x="361" y="402"/>
                  </a:cubicBezTo>
                  <a:cubicBezTo>
                    <a:pt x="364" y="400"/>
                    <a:pt x="364" y="400"/>
                    <a:pt x="364" y="400"/>
                  </a:cubicBezTo>
                  <a:cubicBezTo>
                    <a:pt x="367" y="399"/>
                    <a:pt x="367" y="399"/>
                    <a:pt x="367" y="399"/>
                  </a:cubicBezTo>
                  <a:cubicBezTo>
                    <a:pt x="370" y="400"/>
                    <a:pt x="370" y="400"/>
                    <a:pt x="370" y="400"/>
                  </a:cubicBezTo>
                  <a:cubicBezTo>
                    <a:pt x="373" y="400"/>
                    <a:pt x="373" y="400"/>
                    <a:pt x="373" y="400"/>
                  </a:cubicBezTo>
                  <a:cubicBezTo>
                    <a:pt x="373" y="402"/>
                    <a:pt x="373" y="402"/>
                    <a:pt x="373" y="402"/>
                  </a:cubicBezTo>
                  <a:cubicBezTo>
                    <a:pt x="374" y="403"/>
                    <a:pt x="374" y="403"/>
                    <a:pt x="374" y="403"/>
                  </a:cubicBezTo>
                  <a:cubicBezTo>
                    <a:pt x="374" y="404"/>
                    <a:pt x="374" y="404"/>
                    <a:pt x="374" y="404"/>
                  </a:cubicBezTo>
                  <a:cubicBezTo>
                    <a:pt x="376" y="403"/>
                    <a:pt x="376" y="403"/>
                    <a:pt x="376" y="403"/>
                  </a:cubicBezTo>
                  <a:cubicBezTo>
                    <a:pt x="377" y="404"/>
                    <a:pt x="377" y="404"/>
                    <a:pt x="377" y="404"/>
                  </a:cubicBezTo>
                  <a:cubicBezTo>
                    <a:pt x="379" y="404"/>
                    <a:pt x="379" y="404"/>
                    <a:pt x="379" y="404"/>
                  </a:cubicBezTo>
                  <a:cubicBezTo>
                    <a:pt x="380" y="406"/>
                    <a:pt x="380" y="406"/>
                    <a:pt x="380" y="406"/>
                  </a:cubicBezTo>
                  <a:cubicBezTo>
                    <a:pt x="381" y="407"/>
                    <a:pt x="381" y="407"/>
                    <a:pt x="381" y="407"/>
                  </a:cubicBezTo>
                  <a:cubicBezTo>
                    <a:pt x="386" y="406"/>
                    <a:pt x="386" y="406"/>
                    <a:pt x="386" y="406"/>
                  </a:cubicBezTo>
                  <a:cubicBezTo>
                    <a:pt x="390" y="404"/>
                    <a:pt x="390" y="404"/>
                    <a:pt x="390" y="404"/>
                  </a:cubicBezTo>
                  <a:cubicBezTo>
                    <a:pt x="390" y="406"/>
                    <a:pt x="390" y="406"/>
                    <a:pt x="390" y="406"/>
                  </a:cubicBezTo>
                  <a:cubicBezTo>
                    <a:pt x="391" y="406"/>
                    <a:pt x="391" y="406"/>
                    <a:pt x="391" y="406"/>
                  </a:cubicBezTo>
                  <a:cubicBezTo>
                    <a:pt x="394" y="406"/>
                    <a:pt x="394" y="406"/>
                    <a:pt x="394" y="406"/>
                  </a:cubicBezTo>
                  <a:cubicBezTo>
                    <a:pt x="395" y="406"/>
                    <a:pt x="395" y="406"/>
                    <a:pt x="395" y="406"/>
                  </a:cubicBezTo>
                  <a:cubicBezTo>
                    <a:pt x="397" y="407"/>
                    <a:pt x="397" y="407"/>
                    <a:pt x="397" y="407"/>
                  </a:cubicBezTo>
                  <a:cubicBezTo>
                    <a:pt x="400" y="407"/>
                    <a:pt x="400" y="407"/>
                    <a:pt x="400" y="407"/>
                  </a:cubicBezTo>
                  <a:cubicBezTo>
                    <a:pt x="404" y="406"/>
                    <a:pt x="404" y="406"/>
                    <a:pt x="404" y="406"/>
                  </a:cubicBezTo>
                  <a:cubicBezTo>
                    <a:pt x="407" y="404"/>
                    <a:pt x="407" y="404"/>
                    <a:pt x="407" y="404"/>
                  </a:cubicBezTo>
                  <a:cubicBezTo>
                    <a:pt x="410" y="402"/>
                    <a:pt x="410" y="402"/>
                    <a:pt x="410" y="402"/>
                  </a:cubicBezTo>
                  <a:cubicBezTo>
                    <a:pt x="414" y="400"/>
                    <a:pt x="414" y="400"/>
                    <a:pt x="414" y="400"/>
                  </a:cubicBezTo>
                  <a:cubicBezTo>
                    <a:pt x="412" y="403"/>
                    <a:pt x="412" y="403"/>
                    <a:pt x="412" y="403"/>
                  </a:cubicBezTo>
                  <a:cubicBezTo>
                    <a:pt x="413" y="403"/>
                    <a:pt x="413" y="403"/>
                    <a:pt x="413" y="403"/>
                  </a:cubicBezTo>
                  <a:cubicBezTo>
                    <a:pt x="414" y="402"/>
                    <a:pt x="414" y="402"/>
                    <a:pt x="414" y="402"/>
                  </a:cubicBezTo>
                  <a:cubicBezTo>
                    <a:pt x="419" y="397"/>
                    <a:pt x="419" y="397"/>
                    <a:pt x="419" y="397"/>
                  </a:cubicBezTo>
                  <a:cubicBezTo>
                    <a:pt x="420" y="397"/>
                    <a:pt x="420" y="397"/>
                    <a:pt x="420" y="397"/>
                  </a:cubicBezTo>
                  <a:cubicBezTo>
                    <a:pt x="419" y="399"/>
                    <a:pt x="419" y="399"/>
                    <a:pt x="419" y="399"/>
                  </a:cubicBezTo>
                  <a:cubicBezTo>
                    <a:pt x="417" y="400"/>
                    <a:pt x="417" y="400"/>
                    <a:pt x="417" y="400"/>
                  </a:cubicBezTo>
                  <a:cubicBezTo>
                    <a:pt x="416" y="402"/>
                    <a:pt x="416" y="402"/>
                    <a:pt x="416" y="402"/>
                  </a:cubicBezTo>
                  <a:cubicBezTo>
                    <a:pt x="419" y="400"/>
                    <a:pt x="419" y="400"/>
                    <a:pt x="419" y="400"/>
                  </a:cubicBezTo>
                  <a:cubicBezTo>
                    <a:pt x="422" y="400"/>
                    <a:pt x="422" y="400"/>
                    <a:pt x="422" y="400"/>
                  </a:cubicBezTo>
                  <a:cubicBezTo>
                    <a:pt x="423" y="399"/>
                    <a:pt x="423" y="399"/>
                    <a:pt x="423" y="399"/>
                  </a:cubicBezTo>
                  <a:cubicBezTo>
                    <a:pt x="423" y="396"/>
                    <a:pt x="423" y="396"/>
                    <a:pt x="423" y="396"/>
                  </a:cubicBezTo>
                  <a:cubicBezTo>
                    <a:pt x="423" y="394"/>
                    <a:pt x="423" y="394"/>
                    <a:pt x="423" y="394"/>
                  </a:cubicBezTo>
                  <a:cubicBezTo>
                    <a:pt x="424" y="394"/>
                    <a:pt x="424" y="394"/>
                    <a:pt x="424" y="394"/>
                  </a:cubicBezTo>
                  <a:cubicBezTo>
                    <a:pt x="430" y="397"/>
                    <a:pt x="430" y="397"/>
                    <a:pt x="430" y="397"/>
                  </a:cubicBezTo>
                  <a:cubicBezTo>
                    <a:pt x="432" y="397"/>
                    <a:pt x="432" y="397"/>
                    <a:pt x="432" y="397"/>
                  </a:cubicBezTo>
                  <a:cubicBezTo>
                    <a:pt x="434" y="397"/>
                    <a:pt x="434" y="397"/>
                    <a:pt x="434" y="397"/>
                  </a:cubicBezTo>
                  <a:cubicBezTo>
                    <a:pt x="437" y="397"/>
                    <a:pt x="437" y="397"/>
                    <a:pt x="437" y="397"/>
                  </a:cubicBezTo>
                  <a:cubicBezTo>
                    <a:pt x="440" y="399"/>
                    <a:pt x="440" y="399"/>
                    <a:pt x="440" y="399"/>
                  </a:cubicBezTo>
                  <a:cubicBezTo>
                    <a:pt x="442" y="399"/>
                    <a:pt x="442" y="399"/>
                    <a:pt x="442" y="399"/>
                  </a:cubicBezTo>
                  <a:cubicBezTo>
                    <a:pt x="442" y="402"/>
                    <a:pt x="442" y="402"/>
                    <a:pt x="442" y="402"/>
                  </a:cubicBezTo>
                  <a:cubicBezTo>
                    <a:pt x="440" y="404"/>
                    <a:pt x="440" y="404"/>
                    <a:pt x="440" y="404"/>
                  </a:cubicBezTo>
                  <a:cubicBezTo>
                    <a:pt x="440" y="406"/>
                    <a:pt x="440" y="406"/>
                    <a:pt x="440" y="406"/>
                  </a:cubicBezTo>
                  <a:cubicBezTo>
                    <a:pt x="442" y="407"/>
                    <a:pt x="442" y="407"/>
                    <a:pt x="442" y="407"/>
                  </a:cubicBezTo>
                  <a:cubicBezTo>
                    <a:pt x="443" y="409"/>
                    <a:pt x="443" y="409"/>
                    <a:pt x="443" y="409"/>
                  </a:cubicBezTo>
                  <a:cubicBezTo>
                    <a:pt x="446" y="409"/>
                    <a:pt x="446" y="409"/>
                    <a:pt x="446" y="409"/>
                  </a:cubicBezTo>
                  <a:cubicBezTo>
                    <a:pt x="452" y="409"/>
                    <a:pt x="452" y="409"/>
                    <a:pt x="452" y="409"/>
                  </a:cubicBezTo>
                  <a:cubicBezTo>
                    <a:pt x="449" y="412"/>
                    <a:pt x="449" y="412"/>
                    <a:pt x="449" y="412"/>
                  </a:cubicBezTo>
                  <a:cubicBezTo>
                    <a:pt x="449" y="413"/>
                    <a:pt x="449" y="413"/>
                    <a:pt x="449" y="413"/>
                  </a:cubicBezTo>
                  <a:cubicBezTo>
                    <a:pt x="449" y="414"/>
                    <a:pt x="449" y="414"/>
                    <a:pt x="449" y="414"/>
                  </a:cubicBezTo>
                  <a:cubicBezTo>
                    <a:pt x="450" y="416"/>
                    <a:pt x="450" y="416"/>
                    <a:pt x="450" y="416"/>
                  </a:cubicBezTo>
                  <a:cubicBezTo>
                    <a:pt x="449" y="419"/>
                    <a:pt x="449" y="419"/>
                    <a:pt x="449" y="419"/>
                  </a:cubicBezTo>
                  <a:cubicBezTo>
                    <a:pt x="447" y="420"/>
                    <a:pt x="447" y="420"/>
                    <a:pt x="447" y="420"/>
                  </a:cubicBezTo>
                  <a:cubicBezTo>
                    <a:pt x="447" y="422"/>
                    <a:pt x="447" y="422"/>
                    <a:pt x="447" y="422"/>
                  </a:cubicBezTo>
                  <a:cubicBezTo>
                    <a:pt x="449" y="422"/>
                    <a:pt x="449" y="422"/>
                    <a:pt x="449" y="422"/>
                  </a:cubicBezTo>
                  <a:cubicBezTo>
                    <a:pt x="450" y="423"/>
                    <a:pt x="450" y="423"/>
                    <a:pt x="450" y="423"/>
                  </a:cubicBezTo>
                  <a:cubicBezTo>
                    <a:pt x="449" y="423"/>
                    <a:pt x="449" y="423"/>
                    <a:pt x="449" y="423"/>
                  </a:cubicBezTo>
                  <a:cubicBezTo>
                    <a:pt x="447" y="424"/>
                    <a:pt x="447" y="424"/>
                    <a:pt x="447" y="424"/>
                  </a:cubicBezTo>
                  <a:cubicBezTo>
                    <a:pt x="449" y="424"/>
                    <a:pt x="449" y="424"/>
                    <a:pt x="449" y="424"/>
                  </a:cubicBezTo>
                  <a:cubicBezTo>
                    <a:pt x="446" y="427"/>
                    <a:pt x="446" y="427"/>
                    <a:pt x="446" y="427"/>
                  </a:cubicBezTo>
                  <a:cubicBezTo>
                    <a:pt x="447" y="427"/>
                    <a:pt x="447" y="427"/>
                    <a:pt x="447" y="427"/>
                  </a:cubicBezTo>
                  <a:cubicBezTo>
                    <a:pt x="449" y="427"/>
                    <a:pt x="449" y="427"/>
                    <a:pt x="449" y="427"/>
                  </a:cubicBezTo>
                  <a:cubicBezTo>
                    <a:pt x="450" y="429"/>
                    <a:pt x="450" y="429"/>
                    <a:pt x="450" y="429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52" y="430"/>
                    <a:pt x="452" y="430"/>
                    <a:pt x="452" y="430"/>
                  </a:cubicBezTo>
                  <a:cubicBezTo>
                    <a:pt x="455" y="430"/>
                    <a:pt x="455" y="430"/>
                    <a:pt x="455" y="430"/>
                  </a:cubicBezTo>
                  <a:cubicBezTo>
                    <a:pt x="462" y="432"/>
                    <a:pt x="462" y="432"/>
                    <a:pt x="462" y="432"/>
                  </a:cubicBezTo>
                  <a:cubicBezTo>
                    <a:pt x="465" y="432"/>
                    <a:pt x="465" y="432"/>
                    <a:pt x="465" y="432"/>
                  </a:cubicBezTo>
                  <a:cubicBezTo>
                    <a:pt x="469" y="432"/>
                    <a:pt x="469" y="432"/>
                    <a:pt x="469" y="432"/>
                  </a:cubicBezTo>
                  <a:cubicBezTo>
                    <a:pt x="472" y="433"/>
                    <a:pt x="472" y="433"/>
                    <a:pt x="472" y="433"/>
                  </a:cubicBezTo>
                  <a:cubicBezTo>
                    <a:pt x="473" y="433"/>
                    <a:pt x="473" y="433"/>
                    <a:pt x="473" y="433"/>
                  </a:cubicBezTo>
                  <a:cubicBezTo>
                    <a:pt x="473" y="435"/>
                    <a:pt x="473" y="435"/>
                    <a:pt x="473" y="435"/>
                  </a:cubicBezTo>
                  <a:cubicBezTo>
                    <a:pt x="475" y="435"/>
                    <a:pt x="475" y="435"/>
                    <a:pt x="475" y="435"/>
                  </a:cubicBezTo>
                  <a:cubicBezTo>
                    <a:pt x="476" y="435"/>
                    <a:pt x="476" y="435"/>
                    <a:pt x="476" y="435"/>
                  </a:cubicBezTo>
                  <a:cubicBezTo>
                    <a:pt x="477" y="435"/>
                    <a:pt x="477" y="435"/>
                    <a:pt x="477" y="435"/>
                  </a:cubicBezTo>
                  <a:cubicBezTo>
                    <a:pt x="479" y="435"/>
                    <a:pt x="479" y="435"/>
                    <a:pt x="479" y="435"/>
                  </a:cubicBezTo>
                  <a:cubicBezTo>
                    <a:pt x="479" y="436"/>
                    <a:pt x="479" y="436"/>
                    <a:pt x="479" y="436"/>
                  </a:cubicBezTo>
                  <a:cubicBezTo>
                    <a:pt x="482" y="436"/>
                    <a:pt x="482" y="436"/>
                    <a:pt x="482" y="436"/>
                  </a:cubicBezTo>
                  <a:cubicBezTo>
                    <a:pt x="483" y="437"/>
                    <a:pt x="483" y="437"/>
                    <a:pt x="483" y="437"/>
                  </a:cubicBezTo>
                  <a:cubicBezTo>
                    <a:pt x="483" y="439"/>
                    <a:pt x="483" y="439"/>
                    <a:pt x="483" y="439"/>
                  </a:cubicBezTo>
                  <a:cubicBezTo>
                    <a:pt x="483" y="440"/>
                    <a:pt x="483" y="440"/>
                    <a:pt x="483" y="440"/>
                  </a:cubicBezTo>
                  <a:cubicBezTo>
                    <a:pt x="485" y="440"/>
                    <a:pt x="485" y="440"/>
                    <a:pt x="485" y="440"/>
                  </a:cubicBezTo>
                  <a:cubicBezTo>
                    <a:pt x="485" y="442"/>
                    <a:pt x="485" y="442"/>
                    <a:pt x="485" y="442"/>
                  </a:cubicBezTo>
                  <a:cubicBezTo>
                    <a:pt x="485" y="443"/>
                    <a:pt x="485" y="443"/>
                    <a:pt x="485" y="443"/>
                  </a:cubicBezTo>
                  <a:cubicBezTo>
                    <a:pt x="486" y="443"/>
                    <a:pt x="486" y="443"/>
                    <a:pt x="486" y="443"/>
                  </a:cubicBezTo>
                  <a:cubicBezTo>
                    <a:pt x="486" y="445"/>
                    <a:pt x="486" y="445"/>
                    <a:pt x="486" y="445"/>
                  </a:cubicBezTo>
                  <a:cubicBezTo>
                    <a:pt x="486" y="446"/>
                    <a:pt x="486" y="446"/>
                    <a:pt x="486" y="446"/>
                  </a:cubicBezTo>
                  <a:cubicBezTo>
                    <a:pt x="485" y="446"/>
                    <a:pt x="485" y="446"/>
                    <a:pt x="485" y="446"/>
                  </a:cubicBezTo>
                  <a:cubicBezTo>
                    <a:pt x="486" y="447"/>
                    <a:pt x="486" y="447"/>
                    <a:pt x="486" y="447"/>
                  </a:cubicBezTo>
                  <a:cubicBezTo>
                    <a:pt x="487" y="450"/>
                    <a:pt x="487" y="450"/>
                    <a:pt x="487" y="450"/>
                  </a:cubicBezTo>
                  <a:cubicBezTo>
                    <a:pt x="486" y="450"/>
                    <a:pt x="486" y="450"/>
                    <a:pt x="486" y="450"/>
                  </a:cubicBezTo>
                  <a:cubicBezTo>
                    <a:pt x="485" y="450"/>
                    <a:pt x="485" y="450"/>
                    <a:pt x="485" y="450"/>
                  </a:cubicBezTo>
                  <a:cubicBezTo>
                    <a:pt x="483" y="450"/>
                    <a:pt x="483" y="450"/>
                    <a:pt x="483" y="450"/>
                  </a:cubicBezTo>
                  <a:cubicBezTo>
                    <a:pt x="483" y="453"/>
                    <a:pt x="483" y="453"/>
                    <a:pt x="483" y="453"/>
                  </a:cubicBezTo>
                  <a:cubicBezTo>
                    <a:pt x="483" y="455"/>
                    <a:pt x="483" y="455"/>
                    <a:pt x="483" y="455"/>
                  </a:cubicBezTo>
                  <a:cubicBezTo>
                    <a:pt x="482" y="455"/>
                    <a:pt x="482" y="455"/>
                    <a:pt x="482" y="455"/>
                  </a:cubicBezTo>
                  <a:cubicBezTo>
                    <a:pt x="479" y="455"/>
                    <a:pt x="479" y="455"/>
                    <a:pt x="479" y="455"/>
                  </a:cubicBezTo>
                  <a:cubicBezTo>
                    <a:pt x="477" y="453"/>
                    <a:pt x="477" y="453"/>
                    <a:pt x="477" y="453"/>
                  </a:cubicBezTo>
                  <a:cubicBezTo>
                    <a:pt x="476" y="452"/>
                    <a:pt x="476" y="452"/>
                    <a:pt x="476" y="452"/>
                  </a:cubicBezTo>
                  <a:cubicBezTo>
                    <a:pt x="473" y="453"/>
                    <a:pt x="473" y="453"/>
                    <a:pt x="473" y="453"/>
                  </a:cubicBezTo>
                  <a:cubicBezTo>
                    <a:pt x="475" y="450"/>
                    <a:pt x="475" y="450"/>
                    <a:pt x="475" y="450"/>
                  </a:cubicBezTo>
                  <a:cubicBezTo>
                    <a:pt x="472" y="452"/>
                    <a:pt x="472" y="452"/>
                    <a:pt x="472" y="452"/>
                  </a:cubicBezTo>
                  <a:cubicBezTo>
                    <a:pt x="475" y="449"/>
                    <a:pt x="475" y="449"/>
                    <a:pt x="475" y="449"/>
                  </a:cubicBezTo>
                  <a:cubicBezTo>
                    <a:pt x="473" y="449"/>
                    <a:pt x="473" y="449"/>
                    <a:pt x="473" y="449"/>
                  </a:cubicBezTo>
                  <a:cubicBezTo>
                    <a:pt x="472" y="446"/>
                    <a:pt x="472" y="446"/>
                    <a:pt x="472" y="446"/>
                  </a:cubicBezTo>
                  <a:cubicBezTo>
                    <a:pt x="470" y="445"/>
                    <a:pt x="470" y="445"/>
                    <a:pt x="470" y="445"/>
                  </a:cubicBezTo>
                  <a:cubicBezTo>
                    <a:pt x="469" y="445"/>
                    <a:pt x="469" y="445"/>
                    <a:pt x="469" y="445"/>
                  </a:cubicBezTo>
                  <a:cubicBezTo>
                    <a:pt x="470" y="447"/>
                    <a:pt x="470" y="447"/>
                    <a:pt x="470" y="447"/>
                  </a:cubicBezTo>
                  <a:cubicBezTo>
                    <a:pt x="470" y="450"/>
                    <a:pt x="470" y="450"/>
                    <a:pt x="470" y="450"/>
                  </a:cubicBezTo>
                  <a:cubicBezTo>
                    <a:pt x="469" y="453"/>
                    <a:pt x="469" y="453"/>
                    <a:pt x="469" y="453"/>
                  </a:cubicBezTo>
                  <a:cubicBezTo>
                    <a:pt x="466" y="456"/>
                    <a:pt x="466" y="456"/>
                    <a:pt x="466" y="456"/>
                  </a:cubicBezTo>
                  <a:cubicBezTo>
                    <a:pt x="462" y="460"/>
                    <a:pt x="462" y="460"/>
                    <a:pt x="462" y="460"/>
                  </a:cubicBezTo>
                  <a:cubicBezTo>
                    <a:pt x="459" y="466"/>
                    <a:pt x="459" y="466"/>
                    <a:pt x="459" y="466"/>
                  </a:cubicBezTo>
                  <a:cubicBezTo>
                    <a:pt x="457" y="469"/>
                    <a:pt x="457" y="469"/>
                    <a:pt x="457" y="469"/>
                  </a:cubicBezTo>
                  <a:cubicBezTo>
                    <a:pt x="456" y="470"/>
                    <a:pt x="456" y="470"/>
                    <a:pt x="456" y="470"/>
                  </a:cubicBezTo>
                  <a:cubicBezTo>
                    <a:pt x="449" y="475"/>
                    <a:pt x="449" y="475"/>
                    <a:pt x="449" y="475"/>
                  </a:cubicBezTo>
                  <a:cubicBezTo>
                    <a:pt x="447" y="476"/>
                    <a:pt x="447" y="476"/>
                    <a:pt x="447" y="476"/>
                  </a:cubicBezTo>
                  <a:cubicBezTo>
                    <a:pt x="446" y="478"/>
                    <a:pt x="446" y="478"/>
                    <a:pt x="446" y="478"/>
                  </a:cubicBezTo>
                  <a:cubicBezTo>
                    <a:pt x="444" y="480"/>
                    <a:pt x="444" y="480"/>
                    <a:pt x="444" y="480"/>
                  </a:cubicBezTo>
                  <a:cubicBezTo>
                    <a:pt x="443" y="480"/>
                    <a:pt x="443" y="480"/>
                    <a:pt x="443" y="480"/>
                  </a:cubicBezTo>
                  <a:cubicBezTo>
                    <a:pt x="444" y="483"/>
                    <a:pt x="444" y="483"/>
                    <a:pt x="444" y="483"/>
                  </a:cubicBezTo>
                  <a:cubicBezTo>
                    <a:pt x="443" y="483"/>
                    <a:pt x="443" y="483"/>
                    <a:pt x="443" y="483"/>
                  </a:cubicBezTo>
                  <a:cubicBezTo>
                    <a:pt x="439" y="483"/>
                    <a:pt x="439" y="483"/>
                    <a:pt x="439" y="483"/>
                  </a:cubicBezTo>
                  <a:cubicBezTo>
                    <a:pt x="436" y="486"/>
                    <a:pt x="436" y="486"/>
                    <a:pt x="436" y="486"/>
                  </a:cubicBezTo>
                  <a:cubicBezTo>
                    <a:pt x="434" y="488"/>
                    <a:pt x="434" y="488"/>
                    <a:pt x="434" y="488"/>
                  </a:cubicBezTo>
                  <a:cubicBezTo>
                    <a:pt x="436" y="488"/>
                    <a:pt x="436" y="488"/>
                    <a:pt x="436" y="488"/>
                  </a:cubicBezTo>
                  <a:cubicBezTo>
                    <a:pt x="439" y="488"/>
                    <a:pt x="439" y="488"/>
                    <a:pt x="439" y="488"/>
                  </a:cubicBezTo>
                  <a:cubicBezTo>
                    <a:pt x="440" y="489"/>
                    <a:pt x="440" y="489"/>
                    <a:pt x="440" y="489"/>
                  </a:cubicBezTo>
                  <a:cubicBezTo>
                    <a:pt x="443" y="486"/>
                    <a:pt x="443" y="486"/>
                    <a:pt x="443" y="486"/>
                  </a:cubicBezTo>
                  <a:cubicBezTo>
                    <a:pt x="447" y="485"/>
                    <a:pt x="447" y="485"/>
                    <a:pt x="447" y="485"/>
                  </a:cubicBezTo>
                  <a:cubicBezTo>
                    <a:pt x="452" y="483"/>
                    <a:pt x="452" y="483"/>
                    <a:pt x="452" y="483"/>
                  </a:cubicBezTo>
                  <a:cubicBezTo>
                    <a:pt x="455" y="480"/>
                    <a:pt x="455" y="480"/>
                    <a:pt x="455" y="480"/>
                  </a:cubicBezTo>
                  <a:cubicBezTo>
                    <a:pt x="459" y="480"/>
                    <a:pt x="459" y="480"/>
                    <a:pt x="459" y="480"/>
                  </a:cubicBezTo>
                  <a:cubicBezTo>
                    <a:pt x="463" y="480"/>
                    <a:pt x="463" y="480"/>
                    <a:pt x="463" y="480"/>
                  </a:cubicBezTo>
                  <a:cubicBezTo>
                    <a:pt x="467" y="480"/>
                    <a:pt x="467" y="480"/>
                    <a:pt x="467" y="480"/>
                  </a:cubicBezTo>
                  <a:cubicBezTo>
                    <a:pt x="472" y="478"/>
                    <a:pt x="472" y="478"/>
                    <a:pt x="472" y="478"/>
                  </a:cubicBezTo>
                  <a:cubicBezTo>
                    <a:pt x="476" y="476"/>
                    <a:pt x="476" y="476"/>
                    <a:pt x="476" y="476"/>
                  </a:cubicBezTo>
                  <a:cubicBezTo>
                    <a:pt x="480" y="476"/>
                    <a:pt x="480" y="476"/>
                    <a:pt x="480" y="476"/>
                  </a:cubicBezTo>
                  <a:cubicBezTo>
                    <a:pt x="486" y="476"/>
                    <a:pt x="486" y="476"/>
                    <a:pt x="486" y="476"/>
                  </a:cubicBezTo>
                  <a:cubicBezTo>
                    <a:pt x="485" y="475"/>
                    <a:pt x="485" y="475"/>
                    <a:pt x="485" y="475"/>
                  </a:cubicBezTo>
                  <a:cubicBezTo>
                    <a:pt x="485" y="473"/>
                    <a:pt x="485" y="473"/>
                    <a:pt x="485" y="473"/>
                  </a:cubicBezTo>
                  <a:cubicBezTo>
                    <a:pt x="486" y="472"/>
                    <a:pt x="486" y="472"/>
                    <a:pt x="486" y="472"/>
                  </a:cubicBezTo>
                  <a:cubicBezTo>
                    <a:pt x="480" y="472"/>
                    <a:pt x="480" y="472"/>
                    <a:pt x="480" y="472"/>
                  </a:cubicBezTo>
                  <a:cubicBezTo>
                    <a:pt x="479" y="472"/>
                    <a:pt x="479" y="472"/>
                    <a:pt x="479" y="472"/>
                  </a:cubicBezTo>
                  <a:cubicBezTo>
                    <a:pt x="480" y="469"/>
                    <a:pt x="480" y="469"/>
                    <a:pt x="480" y="469"/>
                  </a:cubicBezTo>
                  <a:cubicBezTo>
                    <a:pt x="485" y="466"/>
                    <a:pt x="485" y="466"/>
                    <a:pt x="485" y="466"/>
                  </a:cubicBezTo>
                  <a:cubicBezTo>
                    <a:pt x="489" y="463"/>
                    <a:pt x="489" y="463"/>
                    <a:pt x="489" y="463"/>
                  </a:cubicBezTo>
                  <a:cubicBezTo>
                    <a:pt x="503" y="462"/>
                    <a:pt x="503" y="462"/>
                    <a:pt x="503" y="462"/>
                  </a:cubicBezTo>
                  <a:cubicBezTo>
                    <a:pt x="508" y="462"/>
                    <a:pt x="508" y="462"/>
                    <a:pt x="508" y="462"/>
                  </a:cubicBezTo>
                  <a:cubicBezTo>
                    <a:pt x="509" y="462"/>
                    <a:pt x="509" y="462"/>
                    <a:pt x="509" y="462"/>
                  </a:cubicBezTo>
                  <a:cubicBezTo>
                    <a:pt x="510" y="463"/>
                    <a:pt x="510" y="463"/>
                    <a:pt x="510" y="463"/>
                  </a:cubicBezTo>
                  <a:cubicBezTo>
                    <a:pt x="513" y="462"/>
                    <a:pt x="513" y="462"/>
                    <a:pt x="513" y="462"/>
                  </a:cubicBezTo>
                  <a:cubicBezTo>
                    <a:pt x="512" y="462"/>
                    <a:pt x="512" y="462"/>
                    <a:pt x="512" y="462"/>
                  </a:cubicBezTo>
                  <a:cubicBezTo>
                    <a:pt x="515" y="460"/>
                    <a:pt x="515" y="460"/>
                    <a:pt x="515" y="460"/>
                  </a:cubicBezTo>
                  <a:cubicBezTo>
                    <a:pt x="513" y="460"/>
                    <a:pt x="513" y="460"/>
                    <a:pt x="513" y="460"/>
                  </a:cubicBezTo>
                  <a:cubicBezTo>
                    <a:pt x="515" y="459"/>
                    <a:pt x="515" y="459"/>
                    <a:pt x="515" y="459"/>
                  </a:cubicBezTo>
                  <a:cubicBezTo>
                    <a:pt x="518" y="459"/>
                    <a:pt x="518" y="459"/>
                    <a:pt x="518" y="459"/>
                  </a:cubicBezTo>
                  <a:cubicBezTo>
                    <a:pt x="522" y="457"/>
                    <a:pt x="522" y="457"/>
                    <a:pt x="522" y="457"/>
                  </a:cubicBezTo>
                  <a:cubicBezTo>
                    <a:pt x="526" y="455"/>
                    <a:pt x="526" y="455"/>
                    <a:pt x="526" y="455"/>
                  </a:cubicBezTo>
                  <a:cubicBezTo>
                    <a:pt x="527" y="455"/>
                    <a:pt x="527" y="455"/>
                    <a:pt x="527" y="455"/>
                  </a:cubicBezTo>
                  <a:cubicBezTo>
                    <a:pt x="532" y="452"/>
                    <a:pt x="532" y="452"/>
                    <a:pt x="532" y="452"/>
                  </a:cubicBezTo>
                  <a:cubicBezTo>
                    <a:pt x="542" y="447"/>
                    <a:pt x="542" y="447"/>
                    <a:pt x="542" y="447"/>
                  </a:cubicBezTo>
                  <a:cubicBezTo>
                    <a:pt x="578" y="447"/>
                    <a:pt x="578" y="447"/>
                    <a:pt x="578" y="447"/>
                  </a:cubicBezTo>
                  <a:cubicBezTo>
                    <a:pt x="581" y="445"/>
                    <a:pt x="581" y="445"/>
                    <a:pt x="581" y="445"/>
                  </a:cubicBezTo>
                  <a:cubicBezTo>
                    <a:pt x="585" y="443"/>
                    <a:pt x="585" y="443"/>
                    <a:pt x="585" y="443"/>
                  </a:cubicBezTo>
                  <a:cubicBezTo>
                    <a:pt x="585" y="445"/>
                    <a:pt x="585" y="445"/>
                    <a:pt x="585" y="445"/>
                  </a:cubicBezTo>
                  <a:cubicBezTo>
                    <a:pt x="586" y="443"/>
                    <a:pt x="586" y="443"/>
                    <a:pt x="586" y="443"/>
                  </a:cubicBezTo>
                  <a:cubicBezTo>
                    <a:pt x="588" y="443"/>
                    <a:pt x="588" y="443"/>
                    <a:pt x="588" y="443"/>
                  </a:cubicBezTo>
                  <a:cubicBezTo>
                    <a:pt x="589" y="440"/>
                    <a:pt x="589" y="440"/>
                    <a:pt x="589" y="440"/>
                  </a:cubicBezTo>
                  <a:cubicBezTo>
                    <a:pt x="592" y="437"/>
                    <a:pt x="592" y="437"/>
                    <a:pt x="592" y="437"/>
                  </a:cubicBezTo>
                  <a:cubicBezTo>
                    <a:pt x="595" y="436"/>
                    <a:pt x="595" y="436"/>
                    <a:pt x="595" y="436"/>
                  </a:cubicBezTo>
                  <a:cubicBezTo>
                    <a:pt x="596" y="433"/>
                    <a:pt x="596" y="433"/>
                    <a:pt x="596" y="433"/>
                  </a:cubicBezTo>
                  <a:cubicBezTo>
                    <a:pt x="599" y="430"/>
                    <a:pt x="599" y="430"/>
                    <a:pt x="599" y="430"/>
                  </a:cubicBezTo>
                  <a:cubicBezTo>
                    <a:pt x="601" y="427"/>
                    <a:pt x="601" y="427"/>
                    <a:pt x="601" y="427"/>
                  </a:cubicBezTo>
                  <a:cubicBezTo>
                    <a:pt x="602" y="424"/>
                    <a:pt x="602" y="424"/>
                    <a:pt x="602" y="424"/>
                  </a:cubicBezTo>
                  <a:cubicBezTo>
                    <a:pt x="609" y="420"/>
                    <a:pt x="609" y="420"/>
                    <a:pt x="609" y="420"/>
                  </a:cubicBezTo>
                  <a:cubicBezTo>
                    <a:pt x="614" y="416"/>
                    <a:pt x="614" y="416"/>
                    <a:pt x="614" y="416"/>
                  </a:cubicBezTo>
                  <a:cubicBezTo>
                    <a:pt x="615" y="414"/>
                    <a:pt x="615" y="414"/>
                    <a:pt x="615" y="414"/>
                  </a:cubicBezTo>
                  <a:cubicBezTo>
                    <a:pt x="617" y="417"/>
                    <a:pt x="617" y="417"/>
                    <a:pt x="617" y="417"/>
                  </a:cubicBezTo>
                  <a:cubicBezTo>
                    <a:pt x="617" y="419"/>
                    <a:pt x="617" y="419"/>
                    <a:pt x="617" y="419"/>
                  </a:cubicBezTo>
                  <a:cubicBezTo>
                    <a:pt x="619" y="417"/>
                    <a:pt x="619" y="417"/>
                    <a:pt x="619" y="417"/>
                  </a:cubicBezTo>
                  <a:cubicBezTo>
                    <a:pt x="624" y="417"/>
                    <a:pt x="624" y="417"/>
                    <a:pt x="624" y="417"/>
                  </a:cubicBezTo>
                  <a:cubicBezTo>
                    <a:pt x="627" y="417"/>
                    <a:pt x="627" y="417"/>
                    <a:pt x="627" y="417"/>
                  </a:cubicBezTo>
                  <a:cubicBezTo>
                    <a:pt x="628" y="419"/>
                    <a:pt x="628" y="419"/>
                    <a:pt x="628" y="419"/>
                  </a:cubicBezTo>
                  <a:cubicBezTo>
                    <a:pt x="627" y="424"/>
                    <a:pt x="627" y="424"/>
                    <a:pt x="627" y="424"/>
                  </a:cubicBezTo>
                  <a:cubicBezTo>
                    <a:pt x="624" y="432"/>
                    <a:pt x="624" y="432"/>
                    <a:pt x="624" y="432"/>
                  </a:cubicBezTo>
                  <a:cubicBezTo>
                    <a:pt x="622" y="436"/>
                    <a:pt x="622" y="436"/>
                    <a:pt x="622" y="436"/>
                  </a:cubicBezTo>
                  <a:cubicBezTo>
                    <a:pt x="622" y="439"/>
                    <a:pt x="622" y="439"/>
                    <a:pt x="622" y="439"/>
                  </a:cubicBezTo>
                  <a:cubicBezTo>
                    <a:pt x="624" y="440"/>
                    <a:pt x="624" y="440"/>
                    <a:pt x="624" y="440"/>
                  </a:cubicBezTo>
                  <a:cubicBezTo>
                    <a:pt x="624" y="442"/>
                    <a:pt x="624" y="442"/>
                    <a:pt x="624" y="442"/>
                  </a:cubicBezTo>
                  <a:cubicBezTo>
                    <a:pt x="622" y="443"/>
                    <a:pt x="622" y="443"/>
                    <a:pt x="622" y="443"/>
                  </a:cubicBezTo>
                  <a:cubicBezTo>
                    <a:pt x="624" y="446"/>
                    <a:pt x="624" y="446"/>
                    <a:pt x="624" y="446"/>
                  </a:cubicBezTo>
                  <a:cubicBezTo>
                    <a:pt x="625" y="446"/>
                    <a:pt x="625" y="446"/>
                    <a:pt x="625" y="446"/>
                  </a:cubicBezTo>
                  <a:cubicBezTo>
                    <a:pt x="628" y="446"/>
                    <a:pt x="628" y="446"/>
                    <a:pt x="628" y="446"/>
                  </a:cubicBezTo>
                  <a:cubicBezTo>
                    <a:pt x="628" y="447"/>
                    <a:pt x="628" y="447"/>
                    <a:pt x="628" y="447"/>
                  </a:cubicBezTo>
                  <a:cubicBezTo>
                    <a:pt x="631" y="446"/>
                    <a:pt x="631" y="446"/>
                    <a:pt x="631" y="446"/>
                  </a:cubicBezTo>
                  <a:cubicBezTo>
                    <a:pt x="632" y="446"/>
                    <a:pt x="632" y="446"/>
                    <a:pt x="632" y="446"/>
                  </a:cubicBezTo>
                  <a:cubicBezTo>
                    <a:pt x="634" y="446"/>
                    <a:pt x="634" y="446"/>
                    <a:pt x="634" y="446"/>
                  </a:cubicBezTo>
                  <a:cubicBezTo>
                    <a:pt x="637" y="445"/>
                    <a:pt x="637" y="445"/>
                    <a:pt x="637" y="445"/>
                  </a:cubicBezTo>
                  <a:cubicBezTo>
                    <a:pt x="637" y="443"/>
                    <a:pt x="637" y="443"/>
                    <a:pt x="637" y="443"/>
                  </a:cubicBezTo>
                  <a:cubicBezTo>
                    <a:pt x="639" y="442"/>
                    <a:pt x="639" y="442"/>
                    <a:pt x="639" y="442"/>
                  </a:cubicBezTo>
                  <a:cubicBezTo>
                    <a:pt x="638" y="445"/>
                    <a:pt x="638" y="445"/>
                    <a:pt x="638" y="445"/>
                  </a:cubicBezTo>
                  <a:cubicBezTo>
                    <a:pt x="639" y="445"/>
                    <a:pt x="639" y="445"/>
                    <a:pt x="639" y="445"/>
                  </a:cubicBezTo>
                  <a:cubicBezTo>
                    <a:pt x="642" y="445"/>
                    <a:pt x="642" y="445"/>
                    <a:pt x="642" y="445"/>
                  </a:cubicBezTo>
                  <a:cubicBezTo>
                    <a:pt x="647" y="442"/>
                    <a:pt x="647" y="442"/>
                    <a:pt x="647" y="442"/>
                  </a:cubicBezTo>
                  <a:cubicBezTo>
                    <a:pt x="651" y="440"/>
                    <a:pt x="651" y="440"/>
                    <a:pt x="651" y="440"/>
                  </a:cubicBezTo>
                  <a:cubicBezTo>
                    <a:pt x="654" y="439"/>
                    <a:pt x="654" y="439"/>
                    <a:pt x="654" y="439"/>
                  </a:cubicBezTo>
                  <a:cubicBezTo>
                    <a:pt x="655" y="437"/>
                    <a:pt x="655" y="437"/>
                    <a:pt x="655" y="437"/>
                  </a:cubicBezTo>
                  <a:cubicBezTo>
                    <a:pt x="657" y="435"/>
                    <a:pt x="657" y="435"/>
                    <a:pt x="657" y="435"/>
                  </a:cubicBezTo>
                  <a:cubicBezTo>
                    <a:pt x="658" y="437"/>
                    <a:pt x="658" y="437"/>
                    <a:pt x="658" y="437"/>
                  </a:cubicBezTo>
                  <a:cubicBezTo>
                    <a:pt x="660" y="437"/>
                    <a:pt x="660" y="437"/>
                    <a:pt x="660" y="437"/>
                  </a:cubicBezTo>
                  <a:cubicBezTo>
                    <a:pt x="652" y="442"/>
                    <a:pt x="652" y="442"/>
                    <a:pt x="652" y="442"/>
                  </a:cubicBezTo>
                  <a:cubicBezTo>
                    <a:pt x="651" y="443"/>
                    <a:pt x="651" y="443"/>
                    <a:pt x="651" y="443"/>
                  </a:cubicBezTo>
                  <a:cubicBezTo>
                    <a:pt x="652" y="443"/>
                    <a:pt x="652" y="443"/>
                    <a:pt x="652" y="443"/>
                  </a:cubicBezTo>
                  <a:cubicBezTo>
                    <a:pt x="655" y="443"/>
                    <a:pt x="655" y="443"/>
                    <a:pt x="655" y="443"/>
                  </a:cubicBezTo>
                  <a:cubicBezTo>
                    <a:pt x="660" y="443"/>
                    <a:pt x="660" y="443"/>
                    <a:pt x="660" y="443"/>
                  </a:cubicBezTo>
                  <a:cubicBezTo>
                    <a:pt x="667" y="443"/>
                    <a:pt x="667" y="443"/>
                    <a:pt x="667" y="443"/>
                  </a:cubicBezTo>
                  <a:cubicBezTo>
                    <a:pt x="661" y="445"/>
                    <a:pt x="661" y="445"/>
                    <a:pt x="661" y="445"/>
                  </a:cubicBezTo>
                  <a:cubicBezTo>
                    <a:pt x="658" y="446"/>
                    <a:pt x="658" y="446"/>
                    <a:pt x="658" y="446"/>
                  </a:cubicBezTo>
                  <a:cubicBezTo>
                    <a:pt x="658" y="447"/>
                    <a:pt x="658" y="447"/>
                    <a:pt x="658" y="447"/>
                  </a:cubicBezTo>
                  <a:cubicBezTo>
                    <a:pt x="657" y="447"/>
                    <a:pt x="657" y="447"/>
                    <a:pt x="657" y="447"/>
                  </a:cubicBezTo>
                  <a:cubicBezTo>
                    <a:pt x="657" y="446"/>
                    <a:pt x="657" y="446"/>
                    <a:pt x="657" y="446"/>
                  </a:cubicBezTo>
                  <a:cubicBezTo>
                    <a:pt x="655" y="446"/>
                    <a:pt x="655" y="446"/>
                    <a:pt x="655" y="446"/>
                  </a:cubicBezTo>
                  <a:cubicBezTo>
                    <a:pt x="655" y="445"/>
                    <a:pt x="655" y="445"/>
                    <a:pt x="655" y="445"/>
                  </a:cubicBezTo>
                  <a:cubicBezTo>
                    <a:pt x="647" y="447"/>
                    <a:pt x="647" y="447"/>
                    <a:pt x="647" y="447"/>
                  </a:cubicBezTo>
                  <a:cubicBezTo>
                    <a:pt x="642" y="449"/>
                    <a:pt x="642" y="449"/>
                    <a:pt x="642" y="449"/>
                  </a:cubicBezTo>
                  <a:cubicBezTo>
                    <a:pt x="639" y="452"/>
                    <a:pt x="639" y="452"/>
                    <a:pt x="639" y="452"/>
                  </a:cubicBezTo>
                  <a:cubicBezTo>
                    <a:pt x="641" y="452"/>
                    <a:pt x="641" y="452"/>
                    <a:pt x="641" y="452"/>
                  </a:cubicBezTo>
                  <a:cubicBezTo>
                    <a:pt x="639" y="453"/>
                    <a:pt x="639" y="453"/>
                    <a:pt x="639" y="453"/>
                  </a:cubicBezTo>
                  <a:cubicBezTo>
                    <a:pt x="638" y="453"/>
                    <a:pt x="638" y="453"/>
                    <a:pt x="638" y="453"/>
                  </a:cubicBezTo>
                  <a:cubicBezTo>
                    <a:pt x="638" y="452"/>
                    <a:pt x="638" y="452"/>
                    <a:pt x="638" y="452"/>
                  </a:cubicBezTo>
                  <a:cubicBezTo>
                    <a:pt x="637" y="453"/>
                    <a:pt x="637" y="453"/>
                    <a:pt x="637" y="453"/>
                  </a:cubicBezTo>
                  <a:cubicBezTo>
                    <a:pt x="634" y="455"/>
                    <a:pt x="634" y="455"/>
                    <a:pt x="634" y="455"/>
                  </a:cubicBezTo>
                  <a:cubicBezTo>
                    <a:pt x="632" y="456"/>
                    <a:pt x="632" y="456"/>
                    <a:pt x="632" y="456"/>
                  </a:cubicBezTo>
                  <a:cubicBezTo>
                    <a:pt x="635" y="455"/>
                    <a:pt x="635" y="455"/>
                    <a:pt x="635" y="455"/>
                  </a:cubicBezTo>
                  <a:cubicBezTo>
                    <a:pt x="631" y="459"/>
                    <a:pt x="631" y="459"/>
                    <a:pt x="631" y="459"/>
                  </a:cubicBezTo>
                  <a:cubicBezTo>
                    <a:pt x="629" y="462"/>
                    <a:pt x="629" y="462"/>
                    <a:pt x="629" y="462"/>
                  </a:cubicBezTo>
                  <a:cubicBezTo>
                    <a:pt x="631" y="466"/>
                    <a:pt x="631" y="466"/>
                    <a:pt x="631" y="466"/>
                  </a:cubicBezTo>
                  <a:cubicBezTo>
                    <a:pt x="632" y="465"/>
                    <a:pt x="632" y="465"/>
                    <a:pt x="632" y="465"/>
                  </a:cubicBezTo>
                  <a:cubicBezTo>
                    <a:pt x="632" y="467"/>
                    <a:pt x="632" y="467"/>
                    <a:pt x="632" y="467"/>
                  </a:cubicBezTo>
                  <a:cubicBezTo>
                    <a:pt x="634" y="467"/>
                    <a:pt x="634" y="467"/>
                    <a:pt x="634" y="467"/>
                  </a:cubicBezTo>
                  <a:cubicBezTo>
                    <a:pt x="635" y="469"/>
                    <a:pt x="635" y="469"/>
                    <a:pt x="635" y="469"/>
                  </a:cubicBezTo>
                  <a:cubicBezTo>
                    <a:pt x="637" y="467"/>
                    <a:pt x="637" y="467"/>
                    <a:pt x="637" y="467"/>
                  </a:cubicBezTo>
                  <a:cubicBezTo>
                    <a:pt x="638" y="465"/>
                    <a:pt x="638" y="465"/>
                    <a:pt x="638" y="465"/>
                  </a:cubicBezTo>
                  <a:cubicBezTo>
                    <a:pt x="639" y="466"/>
                    <a:pt x="639" y="466"/>
                    <a:pt x="639" y="466"/>
                  </a:cubicBezTo>
                  <a:cubicBezTo>
                    <a:pt x="639" y="465"/>
                    <a:pt x="639" y="465"/>
                    <a:pt x="639" y="465"/>
                  </a:cubicBezTo>
                  <a:cubicBezTo>
                    <a:pt x="641" y="466"/>
                    <a:pt x="641" y="466"/>
                    <a:pt x="641" y="466"/>
                  </a:cubicBezTo>
                  <a:cubicBezTo>
                    <a:pt x="642" y="465"/>
                    <a:pt x="642" y="465"/>
                    <a:pt x="642" y="465"/>
                  </a:cubicBezTo>
                  <a:cubicBezTo>
                    <a:pt x="645" y="462"/>
                    <a:pt x="645" y="462"/>
                    <a:pt x="645" y="462"/>
                  </a:cubicBezTo>
                  <a:cubicBezTo>
                    <a:pt x="648" y="460"/>
                    <a:pt x="648" y="460"/>
                    <a:pt x="648" y="460"/>
                  </a:cubicBezTo>
                  <a:cubicBezTo>
                    <a:pt x="649" y="459"/>
                    <a:pt x="649" y="459"/>
                    <a:pt x="649" y="459"/>
                  </a:cubicBezTo>
                  <a:cubicBezTo>
                    <a:pt x="651" y="457"/>
                    <a:pt x="651" y="457"/>
                    <a:pt x="651" y="457"/>
                  </a:cubicBezTo>
                  <a:cubicBezTo>
                    <a:pt x="652" y="457"/>
                    <a:pt x="652" y="457"/>
                    <a:pt x="652" y="457"/>
                  </a:cubicBezTo>
                  <a:cubicBezTo>
                    <a:pt x="654" y="455"/>
                    <a:pt x="654" y="455"/>
                    <a:pt x="654" y="455"/>
                  </a:cubicBezTo>
                  <a:cubicBezTo>
                    <a:pt x="655" y="455"/>
                    <a:pt x="655" y="455"/>
                    <a:pt x="655" y="455"/>
                  </a:cubicBezTo>
                  <a:cubicBezTo>
                    <a:pt x="655" y="453"/>
                    <a:pt x="655" y="453"/>
                    <a:pt x="655" y="453"/>
                  </a:cubicBezTo>
                  <a:cubicBezTo>
                    <a:pt x="657" y="453"/>
                    <a:pt x="657" y="453"/>
                    <a:pt x="657" y="453"/>
                  </a:cubicBezTo>
                  <a:cubicBezTo>
                    <a:pt x="658" y="452"/>
                    <a:pt x="658" y="452"/>
                    <a:pt x="658" y="452"/>
                  </a:cubicBezTo>
                  <a:cubicBezTo>
                    <a:pt x="658" y="453"/>
                    <a:pt x="658" y="453"/>
                    <a:pt x="658" y="453"/>
                  </a:cubicBezTo>
                  <a:cubicBezTo>
                    <a:pt x="660" y="455"/>
                    <a:pt x="660" y="455"/>
                    <a:pt x="660" y="455"/>
                  </a:cubicBezTo>
                  <a:cubicBezTo>
                    <a:pt x="661" y="455"/>
                    <a:pt x="661" y="455"/>
                    <a:pt x="661" y="455"/>
                  </a:cubicBezTo>
                  <a:cubicBezTo>
                    <a:pt x="661" y="452"/>
                    <a:pt x="661" y="452"/>
                    <a:pt x="661" y="452"/>
                  </a:cubicBezTo>
                  <a:cubicBezTo>
                    <a:pt x="662" y="453"/>
                    <a:pt x="662" y="453"/>
                    <a:pt x="662" y="453"/>
                  </a:cubicBezTo>
                  <a:cubicBezTo>
                    <a:pt x="664" y="453"/>
                    <a:pt x="664" y="453"/>
                    <a:pt x="664" y="453"/>
                  </a:cubicBezTo>
                  <a:cubicBezTo>
                    <a:pt x="668" y="452"/>
                    <a:pt x="668" y="452"/>
                    <a:pt x="668" y="452"/>
                  </a:cubicBezTo>
                  <a:cubicBezTo>
                    <a:pt x="672" y="450"/>
                    <a:pt x="672" y="450"/>
                    <a:pt x="672" y="450"/>
                  </a:cubicBezTo>
                  <a:cubicBezTo>
                    <a:pt x="677" y="449"/>
                    <a:pt x="677" y="449"/>
                    <a:pt x="677" y="449"/>
                  </a:cubicBezTo>
                  <a:cubicBezTo>
                    <a:pt x="681" y="447"/>
                    <a:pt x="681" y="447"/>
                    <a:pt x="681" y="447"/>
                  </a:cubicBezTo>
                  <a:cubicBezTo>
                    <a:pt x="687" y="446"/>
                    <a:pt x="687" y="446"/>
                    <a:pt x="687" y="446"/>
                  </a:cubicBezTo>
                  <a:cubicBezTo>
                    <a:pt x="690" y="446"/>
                    <a:pt x="690" y="446"/>
                    <a:pt x="690" y="446"/>
                  </a:cubicBezTo>
                  <a:cubicBezTo>
                    <a:pt x="691" y="445"/>
                    <a:pt x="691" y="445"/>
                    <a:pt x="691" y="445"/>
                  </a:cubicBezTo>
                  <a:cubicBezTo>
                    <a:pt x="692" y="443"/>
                    <a:pt x="692" y="443"/>
                    <a:pt x="692" y="443"/>
                  </a:cubicBezTo>
                  <a:cubicBezTo>
                    <a:pt x="690" y="443"/>
                    <a:pt x="690" y="443"/>
                    <a:pt x="690" y="443"/>
                  </a:cubicBezTo>
                  <a:cubicBezTo>
                    <a:pt x="688" y="443"/>
                    <a:pt x="688" y="443"/>
                    <a:pt x="688" y="443"/>
                  </a:cubicBezTo>
                  <a:cubicBezTo>
                    <a:pt x="690" y="442"/>
                    <a:pt x="690" y="442"/>
                    <a:pt x="690" y="442"/>
                  </a:cubicBezTo>
                  <a:cubicBezTo>
                    <a:pt x="690" y="440"/>
                    <a:pt x="690" y="440"/>
                    <a:pt x="690" y="440"/>
                  </a:cubicBezTo>
                  <a:cubicBezTo>
                    <a:pt x="697" y="440"/>
                    <a:pt x="697" y="440"/>
                    <a:pt x="697" y="440"/>
                  </a:cubicBezTo>
                  <a:cubicBezTo>
                    <a:pt x="701" y="439"/>
                    <a:pt x="701" y="439"/>
                    <a:pt x="701" y="439"/>
                  </a:cubicBezTo>
                  <a:cubicBezTo>
                    <a:pt x="704" y="437"/>
                    <a:pt x="704" y="437"/>
                    <a:pt x="704" y="437"/>
                  </a:cubicBezTo>
                  <a:cubicBezTo>
                    <a:pt x="707" y="436"/>
                    <a:pt x="707" y="436"/>
                    <a:pt x="707" y="436"/>
                  </a:cubicBezTo>
                  <a:cubicBezTo>
                    <a:pt x="708" y="436"/>
                    <a:pt x="708" y="436"/>
                    <a:pt x="708" y="436"/>
                  </a:cubicBezTo>
                  <a:cubicBezTo>
                    <a:pt x="707" y="435"/>
                    <a:pt x="707" y="435"/>
                    <a:pt x="707" y="435"/>
                  </a:cubicBezTo>
                  <a:cubicBezTo>
                    <a:pt x="708" y="433"/>
                    <a:pt x="708" y="433"/>
                    <a:pt x="708" y="433"/>
                  </a:cubicBezTo>
                  <a:cubicBezTo>
                    <a:pt x="707" y="432"/>
                    <a:pt x="707" y="432"/>
                    <a:pt x="707" y="432"/>
                  </a:cubicBezTo>
                  <a:cubicBezTo>
                    <a:pt x="705" y="432"/>
                    <a:pt x="705" y="432"/>
                    <a:pt x="705" y="432"/>
                  </a:cubicBezTo>
                  <a:cubicBezTo>
                    <a:pt x="705" y="430"/>
                    <a:pt x="705" y="430"/>
                    <a:pt x="705" y="430"/>
                  </a:cubicBezTo>
                  <a:cubicBezTo>
                    <a:pt x="704" y="432"/>
                    <a:pt x="704" y="432"/>
                    <a:pt x="704" y="432"/>
                  </a:cubicBezTo>
                  <a:cubicBezTo>
                    <a:pt x="698" y="436"/>
                    <a:pt x="698" y="436"/>
                    <a:pt x="698" y="436"/>
                  </a:cubicBezTo>
                  <a:cubicBezTo>
                    <a:pt x="699" y="436"/>
                    <a:pt x="699" y="436"/>
                    <a:pt x="699" y="436"/>
                  </a:cubicBezTo>
                  <a:cubicBezTo>
                    <a:pt x="695" y="439"/>
                    <a:pt x="695" y="439"/>
                    <a:pt x="695" y="439"/>
                  </a:cubicBezTo>
                  <a:cubicBezTo>
                    <a:pt x="695" y="437"/>
                    <a:pt x="695" y="437"/>
                    <a:pt x="695" y="437"/>
                  </a:cubicBezTo>
                  <a:cubicBezTo>
                    <a:pt x="694" y="439"/>
                    <a:pt x="694" y="439"/>
                    <a:pt x="694" y="439"/>
                  </a:cubicBezTo>
                  <a:cubicBezTo>
                    <a:pt x="694" y="437"/>
                    <a:pt x="694" y="437"/>
                    <a:pt x="694" y="437"/>
                  </a:cubicBezTo>
                  <a:cubicBezTo>
                    <a:pt x="695" y="436"/>
                    <a:pt x="695" y="436"/>
                    <a:pt x="695" y="436"/>
                  </a:cubicBezTo>
                  <a:cubicBezTo>
                    <a:pt x="698" y="435"/>
                    <a:pt x="698" y="435"/>
                    <a:pt x="698" y="435"/>
                  </a:cubicBezTo>
                  <a:cubicBezTo>
                    <a:pt x="700" y="433"/>
                    <a:pt x="700" y="433"/>
                    <a:pt x="700" y="433"/>
                  </a:cubicBezTo>
                  <a:cubicBezTo>
                    <a:pt x="701" y="432"/>
                    <a:pt x="701" y="432"/>
                    <a:pt x="701" y="432"/>
                  </a:cubicBezTo>
                  <a:cubicBezTo>
                    <a:pt x="704" y="427"/>
                    <a:pt x="704" y="427"/>
                    <a:pt x="704" y="427"/>
                  </a:cubicBezTo>
                  <a:cubicBezTo>
                    <a:pt x="707" y="423"/>
                    <a:pt x="707" y="423"/>
                    <a:pt x="707" y="423"/>
                  </a:cubicBezTo>
                  <a:cubicBezTo>
                    <a:pt x="705" y="423"/>
                    <a:pt x="705" y="423"/>
                    <a:pt x="705" y="423"/>
                  </a:cubicBezTo>
                  <a:cubicBezTo>
                    <a:pt x="705" y="422"/>
                    <a:pt x="705" y="422"/>
                    <a:pt x="705" y="422"/>
                  </a:cubicBezTo>
                  <a:cubicBezTo>
                    <a:pt x="704" y="422"/>
                    <a:pt x="704" y="422"/>
                    <a:pt x="704" y="422"/>
                  </a:cubicBezTo>
                  <a:cubicBezTo>
                    <a:pt x="703" y="423"/>
                    <a:pt x="703" y="423"/>
                    <a:pt x="703" y="423"/>
                  </a:cubicBezTo>
                  <a:cubicBezTo>
                    <a:pt x="697" y="429"/>
                    <a:pt x="697" y="429"/>
                    <a:pt x="697" y="429"/>
                  </a:cubicBezTo>
                  <a:cubicBezTo>
                    <a:pt x="691" y="433"/>
                    <a:pt x="691" y="433"/>
                    <a:pt x="691" y="433"/>
                  </a:cubicBezTo>
                  <a:cubicBezTo>
                    <a:pt x="690" y="436"/>
                    <a:pt x="690" y="436"/>
                    <a:pt x="690" y="436"/>
                  </a:cubicBezTo>
                  <a:cubicBezTo>
                    <a:pt x="690" y="439"/>
                    <a:pt x="690" y="439"/>
                    <a:pt x="690" y="439"/>
                  </a:cubicBezTo>
                  <a:cubicBezTo>
                    <a:pt x="688" y="439"/>
                    <a:pt x="688" y="439"/>
                    <a:pt x="688" y="439"/>
                  </a:cubicBezTo>
                  <a:cubicBezTo>
                    <a:pt x="687" y="439"/>
                    <a:pt x="687" y="439"/>
                    <a:pt x="687" y="439"/>
                  </a:cubicBezTo>
                  <a:cubicBezTo>
                    <a:pt x="685" y="439"/>
                    <a:pt x="685" y="439"/>
                    <a:pt x="685" y="439"/>
                  </a:cubicBezTo>
                  <a:cubicBezTo>
                    <a:pt x="684" y="436"/>
                    <a:pt x="684" y="436"/>
                    <a:pt x="684" y="436"/>
                  </a:cubicBezTo>
                  <a:cubicBezTo>
                    <a:pt x="680" y="439"/>
                    <a:pt x="680" y="439"/>
                    <a:pt x="680" y="439"/>
                  </a:cubicBezTo>
                  <a:cubicBezTo>
                    <a:pt x="675" y="440"/>
                    <a:pt x="675" y="440"/>
                    <a:pt x="675" y="440"/>
                  </a:cubicBezTo>
                  <a:cubicBezTo>
                    <a:pt x="677" y="439"/>
                    <a:pt x="677" y="439"/>
                    <a:pt x="677" y="439"/>
                  </a:cubicBezTo>
                  <a:cubicBezTo>
                    <a:pt x="674" y="437"/>
                    <a:pt x="674" y="437"/>
                    <a:pt x="674" y="437"/>
                  </a:cubicBezTo>
                  <a:cubicBezTo>
                    <a:pt x="671" y="437"/>
                    <a:pt x="671" y="437"/>
                    <a:pt x="671" y="437"/>
                  </a:cubicBezTo>
                  <a:cubicBezTo>
                    <a:pt x="668" y="436"/>
                    <a:pt x="668" y="436"/>
                    <a:pt x="668" y="436"/>
                  </a:cubicBezTo>
                  <a:cubicBezTo>
                    <a:pt x="665" y="436"/>
                    <a:pt x="665" y="436"/>
                    <a:pt x="665" y="436"/>
                  </a:cubicBezTo>
                  <a:cubicBezTo>
                    <a:pt x="662" y="435"/>
                    <a:pt x="662" y="435"/>
                    <a:pt x="662" y="435"/>
                  </a:cubicBezTo>
                  <a:cubicBezTo>
                    <a:pt x="665" y="433"/>
                    <a:pt x="665" y="433"/>
                    <a:pt x="665" y="433"/>
                  </a:cubicBezTo>
                  <a:cubicBezTo>
                    <a:pt x="667" y="433"/>
                    <a:pt x="667" y="433"/>
                    <a:pt x="667" y="433"/>
                  </a:cubicBezTo>
                  <a:cubicBezTo>
                    <a:pt x="660" y="432"/>
                    <a:pt x="660" y="432"/>
                    <a:pt x="660" y="432"/>
                  </a:cubicBezTo>
                  <a:cubicBezTo>
                    <a:pt x="658" y="430"/>
                    <a:pt x="658" y="430"/>
                    <a:pt x="658" y="430"/>
                  </a:cubicBezTo>
                  <a:cubicBezTo>
                    <a:pt x="658" y="429"/>
                    <a:pt x="658" y="429"/>
                    <a:pt x="658" y="429"/>
                  </a:cubicBezTo>
                  <a:cubicBezTo>
                    <a:pt x="658" y="426"/>
                    <a:pt x="658" y="426"/>
                    <a:pt x="658" y="426"/>
                  </a:cubicBezTo>
                  <a:cubicBezTo>
                    <a:pt x="658" y="422"/>
                    <a:pt x="658" y="422"/>
                    <a:pt x="658" y="422"/>
                  </a:cubicBezTo>
                  <a:cubicBezTo>
                    <a:pt x="660" y="420"/>
                    <a:pt x="660" y="420"/>
                    <a:pt x="660" y="420"/>
                  </a:cubicBezTo>
                  <a:cubicBezTo>
                    <a:pt x="658" y="420"/>
                    <a:pt x="658" y="420"/>
                    <a:pt x="658" y="420"/>
                  </a:cubicBezTo>
                  <a:cubicBezTo>
                    <a:pt x="654" y="420"/>
                    <a:pt x="654" y="420"/>
                    <a:pt x="654" y="420"/>
                  </a:cubicBezTo>
                  <a:cubicBezTo>
                    <a:pt x="658" y="419"/>
                    <a:pt x="658" y="419"/>
                    <a:pt x="658" y="419"/>
                  </a:cubicBezTo>
                  <a:cubicBezTo>
                    <a:pt x="660" y="416"/>
                    <a:pt x="660" y="416"/>
                    <a:pt x="660" y="416"/>
                  </a:cubicBezTo>
                  <a:cubicBezTo>
                    <a:pt x="665" y="412"/>
                    <a:pt x="665" y="412"/>
                    <a:pt x="665" y="412"/>
                  </a:cubicBezTo>
                  <a:cubicBezTo>
                    <a:pt x="664" y="412"/>
                    <a:pt x="664" y="412"/>
                    <a:pt x="664" y="412"/>
                  </a:cubicBezTo>
                  <a:cubicBezTo>
                    <a:pt x="662" y="410"/>
                    <a:pt x="662" y="410"/>
                    <a:pt x="662" y="410"/>
                  </a:cubicBezTo>
                  <a:cubicBezTo>
                    <a:pt x="660" y="410"/>
                    <a:pt x="660" y="410"/>
                    <a:pt x="660" y="410"/>
                  </a:cubicBezTo>
                  <a:cubicBezTo>
                    <a:pt x="654" y="413"/>
                    <a:pt x="654" y="413"/>
                    <a:pt x="654" y="413"/>
                  </a:cubicBezTo>
                  <a:cubicBezTo>
                    <a:pt x="654" y="410"/>
                    <a:pt x="654" y="410"/>
                    <a:pt x="654" y="410"/>
                  </a:cubicBezTo>
                  <a:cubicBezTo>
                    <a:pt x="649" y="409"/>
                    <a:pt x="649" y="409"/>
                    <a:pt x="649" y="409"/>
                  </a:cubicBezTo>
                  <a:cubicBezTo>
                    <a:pt x="647" y="407"/>
                    <a:pt x="647" y="407"/>
                    <a:pt x="647" y="407"/>
                  </a:cubicBezTo>
                  <a:cubicBezTo>
                    <a:pt x="649" y="406"/>
                    <a:pt x="649" y="406"/>
                    <a:pt x="649" y="406"/>
                  </a:cubicBezTo>
                  <a:cubicBezTo>
                    <a:pt x="654" y="406"/>
                    <a:pt x="654" y="406"/>
                    <a:pt x="654" y="406"/>
                  </a:cubicBezTo>
                  <a:cubicBezTo>
                    <a:pt x="657" y="407"/>
                    <a:pt x="657" y="407"/>
                    <a:pt x="657" y="407"/>
                  </a:cubicBezTo>
                  <a:cubicBezTo>
                    <a:pt x="660" y="407"/>
                    <a:pt x="660" y="407"/>
                    <a:pt x="660" y="407"/>
                  </a:cubicBezTo>
                  <a:cubicBezTo>
                    <a:pt x="661" y="407"/>
                    <a:pt x="661" y="407"/>
                    <a:pt x="661" y="407"/>
                  </a:cubicBezTo>
                  <a:cubicBezTo>
                    <a:pt x="672" y="402"/>
                    <a:pt x="672" y="402"/>
                    <a:pt x="672" y="402"/>
                  </a:cubicBezTo>
                  <a:cubicBezTo>
                    <a:pt x="674" y="400"/>
                    <a:pt x="674" y="400"/>
                    <a:pt x="674" y="400"/>
                  </a:cubicBezTo>
                  <a:cubicBezTo>
                    <a:pt x="674" y="399"/>
                    <a:pt x="674" y="399"/>
                    <a:pt x="674" y="399"/>
                  </a:cubicBezTo>
                  <a:cubicBezTo>
                    <a:pt x="672" y="397"/>
                    <a:pt x="672" y="397"/>
                    <a:pt x="672" y="397"/>
                  </a:cubicBezTo>
                  <a:cubicBezTo>
                    <a:pt x="674" y="397"/>
                    <a:pt x="674" y="397"/>
                    <a:pt x="674" y="397"/>
                  </a:cubicBezTo>
                  <a:cubicBezTo>
                    <a:pt x="675" y="397"/>
                    <a:pt x="675" y="397"/>
                    <a:pt x="675" y="397"/>
                  </a:cubicBezTo>
                  <a:cubicBezTo>
                    <a:pt x="675" y="394"/>
                    <a:pt x="675" y="394"/>
                    <a:pt x="675" y="394"/>
                  </a:cubicBezTo>
                  <a:cubicBezTo>
                    <a:pt x="672" y="393"/>
                    <a:pt x="672" y="393"/>
                    <a:pt x="672" y="393"/>
                  </a:cubicBezTo>
                  <a:cubicBezTo>
                    <a:pt x="667" y="392"/>
                    <a:pt x="667" y="392"/>
                    <a:pt x="667" y="392"/>
                  </a:cubicBezTo>
                  <a:cubicBezTo>
                    <a:pt x="662" y="392"/>
                    <a:pt x="662" y="392"/>
                    <a:pt x="662" y="392"/>
                  </a:cubicBezTo>
                  <a:cubicBezTo>
                    <a:pt x="657" y="392"/>
                    <a:pt x="657" y="392"/>
                    <a:pt x="657" y="392"/>
                  </a:cubicBezTo>
                  <a:cubicBezTo>
                    <a:pt x="645" y="396"/>
                    <a:pt x="645" y="396"/>
                    <a:pt x="645" y="396"/>
                  </a:cubicBezTo>
                  <a:cubicBezTo>
                    <a:pt x="635" y="399"/>
                    <a:pt x="635" y="399"/>
                    <a:pt x="635" y="399"/>
                  </a:cubicBezTo>
                  <a:cubicBezTo>
                    <a:pt x="622" y="404"/>
                    <a:pt x="622" y="404"/>
                    <a:pt x="622" y="404"/>
                  </a:cubicBezTo>
                  <a:cubicBezTo>
                    <a:pt x="617" y="407"/>
                    <a:pt x="617" y="407"/>
                    <a:pt x="617" y="407"/>
                  </a:cubicBezTo>
                  <a:cubicBezTo>
                    <a:pt x="612" y="412"/>
                    <a:pt x="612" y="412"/>
                    <a:pt x="612" y="412"/>
                  </a:cubicBezTo>
                  <a:cubicBezTo>
                    <a:pt x="601" y="420"/>
                    <a:pt x="601" y="420"/>
                    <a:pt x="601" y="420"/>
                  </a:cubicBezTo>
                  <a:cubicBezTo>
                    <a:pt x="595" y="423"/>
                    <a:pt x="595" y="423"/>
                    <a:pt x="595" y="423"/>
                  </a:cubicBezTo>
                  <a:cubicBezTo>
                    <a:pt x="589" y="424"/>
                    <a:pt x="589" y="424"/>
                    <a:pt x="589" y="424"/>
                  </a:cubicBezTo>
                  <a:cubicBezTo>
                    <a:pt x="596" y="420"/>
                    <a:pt x="596" y="420"/>
                    <a:pt x="596" y="420"/>
                  </a:cubicBezTo>
                  <a:cubicBezTo>
                    <a:pt x="599" y="417"/>
                    <a:pt x="599" y="417"/>
                    <a:pt x="599" y="417"/>
                  </a:cubicBezTo>
                  <a:cubicBezTo>
                    <a:pt x="602" y="416"/>
                    <a:pt x="602" y="416"/>
                    <a:pt x="602" y="416"/>
                  </a:cubicBezTo>
                  <a:cubicBezTo>
                    <a:pt x="608" y="412"/>
                    <a:pt x="608" y="412"/>
                    <a:pt x="608" y="412"/>
                  </a:cubicBezTo>
                  <a:cubicBezTo>
                    <a:pt x="614" y="406"/>
                    <a:pt x="614" y="406"/>
                    <a:pt x="614" y="406"/>
                  </a:cubicBezTo>
                  <a:cubicBezTo>
                    <a:pt x="615" y="406"/>
                    <a:pt x="615" y="406"/>
                    <a:pt x="615" y="406"/>
                  </a:cubicBezTo>
                  <a:cubicBezTo>
                    <a:pt x="618" y="404"/>
                    <a:pt x="618" y="404"/>
                    <a:pt x="618" y="404"/>
                  </a:cubicBezTo>
                  <a:cubicBezTo>
                    <a:pt x="622" y="400"/>
                    <a:pt x="622" y="400"/>
                    <a:pt x="622" y="400"/>
                  </a:cubicBezTo>
                  <a:cubicBezTo>
                    <a:pt x="627" y="397"/>
                    <a:pt x="627" y="397"/>
                    <a:pt x="627" y="397"/>
                  </a:cubicBezTo>
                  <a:cubicBezTo>
                    <a:pt x="629" y="394"/>
                    <a:pt x="629" y="394"/>
                    <a:pt x="629" y="394"/>
                  </a:cubicBezTo>
                  <a:cubicBezTo>
                    <a:pt x="632" y="393"/>
                    <a:pt x="632" y="393"/>
                    <a:pt x="632" y="393"/>
                  </a:cubicBezTo>
                  <a:cubicBezTo>
                    <a:pt x="632" y="394"/>
                    <a:pt x="632" y="394"/>
                    <a:pt x="632" y="394"/>
                  </a:cubicBezTo>
                  <a:cubicBezTo>
                    <a:pt x="635" y="393"/>
                    <a:pt x="635" y="393"/>
                    <a:pt x="635" y="393"/>
                  </a:cubicBezTo>
                  <a:cubicBezTo>
                    <a:pt x="635" y="392"/>
                    <a:pt x="635" y="392"/>
                    <a:pt x="635" y="392"/>
                  </a:cubicBezTo>
                  <a:cubicBezTo>
                    <a:pt x="637" y="392"/>
                    <a:pt x="637" y="392"/>
                    <a:pt x="637" y="392"/>
                  </a:cubicBezTo>
                  <a:cubicBezTo>
                    <a:pt x="641" y="390"/>
                    <a:pt x="641" y="390"/>
                    <a:pt x="641" y="390"/>
                  </a:cubicBezTo>
                  <a:cubicBezTo>
                    <a:pt x="645" y="390"/>
                    <a:pt x="645" y="390"/>
                    <a:pt x="645" y="390"/>
                  </a:cubicBezTo>
                  <a:cubicBezTo>
                    <a:pt x="647" y="387"/>
                    <a:pt x="647" y="387"/>
                    <a:pt x="647" y="387"/>
                  </a:cubicBezTo>
                  <a:cubicBezTo>
                    <a:pt x="652" y="381"/>
                    <a:pt x="652" y="381"/>
                    <a:pt x="652" y="381"/>
                  </a:cubicBezTo>
                  <a:cubicBezTo>
                    <a:pt x="655" y="380"/>
                    <a:pt x="655" y="380"/>
                    <a:pt x="655" y="380"/>
                  </a:cubicBezTo>
                  <a:cubicBezTo>
                    <a:pt x="660" y="380"/>
                    <a:pt x="660" y="380"/>
                    <a:pt x="660" y="380"/>
                  </a:cubicBezTo>
                  <a:cubicBezTo>
                    <a:pt x="658" y="379"/>
                    <a:pt x="658" y="379"/>
                    <a:pt x="658" y="379"/>
                  </a:cubicBezTo>
                  <a:cubicBezTo>
                    <a:pt x="660" y="379"/>
                    <a:pt x="660" y="379"/>
                    <a:pt x="660" y="379"/>
                  </a:cubicBezTo>
                  <a:cubicBezTo>
                    <a:pt x="662" y="379"/>
                    <a:pt x="662" y="379"/>
                    <a:pt x="662" y="379"/>
                  </a:cubicBezTo>
                  <a:cubicBezTo>
                    <a:pt x="667" y="377"/>
                    <a:pt x="667" y="377"/>
                    <a:pt x="667" y="377"/>
                  </a:cubicBezTo>
                  <a:cubicBezTo>
                    <a:pt x="671" y="377"/>
                    <a:pt x="671" y="377"/>
                    <a:pt x="671" y="377"/>
                  </a:cubicBezTo>
                  <a:cubicBezTo>
                    <a:pt x="678" y="377"/>
                    <a:pt x="678" y="377"/>
                    <a:pt x="678" y="377"/>
                  </a:cubicBezTo>
                  <a:cubicBezTo>
                    <a:pt x="685" y="377"/>
                    <a:pt x="685" y="377"/>
                    <a:pt x="685" y="377"/>
                  </a:cubicBezTo>
                  <a:cubicBezTo>
                    <a:pt x="688" y="379"/>
                    <a:pt x="688" y="379"/>
                    <a:pt x="688" y="379"/>
                  </a:cubicBezTo>
                  <a:cubicBezTo>
                    <a:pt x="692" y="379"/>
                    <a:pt x="692" y="379"/>
                    <a:pt x="692" y="379"/>
                  </a:cubicBezTo>
                  <a:cubicBezTo>
                    <a:pt x="700" y="377"/>
                    <a:pt x="700" y="377"/>
                    <a:pt x="700" y="377"/>
                  </a:cubicBezTo>
                  <a:cubicBezTo>
                    <a:pt x="707" y="379"/>
                    <a:pt x="707" y="379"/>
                    <a:pt x="707" y="379"/>
                  </a:cubicBezTo>
                  <a:cubicBezTo>
                    <a:pt x="708" y="380"/>
                    <a:pt x="708" y="380"/>
                    <a:pt x="708" y="380"/>
                  </a:cubicBezTo>
                  <a:cubicBezTo>
                    <a:pt x="714" y="379"/>
                    <a:pt x="714" y="379"/>
                    <a:pt x="714" y="379"/>
                  </a:cubicBezTo>
                  <a:cubicBezTo>
                    <a:pt x="720" y="379"/>
                    <a:pt x="720" y="379"/>
                    <a:pt x="720" y="379"/>
                  </a:cubicBezTo>
                  <a:cubicBezTo>
                    <a:pt x="724" y="379"/>
                    <a:pt x="724" y="379"/>
                    <a:pt x="724" y="379"/>
                  </a:cubicBezTo>
                  <a:lnTo>
                    <a:pt x="727" y="379"/>
                  </a:lnTo>
                  <a:close/>
                  <a:moveTo>
                    <a:pt x="220" y="195"/>
                  </a:moveTo>
                  <a:cubicBezTo>
                    <a:pt x="219" y="195"/>
                    <a:pt x="219" y="195"/>
                    <a:pt x="219" y="195"/>
                  </a:cubicBezTo>
                  <a:cubicBezTo>
                    <a:pt x="219" y="196"/>
                    <a:pt x="219" y="196"/>
                    <a:pt x="219" y="196"/>
                  </a:cubicBezTo>
                  <a:cubicBezTo>
                    <a:pt x="219" y="197"/>
                    <a:pt x="219" y="197"/>
                    <a:pt x="219" y="197"/>
                  </a:cubicBezTo>
                  <a:cubicBezTo>
                    <a:pt x="217" y="198"/>
                    <a:pt x="217" y="198"/>
                    <a:pt x="217" y="198"/>
                  </a:cubicBezTo>
                  <a:cubicBezTo>
                    <a:pt x="217" y="199"/>
                    <a:pt x="217" y="199"/>
                    <a:pt x="217" y="199"/>
                  </a:cubicBezTo>
                  <a:cubicBezTo>
                    <a:pt x="220" y="201"/>
                    <a:pt x="220" y="201"/>
                    <a:pt x="220" y="201"/>
                  </a:cubicBezTo>
                  <a:cubicBezTo>
                    <a:pt x="220" y="202"/>
                    <a:pt x="220" y="202"/>
                    <a:pt x="220" y="202"/>
                  </a:cubicBezTo>
                  <a:cubicBezTo>
                    <a:pt x="217" y="202"/>
                    <a:pt x="217" y="202"/>
                    <a:pt x="217" y="202"/>
                  </a:cubicBezTo>
                  <a:cubicBezTo>
                    <a:pt x="217" y="204"/>
                    <a:pt x="217" y="204"/>
                    <a:pt x="217" y="204"/>
                  </a:cubicBezTo>
                  <a:cubicBezTo>
                    <a:pt x="215" y="205"/>
                    <a:pt x="215" y="205"/>
                    <a:pt x="215" y="205"/>
                  </a:cubicBezTo>
                  <a:cubicBezTo>
                    <a:pt x="214" y="206"/>
                    <a:pt x="214" y="206"/>
                    <a:pt x="214" y="206"/>
                  </a:cubicBezTo>
                  <a:cubicBezTo>
                    <a:pt x="212" y="207"/>
                    <a:pt x="212" y="207"/>
                    <a:pt x="212" y="207"/>
                  </a:cubicBezTo>
                  <a:cubicBezTo>
                    <a:pt x="210" y="209"/>
                    <a:pt x="210" y="209"/>
                    <a:pt x="210" y="209"/>
                  </a:cubicBezTo>
                  <a:cubicBezTo>
                    <a:pt x="209" y="209"/>
                    <a:pt x="209" y="209"/>
                    <a:pt x="209" y="209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9" y="206"/>
                    <a:pt x="209" y="206"/>
                    <a:pt x="209" y="206"/>
                  </a:cubicBezTo>
                  <a:cubicBezTo>
                    <a:pt x="210" y="206"/>
                    <a:pt x="210" y="206"/>
                    <a:pt x="210" y="206"/>
                  </a:cubicBezTo>
                  <a:cubicBezTo>
                    <a:pt x="211" y="206"/>
                    <a:pt x="211" y="206"/>
                    <a:pt x="211" y="206"/>
                  </a:cubicBezTo>
                  <a:cubicBezTo>
                    <a:pt x="211" y="205"/>
                    <a:pt x="211" y="205"/>
                    <a:pt x="211" y="205"/>
                  </a:cubicBezTo>
                  <a:cubicBezTo>
                    <a:pt x="212" y="204"/>
                    <a:pt x="212" y="204"/>
                    <a:pt x="212" y="204"/>
                  </a:cubicBezTo>
                  <a:cubicBezTo>
                    <a:pt x="214" y="203"/>
                    <a:pt x="214" y="203"/>
                    <a:pt x="214" y="203"/>
                  </a:cubicBezTo>
                  <a:cubicBezTo>
                    <a:pt x="215" y="201"/>
                    <a:pt x="215" y="201"/>
                    <a:pt x="215" y="201"/>
                  </a:cubicBezTo>
                  <a:cubicBezTo>
                    <a:pt x="214" y="199"/>
                    <a:pt x="214" y="199"/>
                    <a:pt x="214" y="199"/>
                  </a:cubicBezTo>
                  <a:cubicBezTo>
                    <a:pt x="214" y="198"/>
                    <a:pt x="214" y="198"/>
                    <a:pt x="214" y="198"/>
                  </a:cubicBezTo>
                  <a:cubicBezTo>
                    <a:pt x="212" y="198"/>
                    <a:pt x="212" y="198"/>
                    <a:pt x="212" y="198"/>
                  </a:cubicBezTo>
                  <a:cubicBezTo>
                    <a:pt x="211" y="198"/>
                    <a:pt x="211" y="198"/>
                    <a:pt x="211" y="198"/>
                  </a:cubicBezTo>
                  <a:cubicBezTo>
                    <a:pt x="208" y="201"/>
                    <a:pt x="208" y="201"/>
                    <a:pt x="208" y="201"/>
                  </a:cubicBezTo>
                  <a:cubicBezTo>
                    <a:pt x="208" y="202"/>
                    <a:pt x="208" y="202"/>
                    <a:pt x="208" y="202"/>
                  </a:cubicBezTo>
                  <a:cubicBezTo>
                    <a:pt x="208" y="203"/>
                    <a:pt x="208" y="203"/>
                    <a:pt x="208" y="203"/>
                  </a:cubicBezTo>
                  <a:cubicBezTo>
                    <a:pt x="208" y="205"/>
                    <a:pt x="208" y="205"/>
                    <a:pt x="208" y="205"/>
                  </a:cubicBezTo>
                  <a:cubicBezTo>
                    <a:pt x="206" y="207"/>
                    <a:pt x="206" y="207"/>
                    <a:pt x="206" y="207"/>
                  </a:cubicBezTo>
                  <a:cubicBezTo>
                    <a:pt x="204" y="207"/>
                    <a:pt x="204" y="207"/>
                    <a:pt x="204" y="207"/>
                  </a:cubicBezTo>
                  <a:cubicBezTo>
                    <a:pt x="204" y="206"/>
                    <a:pt x="204" y="206"/>
                    <a:pt x="204" y="206"/>
                  </a:cubicBezTo>
                  <a:cubicBezTo>
                    <a:pt x="200" y="206"/>
                    <a:pt x="200" y="206"/>
                    <a:pt x="200" y="206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198" y="205"/>
                    <a:pt x="198" y="205"/>
                    <a:pt x="198" y="205"/>
                  </a:cubicBezTo>
                  <a:cubicBezTo>
                    <a:pt x="198" y="204"/>
                    <a:pt x="198" y="204"/>
                    <a:pt x="198" y="204"/>
                  </a:cubicBezTo>
                  <a:cubicBezTo>
                    <a:pt x="199" y="204"/>
                    <a:pt x="199" y="204"/>
                    <a:pt x="199" y="204"/>
                  </a:cubicBezTo>
                  <a:cubicBezTo>
                    <a:pt x="201" y="203"/>
                    <a:pt x="201" y="203"/>
                    <a:pt x="201" y="203"/>
                  </a:cubicBezTo>
                  <a:cubicBezTo>
                    <a:pt x="201" y="202"/>
                    <a:pt x="201" y="202"/>
                    <a:pt x="201" y="202"/>
                  </a:cubicBezTo>
                  <a:cubicBezTo>
                    <a:pt x="201" y="200"/>
                    <a:pt x="201" y="200"/>
                    <a:pt x="201" y="200"/>
                  </a:cubicBezTo>
                  <a:cubicBezTo>
                    <a:pt x="201" y="199"/>
                    <a:pt x="201" y="199"/>
                    <a:pt x="201" y="199"/>
                  </a:cubicBezTo>
                  <a:cubicBezTo>
                    <a:pt x="202" y="198"/>
                    <a:pt x="202" y="198"/>
                    <a:pt x="202" y="198"/>
                  </a:cubicBezTo>
                  <a:cubicBezTo>
                    <a:pt x="203" y="198"/>
                    <a:pt x="203" y="198"/>
                    <a:pt x="203" y="198"/>
                  </a:cubicBezTo>
                  <a:cubicBezTo>
                    <a:pt x="204" y="197"/>
                    <a:pt x="204" y="197"/>
                    <a:pt x="204" y="197"/>
                  </a:cubicBezTo>
                  <a:cubicBezTo>
                    <a:pt x="204" y="195"/>
                    <a:pt x="204" y="195"/>
                    <a:pt x="204" y="195"/>
                  </a:cubicBezTo>
                  <a:cubicBezTo>
                    <a:pt x="204" y="194"/>
                    <a:pt x="204" y="194"/>
                    <a:pt x="204" y="194"/>
                  </a:cubicBezTo>
                  <a:cubicBezTo>
                    <a:pt x="203" y="194"/>
                    <a:pt x="203" y="194"/>
                    <a:pt x="203" y="194"/>
                  </a:cubicBezTo>
                  <a:cubicBezTo>
                    <a:pt x="202" y="192"/>
                    <a:pt x="202" y="192"/>
                    <a:pt x="202" y="192"/>
                  </a:cubicBezTo>
                  <a:cubicBezTo>
                    <a:pt x="203" y="192"/>
                    <a:pt x="203" y="192"/>
                    <a:pt x="203" y="192"/>
                  </a:cubicBezTo>
                  <a:cubicBezTo>
                    <a:pt x="204" y="192"/>
                    <a:pt x="204" y="192"/>
                    <a:pt x="204" y="192"/>
                  </a:cubicBezTo>
                  <a:cubicBezTo>
                    <a:pt x="205" y="193"/>
                    <a:pt x="205" y="193"/>
                    <a:pt x="205" y="193"/>
                  </a:cubicBezTo>
                  <a:cubicBezTo>
                    <a:pt x="207" y="194"/>
                    <a:pt x="207" y="194"/>
                    <a:pt x="207" y="194"/>
                  </a:cubicBezTo>
                  <a:cubicBezTo>
                    <a:pt x="209" y="193"/>
                    <a:pt x="209" y="193"/>
                    <a:pt x="209" y="193"/>
                  </a:cubicBezTo>
                  <a:cubicBezTo>
                    <a:pt x="210" y="193"/>
                    <a:pt x="210" y="193"/>
                    <a:pt x="210" y="193"/>
                  </a:cubicBezTo>
                  <a:cubicBezTo>
                    <a:pt x="210" y="192"/>
                    <a:pt x="210" y="192"/>
                    <a:pt x="210" y="192"/>
                  </a:cubicBezTo>
                  <a:cubicBezTo>
                    <a:pt x="210" y="191"/>
                    <a:pt x="210" y="191"/>
                    <a:pt x="210" y="191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7" y="191"/>
                    <a:pt x="207" y="191"/>
                    <a:pt x="207" y="191"/>
                  </a:cubicBezTo>
                  <a:cubicBezTo>
                    <a:pt x="207" y="190"/>
                    <a:pt x="207" y="190"/>
                    <a:pt x="207" y="190"/>
                  </a:cubicBezTo>
                  <a:cubicBezTo>
                    <a:pt x="206" y="189"/>
                    <a:pt x="206" y="189"/>
                    <a:pt x="206" y="189"/>
                  </a:cubicBezTo>
                  <a:cubicBezTo>
                    <a:pt x="204" y="189"/>
                    <a:pt x="204" y="189"/>
                    <a:pt x="204" y="189"/>
                  </a:cubicBezTo>
                  <a:cubicBezTo>
                    <a:pt x="202" y="189"/>
                    <a:pt x="202" y="189"/>
                    <a:pt x="202" y="189"/>
                  </a:cubicBezTo>
                  <a:cubicBezTo>
                    <a:pt x="199" y="188"/>
                    <a:pt x="199" y="188"/>
                    <a:pt x="199" y="188"/>
                  </a:cubicBezTo>
                  <a:cubicBezTo>
                    <a:pt x="200" y="189"/>
                    <a:pt x="200" y="189"/>
                    <a:pt x="200" y="189"/>
                  </a:cubicBezTo>
                  <a:cubicBezTo>
                    <a:pt x="200" y="190"/>
                    <a:pt x="200" y="190"/>
                    <a:pt x="200" y="190"/>
                  </a:cubicBezTo>
                  <a:cubicBezTo>
                    <a:pt x="199" y="191"/>
                    <a:pt x="199" y="191"/>
                    <a:pt x="199" y="191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198" y="189"/>
                    <a:pt x="198" y="189"/>
                    <a:pt x="198" y="189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4" y="191"/>
                    <a:pt x="194" y="191"/>
                    <a:pt x="194" y="191"/>
                  </a:cubicBezTo>
                  <a:cubicBezTo>
                    <a:pt x="193" y="190"/>
                    <a:pt x="193" y="190"/>
                    <a:pt x="193" y="190"/>
                  </a:cubicBezTo>
                  <a:cubicBezTo>
                    <a:pt x="193" y="189"/>
                    <a:pt x="193" y="189"/>
                    <a:pt x="193" y="189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1" y="190"/>
                    <a:pt x="191" y="190"/>
                    <a:pt x="191" y="190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90" y="192"/>
                    <a:pt x="190" y="192"/>
                    <a:pt x="190" y="192"/>
                  </a:cubicBezTo>
                  <a:cubicBezTo>
                    <a:pt x="189" y="193"/>
                    <a:pt x="189" y="193"/>
                    <a:pt x="189" y="193"/>
                  </a:cubicBezTo>
                  <a:cubicBezTo>
                    <a:pt x="188" y="191"/>
                    <a:pt x="188" y="191"/>
                    <a:pt x="188" y="191"/>
                  </a:cubicBezTo>
                  <a:cubicBezTo>
                    <a:pt x="188" y="190"/>
                    <a:pt x="188" y="190"/>
                    <a:pt x="188" y="190"/>
                  </a:cubicBezTo>
                  <a:cubicBezTo>
                    <a:pt x="188" y="188"/>
                    <a:pt x="188" y="188"/>
                    <a:pt x="188" y="188"/>
                  </a:cubicBezTo>
                  <a:cubicBezTo>
                    <a:pt x="189" y="187"/>
                    <a:pt x="189" y="187"/>
                    <a:pt x="189" y="187"/>
                  </a:cubicBezTo>
                  <a:cubicBezTo>
                    <a:pt x="190" y="188"/>
                    <a:pt x="190" y="188"/>
                    <a:pt x="190" y="188"/>
                  </a:cubicBezTo>
                  <a:cubicBezTo>
                    <a:pt x="192" y="188"/>
                    <a:pt x="192" y="188"/>
                    <a:pt x="192" y="188"/>
                  </a:cubicBezTo>
                  <a:cubicBezTo>
                    <a:pt x="193" y="186"/>
                    <a:pt x="193" y="186"/>
                    <a:pt x="193" y="186"/>
                  </a:cubicBezTo>
                  <a:cubicBezTo>
                    <a:pt x="194" y="188"/>
                    <a:pt x="194" y="188"/>
                    <a:pt x="194" y="188"/>
                  </a:cubicBezTo>
                  <a:cubicBezTo>
                    <a:pt x="197" y="186"/>
                    <a:pt x="197" y="186"/>
                    <a:pt x="197" y="186"/>
                  </a:cubicBezTo>
                  <a:cubicBezTo>
                    <a:pt x="198" y="185"/>
                    <a:pt x="198" y="185"/>
                    <a:pt x="198" y="185"/>
                  </a:cubicBezTo>
                  <a:cubicBezTo>
                    <a:pt x="199" y="184"/>
                    <a:pt x="199" y="184"/>
                    <a:pt x="199" y="184"/>
                  </a:cubicBezTo>
                  <a:cubicBezTo>
                    <a:pt x="199" y="185"/>
                    <a:pt x="199" y="185"/>
                    <a:pt x="199" y="185"/>
                  </a:cubicBezTo>
                  <a:cubicBezTo>
                    <a:pt x="200" y="185"/>
                    <a:pt x="200" y="185"/>
                    <a:pt x="200" y="185"/>
                  </a:cubicBezTo>
                  <a:cubicBezTo>
                    <a:pt x="201" y="185"/>
                    <a:pt x="201" y="185"/>
                    <a:pt x="201" y="185"/>
                  </a:cubicBezTo>
                  <a:cubicBezTo>
                    <a:pt x="201" y="184"/>
                    <a:pt x="201" y="184"/>
                    <a:pt x="201" y="184"/>
                  </a:cubicBezTo>
                  <a:cubicBezTo>
                    <a:pt x="203" y="184"/>
                    <a:pt x="203" y="184"/>
                    <a:pt x="203" y="184"/>
                  </a:cubicBezTo>
                  <a:cubicBezTo>
                    <a:pt x="204" y="184"/>
                    <a:pt x="204" y="184"/>
                    <a:pt x="204" y="184"/>
                  </a:cubicBezTo>
                  <a:cubicBezTo>
                    <a:pt x="206" y="184"/>
                    <a:pt x="206" y="184"/>
                    <a:pt x="206" y="184"/>
                  </a:cubicBezTo>
                  <a:cubicBezTo>
                    <a:pt x="207" y="182"/>
                    <a:pt x="207" y="182"/>
                    <a:pt x="207" y="182"/>
                  </a:cubicBezTo>
                  <a:cubicBezTo>
                    <a:pt x="208" y="183"/>
                    <a:pt x="208" y="183"/>
                    <a:pt x="208" y="183"/>
                  </a:cubicBezTo>
                  <a:cubicBezTo>
                    <a:pt x="210" y="182"/>
                    <a:pt x="210" y="182"/>
                    <a:pt x="210" y="182"/>
                  </a:cubicBezTo>
                  <a:cubicBezTo>
                    <a:pt x="210" y="181"/>
                    <a:pt x="210" y="181"/>
                    <a:pt x="210" y="181"/>
                  </a:cubicBezTo>
                  <a:cubicBezTo>
                    <a:pt x="211" y="181"/>
                    <a:pt x="211" y="181"/>
                    <a:pt x="211" y="181"/>
                  </a:cubicBezTo>
                  <a:cubicBezTo>
                    <a:pt x="211" y="180"/>
                    <a:pt x="211" y="180"/>
                    <a:pt x="211" y="180"/>
                  </a:cubicBezTo>
                  <a:cubicBezTo>
                    <a:pt x="214" y="179"/>
                    <a:pt x="214" y="179"/>
                    <a:pt x="214" y="179"/>
                  </a:cubicBezTo>
                  <a:cubicBezTo>
                    <a:pt x="215" y="178"/>
                    <a:pt x="215" y="178"/>
                    <a:pt x="215" y="178"/>
                  </a:cubicBezTo>
                  <a:cubicBezTo>
                    <a:pt x="216" y="177"/>
                    <a:pt x="216" y="177"/>
                    <a:pt x="216" y="177"/>
                  </a:cubicBezTo>
                  <a:cubicBezTo>
                    <a:pt x="217" y="176"/>
                    <a:pt x="217" y="176"/>
                    <a:pt x="217" y="176"/>
                  </a:cubicBezTo>
                  <a:cubicBezTo>
                    <a:pt x="217" y="177"/>
                    <a:pt x="217" y="177"/>
                    <a:pt x="217" y="177"/>
                  </a:cubicBezTo>
                  <a:cubicBezTo>
                    <a:pt x="218" y="178"/>
                    <a:pt x="218" y="178"/>
                    <a:pt x="218" y="178"/>
                  </a:cubicBezTo>
                  <a:cubicBezTo>
                    <a:pt x="219" y="178"/>
                    <a:pt x="219" y="178"/>
                    <a:pt x="219" y="178"/>
                  </a:cubicBezTo>
                  <a:cubicBezTo>
                    <a:pt x="219" y="177"/>
                    <a:pt x="219" y="177"/>
                    <a:pt x="219" y="177"/>
                  </a:cubicBezTo>
                  <a:cubicBezTo>
                    <a:pt x="220" y="177"/>
                    <a:pt x="220" y="177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1" y="178"/>
                    <a:pt x="221" y="178"/>
                    <a:pt x="221" y="178"/>
                  </a:cubicBezTo>
                  <a:cubicBezTo>
                    <a:pt x="222" y="178"/>
                    <a:pt x="222" y="178"/>
                    <a:pt x="222" y="178"/>
                  </a:cubicBezTo>
                  <a:cubicBezTo>
                    <a:pt x="222" y="179"/>
                    <a:pt x="222" y="179"/>
                    <a:pt x="222" y="179"/>
                  </a:cubicBezTo>
                  <a:cubicBezTo>
                    <a:pt x="221" y="179"/>
                    <a:pt x="221" y="179"/>
                    <a:pt x="221" y="179"/>
                  </a:cubicBezTo>
                  <a:cubicBezTo>
                    <a:pt x="221" y="180"/>
                    <a:pt x="221" y="180"/>
                    <a:pt x="221" y="180"/>
                  </a:cubicBezTo>
                  <a:cubicBezTo>
                    <a:pt x="219" y="182"/>
                    <a:pt x="219" y="182"/>
                    <a:pt x="219" y="182"/>
                  </a:cubicBezTo>
                  <a:cubicBezTo>
                    <a:pt x="216" y="182"/>
                    <a:pt x="216" y="182"/>
                    <a:pt x="216" y="182"/>
                  </a:cubicBezTo>
                  <a:cubicBezTo>
                    <a:pt x="216" y="183"/>
                    <a:pt x="216" y="183"/>
                    <a:pt x="216" y="183"/>
                  </a:cubicBezTo>
                  <a:cubicBezTo>
                    <a:pt x="215" y="184"/>
                    <a:pt x="215" y="184"/>
                    <a:pt x="215" y="184"/>
                  </a:cubicBezTo>
                  <a:cubicBezTo>
                    <a:pt x="215" y="185"/>
                    <a:pt x="215" y="185"/>
                    <a:pt x="215" y="185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7" y="186"/>
                    <a:pt x="217" y="186"/>
                    <a:pt x="217" y="186"/>
                  </a:cubicBezTo>
                  <a:cubicBezTo>
                    <a:pt x="218" y="186"/>
                    <a:pt x="218" y="186"/>
                    <a:pt x="218" y="186"/>
                  </a:cubicBezTo>
                  <a:cubicBezTo>
                    <a:pt x="219" y="186"/>
                    <a:pt x="219" y="186"/>
                    <a:pt x="219" y="186"/>
                  </a:cubicBezTo>
                  <a:cubicBezTo>
                    <a:pt x="219" y="187"/>
                    <a:pt x="219" y="187"/>
                    <a:pt x="219" y="187"/>
                  </a:cubicBezTo>
                  <a:cubicBezTo>
                    <a:pt x="221" y="187"/>
                    <a:pt x="221" y="187"/>
                    <a:pt x="221" y="187"/>
                  </a:cubicBezTo>
                  <a:cubicBezTo>
                    <a:pt x="222" y="188"/>
                    <a:pt x="222" y="188"/>
                    <a:pt x="222" y="188"/>
                  </a:cubicBezTo>
                  <a:cubicBezTo>
                    <a:pt x="225" y="187"/>
                    <a:pt x="225" y="187"/>
                    <a:pt x="225" y="187"/>
                  </a:cubicBezTo>
                  <a:cubicBezTo>
                    <a:pt x="226" y="186"/>
                    <a:pt x="226" y="186"/>
                    <a:pt x="226" y="186"/>
                  </a:cubicBezTo>
                  <a:cubicBezTo>
                    <a:pt x="227" y="185"/>
                    <a:pt x="227" y="185"/>
                    <a:pt x="227" y="185"/>
                  </a:cubicBezTo>
                  <a:cubicBezTo>
                    <a:pt x="226" y="185"/>
                    <a:pt x="226" y="185"/>
                    <a:pt x="226" y="185"/>
                  </a:cubicBezTo>
                  <a:cubicBezTo>
                    <a:pt x="229" y="182"/>
                    <a:pt x="229" y="182"/>
                    <a:pt x="229" y="182"/>
                  </a:cubicBezTo>
                  <a:cubicBezTo>
                    <a:pt x="230" y="182"/>
                    <a:pt x="230" y="182"/>
                    <a:pt x="230" y="182"/>
                  </a:cubicBezTo>
                  <a:cubicBezTo>
                    <a:pt x="230" y="183"/>
                    <a:pt x="230" y="183"/>
                    <a:pt x="230" y="183"/>
                  </a:cubicBezTo>
                  <a:cubicBezTo>
                    <a:pt x="230" y="184"/>
                    <a:pt x="230" y="184"/>
                    <a:pt x="230" y="184"/>
                  </a:cubicBezTo>
                  <a:cubicBezTo>
                    <a:pt x="230" y="185"/>
                    <a:pt x="230" y="185"/>
                    <a:pt x="230" y="185"/>
                  </a:cubicBezTo>
                  <a:cubicBezTo>
                    <a:pt x="231" y="184"/>
                    <a:pt x="231" y="184"/>
                    <a:pt x="231" y="184"/>
                  </a:cubicBezTo>
                  <a:cubicBezTo>
                    <a:pt x="231" y="186"/>
                    <a:pt x="231" y="186"/>
                    <a:pt x="231" y="186"/>
                  </a:cubicBezTo>
                  <a:cubicBezTo>
                    <a:pt x="230" y="186"/>
                    <a:pt x="230" y="186"/>
                    <a:pt x="230" y="186"/>
                  </a:cubicBezTo>
                  <a:cubicBezTo>
                    <a:pt x="230" y="187"/>
                    <a:pt x="230" y="187"/>
                    <a:pt x="230" y="187"/>
                  </a:cubicBezTo>
                  <a:cubicBezTo>
                    <a:pt x="229" y="188"/>
                    <a:pt x="229" y="188"/>
                    <a:pt x="229" y="188"/>
                  </a:cubicBezTo>
                  <a:cubicBezTo>
                    <a:pt x="230" y="188"/>
                    <a:pt x="230" y="188"/>
                    <a:pt x="230" y="188"/>
                  </a:cubicBezTo>
                  <a:cubicBezTo>
                    <a:pt x="230" y="189"/>
                    <a:pt x="230" y="189"/>
                    <a:pt x="230" y="189"/>
                  </a:cubicBezTo>
                  <a:cubicBezTo>
                    <a:pt x="229" y="191"/>
                    <a:pt x="229" y="191"/>
                    <a:pt x="229" y="191"/>
                  </a:cubicBezTo>
                  <a:cubicBezTo>
                    <a:pt x="229" y="192"/>
                    <a:pt x="229" y="192"/>
                    <a:pt x="229" y="192"/>
                  </a:cubicBezTo>
                  <a:cubicBezTo>
                    <a:pt x="228" y="192"/>
                    <a:pt x="228" y="192"/>
                    <a:pt x="228" y="192"/>
                  </a:cubicBezTo>
                  <a:cubicBezTo>
                    <a:pt x="227" y="193"/>
                    <a:pt x="227" y="193"/>
                    <a:pt x="227" y="193"/>
                  </a:cubicBezTo>
                  <a:cubicBezTo>
                    <a:pt x="228" y="194"/>
                    <a:pt x="228" y="194"/>
                    <a:pt x="228" y="194"/>
                  </a:cubicBezTo>
                  <a:cubicBezTo>
                    <a:pt x="225" y="196"/>
                    <a:pt x="225" y="196"/>
                    <a:pt x="225" y="196"/>
                  </a:cubicBezTo>
                  <a:cubicBezTo>
                    <a:pt x="226" y="196"/>
                    <a:pt x="226" y="196"/>
                    <a:pt x="226" y="196"/>
                  </a:cubicBezTo>
                  <a:cubicBezTo>
                    <a:pt x="228" y="195"/>
                    <a:pt x="228" y="195"/>
                    <a:pt x="228" y="195"/>
                  </a:cubicBezTo>
                  <a:cubicBezTo>
                    <a:pt x="229" y="196"/>
                    <a:pt x="229" y="196"/>
                    <a:pt x="229" y="196"/>
                  </a:cubicBezTo>
                  <a:cubicBezTo>
                    <a:pt x="225" y="198"/>
                    <a:pt x="225" y="198"/>
                    <a:pt x="225" y="198"/>
                  </a:cubicBezTo>
                  <a:cubicBezTo>
                    <a:pt x="224" y="197"/>
                    <a:pt x="224" y="197"/>
                    <a:pt x="224" y="197"/>
                  </a:cubicBezTo>
                  <a:cubicBezTo>
                    <a:pt x="224" y="196"/>
                    <a:pt x="224" y="196"/>
                    <a:pt x="224" y="196"/>
                  </a:cubicBezTo>
                  <a:cubicBezTo>
                    <a:pt x="222" y="195"/>
                    <a:pt x="222" y="195"/>
                    <a:pt x="222" y="195"/>
                  </a:cubicBezTo>
                  <a:cubicBezTo>
                    <a:pt x="220" y="195"/>
                    <a:pt x="220" y="195"/>
                    <a:pt x="220" y="195"/>
                  </a:cubicBezTo>
                  <a:close/>
                  <a:moveTo>
                    <a:pt x="263" y="243"/>
                  </a:moveTo>
                  <a:cubicBezTo>
                    <a:pt x="263" y="246"/>
                    <a:pt x="263" y="246"/>
                    <a:pt x="263" y="246"/>
                  </a:cubicBezTo>
                  <a:cubicBezTo>
                    <a:pt x="259" y="250"/>
                    <a:pt x="259" y="250"/>
                    <a:pt x="259" y="250"/>
                  </a:cubicBezTo>
                  <a:cubicBezTo>
                    <a:pt x="258" y="251"/>
                    <a:pt x="258" y="251"/>
                    <a:pt x="258" y="251"/>
                  </a:cubicBezTo>
                  <a:cubicBezTo>
                    <a:pt x="257" y="251"/>
                    <a:pt x="257" y="251"/>
                    <a:pt x="257" y="251"/>
                  </a:cubicBezTo>
                  <a:cubicBezTo>
                    <a:pt x="256" y="251"/>
                    <a:pt x="256" y="251"/>
                    <a:pt x="256" y="251"/>
                  </a:cubicBezTo>
                  <a:cubicBezTo>
                    <a:pt x="255" y="251"/>
                    <a:pt x="255" y="251"/>
                    <a:pt x="255" y="251"/>
                  </a:cubicBezTo>
                  <a:cubicBezTo>
                    <a:pt x="254" y="251"/>
                    <a:pt x="254" y="251"/>
                    <a:pt x="254" y="251"/>
                  </a:cubicBezTo>
                  <a:cubicBezTo>
                    <a:pt x="254" y="252"/>
                    <a:pt x="254" y="252"/>
                    <a:pt x="254" y="252"/>
                  </a:cubicBezTo>
                  <a:cubicBezTo>
                    <a:pt x="254" y="253"/>
                    <a:pt x="254" y="253"/>
                    <a:pt x="254" y="253"/>
                  </a:cubicBezTo>
                  <a:cubicBezTo>
                    <a:pt x="252" y="253"/>
                    <a:pt x="252" y="253"/>
                    <a:pt x="252" y="253"/>
                  </a:cubicBezTo>
                  <a:cubicBezTo>
                    <a:pt x="251" y="256"/>
                    <a:pt x="251" y="256"/>
                    <a:pt x="251" y="256"/>
                  </a:cubicBezTo>
                  <a:cubicBezTo>
                    <a:pt x="250" y="257"/>
                    <a:pt x="250" y="257"/>
                    <a:pt x="250" y="257"/>
                  </a:cubicBezTo>
                  <a:cubicBezTo>
                    <a:pt x="249" y="257"/>
                    <a:pt x="249" y="257"/>
                    <a:pt x="249" y="257"/>
                  </a:cubicBezTo>
                  <a:cubicBezTo>
                    <a:pt x="248" y="256"/>
                    <a:pt x="248" y="256"/>
                    <a:pt x="248" y="256"/>
                  </a:cubicBezTo>
                  <a:cubicBezTo>
                    <a:pt x="242" y="259"/>
                    <a:pt x="242" y="259"/>
                    <a:pt x="242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40" y="259"/>
                    <a:pt x="240" y="259"/>
                    <a:pt x="240" y="259"/>
                  </a:cubicBezTo>
                  <a:cubicBezTo>
                    <a:pt x="238" y="259"/>
                    <a:pt x="238" y="259"/>
                    <a:pt x="238" y="259"/>
                  </a:cubicBezTo>
                  <a:cubicBezTo>
                    <a:pt x="237" y="259"/>
                    <a:pt x="237" y="259"/>
                    <a:pt x="237" y="259"/>
                  </a:cubicBezTo>
                  <a:cubicBezTo>
                    <a:pt x="237" y="258"/>
                    <a:pt x="237" y="258"/>
                    <a:pt x="237" y="258"/>
                  </a:cubicBezTo>
                  <a:cubicBezTo>
                    <a:pt x="233" y="256"/>
                    <a:pt x="233" y="256"/>
                    <a:pt x="233" y="256"/>
                  </a:cubicBezTo>
                  <a:cubicBezTo>
                    <a:pt x="233" y="255"/>
                    <a:pt x="233" y="255"/>
                    <a:pt x="233" y="255"/>
                  </a:cubicBezTo>
                  <a:cubicBezTo>
                    <a:pt x="232" y="255"/>
                    <a:pt x="232" y="255"/>
                    <a:pt x="232" y="255"/>
                  </a:cubicBezTo>
                  <a:cubicBezTo>
                    <a:pt x="229" y="253"/>
                    <a:pt x="229" y="253"/>
                    <a:pt x="229" y="253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28" y="252"/>
                    <a:pt x="228" y="252"/>
                    <a:pt x="228" y="252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6" y="252"/>
                    <a:pt x="226" y="252"/>
                    <a:pt x="226" y="252"/>
                  </a:cubicBezTo>
                  <a:cubicBezTo>
                    <a:pt x="226" y="253"/>
                    <a:pt x="226" y="253"/>
                    <a:pt x="226" y="253"/>
                  </a:cubicBezTo>
                  <a:cubicBezTo>
                    <a:pt x="224" y="253"/>
                    <a:pt x="224" y="253"/>
                    <a:pt x="224" y="253"/>
                  </a:cubicBezTo>
                  <a:cubicBezTo>
                    <a:pt x="224" y="252"/>
                    <a:pt x="224" y="252"/>
                    <a:pt x="224" y="252"/>
                  </a:cubicBezTo>
                  <a:cubicBezTo>
                    <a:pt x="226" y="250"/>
                    <a:pt x="226" y="250"/>
                    <a:pt x="226" y="250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32" y="253"/>
                    <a:pt x="232" y="253"/>
                    <a:pt x="232" y="253"/>
                  </a:cubicBezTo>
                  <a:cubicBezTo>
                    <a:pt x="235" y="253"/>
                    <a:pt x="235" y="253"/>
                    <a:pt x="235" y="253"/>
                  </a:cubicBezTo>
                  <a:cubicBezTo>
                    <a:pt x="236" y="253"/>
                    <a:pt x="236" y="253"/>
                    <a:pt x="236" y="253"/>
                  </a:cubicBezTo>
                  <a:cubicBezTo>
                    <a:pt x="236" y="252"/>
                    <a:pt x="236" y="252"/>
                    <a:pt x="236" y="252"/>
                  </a:cubicBezTo>
                  <a:cubicBezTo>
                    <a:pt x="238" y="253"/>
                    <a:pt x="238" y="253"/>
                    <a:pt x="238" y="253"/>
                  </a:cubicBezTo>
                  <a:cubicBezTo>
                    <a:pt x="239" y="254"/>
                    <a:pt x="239" y="254"/>
                    <a:pt x="239" y="254"/>
                  </a:cubicBezTo>
                  <a:cubicBezTo>
                    <a:pt x="240" y="254"/>
                    <a:pt x="240" y="254"/>
                    <a:pt x="240" y="254"/>
                  </a:cubicBezTo>
                  <a:cubicBezTo>
                    <a:pt x="240" y="253"/>
                    <a:pt x="240" y="253"/>
                    <a:pt x="240" y="253"/>
                  </a:cubicBezTo>
                  <a:cubicBezTo>
                    <a:pt x="241" y="253"/>
                    <a:pt x="241" y="253"/>
                    <a:pt x="241" y="253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0" y="251"/>
                    <a:pt x="240" y="251"/>
                    <a:pt x="240" y="251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2" y="251"/>
                    <a:pt x="242" y="251"/>
                    <a:pt x="242" y="251"/>
                  </a:cubicBezTo>
                  <a:cubicBezTo>
                    <a:pt x="242" y="252"/>
                    <a:pt x="242" y="252"/>
                    <a:pt x="242" y="252"/>
                  </a:cubicBezTo>
                  <a:cubicBezTo>
                    <a:pt x="243" y="251"/>
                    <a:pt x="243" y="251"/>
                    <a:pt x="243" y="251"/>
                  </a:cubicBezTo>
                  <a:cubicBezTo>
                    <a:pt x="242" y="250"/>
                    <a:pt x="242" y="250"/>
                    <a:pt x="242" y="250"/>
                  </a:cubicBezTo>
                  <a:cubicBezTo>
                    <a:pt x="243" y="249"/>
                    <a:pt x="243" y="249"/>
                    <a:pt x="243" y="249"/>
                  </a:cubicBezTo>
                  <a:cubicBezTo>
                    <a:pt x="243" y="248"/>
                    <a:pt x="243" y="248"/>
                    <a:pt x="243" y="248"/>
                  </a:cubicBezTo>
                  <a:cubicBezTo>
                    <a:pt x="243" y="247"/>
                    <a:pt x="243" y="247"/>
                    <a:pt x="243" y="247"/>
                  </a:cubicBezTo>
                  <a:cubicBezTo>
                    <a:pt x="243" y="246"/>
                    <a:pt x="243" y="246"/>
                    <a:pt x="243" y="246"/>
                  </a:cubicBezTo>
                  <a:cubicBezTo>
                    <a:pt x="246" y="247"/>
                    <a:pt x="246" y="247"/>
                    <a:pt x="246" y="247"/>
                  </a:cubicBezTo>
                  <a:cubicBezTo>
                    <a:pt x="247" y="247"/>
                    <a:pt x="247" y="247"/>
                    <a:pt x="247" y="247"/>
                  </a:cubicBezTo>
                  <a:cubicBezTo>
                    <a:pt x="247" y="246"/>
                    <a:pt x="247" y="246"/>
                    <a:pt x="247" y="246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47" y="244"/>
                    <a:pt x="247" y="244"/>
                    <a:pt x="247" y="244"/>
                  </a:cubicBezTo>
                  <a:cubicBezTo>
                    <a:pt x="244" y="243"/>
                    <a:pt x="244" y="243"/>
                    <a:pt x="244" y="243"/>
                  </a:cubicBezTo>
                  <a:cubicBezTo>
                    <a:pt x="245" y="243"/>
                    <a:pt x="245" y="243"/>
                    <a:pt x="245" y="243"/>
                  </a:cubicBezTo>
                  <a:cubicBezTo>
                    <a:pt x="245" y="242"/>
                    <a:pt x="245" y="242"/>
                    <a:pt x="245" y="242"/>
                  </a:cubicBezTo>
                  <a:cubicBezTo>
                    <a:pt x="244" y="242"/>
                    <a:pt x="244" y="242"/>
                    <a:pt x="244" y="242"/>
                  </a:cubicBezTo>
                  <a:cubicBezTo>
                    <a:pt x="243" y="241"/>
                    <a:pt x="243" y="241"/>
                    <a:pt x="243" y="241"/>
                  </a:cubicBezTo>
                  <a:cubicBezTo>
                    <a:pt x="243" y="240"/>
                    <a:pt x="243" y="240"/>
                    <a:pt x="243" y="240"/>
                  </a:cubicBezTo>
                  <a:cubicBezTo>
                    <a:pt x="242" y="238"/>
                    <a:pt x="242" y="238"/>
                    <a:pt x="242" y="238"/>
                  </a:cubicBezTo>
                  <a:cubicBezTo>
                    <a:pt x="241" y="238"/>
                    <a:pt x="241" y="238"/>
                    <a:pt x="241" y="238"/>
                  </a:cubicBezTo>
                  <a:cubicBezTo>
                    <a:pt x="240" y="236"/>
                    <a:pt x="240" y="236"/>
                    <a:pt x="240" y="236"/>
                  </a:cubicBezTo>
                  <a:cubicBezTo>
                    <a:pt x="238" y="235"/>
                    <a:pt x="238" y="235"/>
                    <a:pt x="238" y="235"/>
                  </a:cubicBezTo>
                  <a:cubicBezTo>
                    <a:pt x="239" y="234"/>
                    <a:pt x="239" y="234"/>
                    <a:pt x="239" y="234"/>
                  </a:cubicBezTo>
                  <a:cubicBezTo>
                    <a:pt x="238" y="233"/>
                    <a:pt x="238" y="233"/>
                    <a:pt x="238" y="233"/>
                  </a:cubicBezTo>
                  <a:cubicBezTo>
                    <a:pt x="237" y="232"/>
                    <a:pt x="237" y="232"/>
                    <a:pt x="237" y="232"/>
                  </a:cubicBezTo>
                  <a:cubicBezTo>
                    <a:pt x="238" y="232"/>
                    <a:pt x="238" y="232"/>
                    <a:pt x="238" y="232"/>
                  </a:cubicBezTo>
                  <a:cubicBezTo>
                    <a:pt x="239" y="232"/>
                    <a:pt x="239" y="232"/>
                    <a:pt x="239" y="232"/>
                  </a:cubicBezTo>
                  <a:cubicBezTo>
                    <a:pt x="240" y="232"/>
                    <a:pt x="240" y="232"/>
                    <a:pt x="240" y="232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40" y="234"/>
                    <a:pt x="240" y="234"/>
                    <a:pt x="240" y="234"/>
                  </a:cubicBezTo>
                  <a:cubicBezTo>
                    <a:pt x="241" y="235"/>
                    <a:pt x="241" y="235"/>
                    <a:pt x="241" y="235"/>
                  </a:cubicBezTo>
                  <a:cubicBezTo>
                    <a:pt x="243" y="237"/>
                    <a:pt x="243" y="237"/>
                    <a:pt x="243" y="237"/>
                  </a:cubicBezTo>
                  <a:cubicBezTo>
                    <a:pt x="244" y="238"/>
                    <a:pt x="244" y="238"/>
                    <a:pt x="244" y="238"/>
                  </a:cubicBezTo>
                  <a:cubicBezTo>
                    <a:pt x="245" y="239"/>
                    <a:pt x="245" y="239"/>
                    <a:pt x="245" y="239"/>
                  </a:cubicBezTo>
                  <a:cubicBezTo>
                    <a:pt x="247" y="239"/>
                    <a:pt x="247" y="239"/>
                    <a:pt x="247" y="239"/>
                  </a:cubicBezTo>
                  <a:cubicBezTo>
                    <a:pt x="248" y="238"/>
                    <a:pt x="248" y="238"/>
                    <a:pt x="248" y="238"/>
                  </a:cubicBezTo>
                  <a:cubicBezTo>
                    <a:pt x="248" y="236"/>
                    <a:pt x="248" y="236"/>
                    <a:pt x="248" y="236"/>
                  </a:cubicBezTo>
                  <a:cubicBezTo>
                    <a:pt x="248" y="235"/>
                    <a:pt x="248" y="235"/>
                    <a:pt x="248" y="235"/>
                  </a:cubicBezTo>
                  <a:cubicBezTo>
                    <a:pt x="249" y="236"/>
                    <a:pt x="249" y="236"/>
                    <a:pt x="249" y="236"/>
                  </a:cubicBezTo>
                  <a:cubicBezTo>
                    <a:pt x="249" y="239"/>
                    <a:pt x="249" y="239"/>
                    <a:pt x="249" y="239"/>
                  </a:cubicBezTo>
                  <a:cubicBezTo>
                    <a:pt x="251" y="242"/>
                    <a:pt x="251" y="242"/>
                    <a:pt x="251" y="242"/>
                  </a:cubicBezTo>
                  <a:cubicBezTo>
                    <a:pt x="251" y="243"/>
                    <a:pt x="251" y="243"/>
                    <a:pt x="251" y="243"/>
                  </a:cubicBezTo>
                  <a:cubicBezTo>
                    <a:pt x="252" y="243"/>
                    <a:pt x="252" y="243"/>
                    <a:pt x="252" y="243"/>
                  </a:cubicBezTo>
                  <a:cubicBezTo>
                    <a:pt x="252" y="242"/>
                    <a:pt x="252" y="242"/>
                    <a:pt x="252" y="242"/>
                  </a:cubicBezTo>
                  <a:cubicBezTo>
                    <a:pt x="253" y="240"/>
                    <a:pt x="253" y="240"/>
                    <a:pt x="253" y="240"/>
                  </a:cubicBezTo>
                  <a:cubicBezTo>
                    <a:pt x="254" y="241"/>
                    <a:pt x="254" y="241"/>
                    <a:pt x="254" y="241"/>
                  </a:cubicBezTo>
                  <a:cubicBezTo>
                    <a:pt x="254" y="242"/>
                    <a:pt x="254" y="242"/>
                    <a:pt x="254" y="242"/>
                  </a:cubicBezTo>
                  <a:cubicBezTo>
                    <a:pt x="253" y="243"/>
                    <a:pt x="253" y="243"/>
                    <a:pt x="253" y="243"/>
                  </a:cubicBezTo>
                  <a:cubicBezTo>
                    <a:pt x="254" y="243"/>
                    <a:pt x="254" y="243"/>
                    <a:pt x="254" y="243"/>
                  </a:cubicBezTo>
                  <a:cubicBezTo>
                    <a:pt x="254" y="244"/>
                    <a:pt x="254" y="244"/>
                    <a:pt x="254" y="244"/>
                  </a:cubicBezTo>
                  <a:cubicBezTo>
                    <a:pt x="255" y="244"/>
                    <a:pt x="255" y="244"/>
                    <a:pt x="255" y="244"/>
                  </a:cubicBezTo>
                  <a:cubicBezTo>
                    <a:pt x="259" y="243"/>
                    <a:pt x="259" y="243"/>
                    <a:pt x="259" y="243"/>
                  </a:cubicBezTo>
                  <a:cubicBezTo>
                    <a:pt x="262" y="240"/>
                    <a:pt x="262" y="240"/>
                    <a:pt x="262" y="240"/>
                  </a:cubicBezTo>
                  <a:cubicBezTo>
                    <a:pt x="263" y="237"/>
                    <a:pt x="263" y="237"/>
                    <a:pt x="263" y="237"/>
                  </a:cubicBezTo>
                  <a:cubicBezTo>
                    <a:pt x="264" y="235"/>
                    <a:pt x="264" y="235"/>
                    <a:pt x="264" y="235"/>
                  </a:cubicBezTo>
                  <a:cubicBezTo>
                    <a:pt x="270" y="233"/>
                    <a:pt x="270" y="233"/>
                    <a:pt x="270" y="233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7" y="235"/>
                    <a:pt x="277" y="235"/>
                    <a:pt x="277" y="235"/>
                  </a:cubicBezTo>
                  <a:cubicBezTo>
                    <a:pt x="278" y="235"/>
                    <a:pt x="278" y="235"/>
                    <a:pt x="278" y="235"/>
                  </a:cubicBezTo>
                  <a:cubicBezTo>
                    <a:pt x="278" y="236"/>
                    <a:pt x="278" y="236"/>
                    <a:pt x="278" y="236"/>
                  </a:cubicBezTo>
                  <a:cubicBezTo>
                    <a:pt x="276" y="238"/>
                    <a:pt x="276" y="238"/>
                    <a:pt x="276" y="238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36"/>
                    <a:pt x="276" y="236"/>
                    <a:pt x="276" y="236"/>
                  </a:cubicBezTo>
                  <a:cubicBezTo>
                    <a:pt x="273" y="235"/>
                    <a:pt x="273" y="235"/>
                    <a:pt x="273" y="235"/>
                  </a:cubicBezTo>
                  <a:cubicBezTo>
                    <a:pt x="270" y="235"/>
                    <a:pt x="270" y="235"/>
                    <a:pt x="270" y="235"/>
                  </a:cubicBezTo>
                  <a:cubicBezTo>
                    <a:pt x="269" y="235"/>
                    <a:pt x="269" y="235"/>
                    <a:pt x="269" y="235"/>
                  </a:cubicBezTo>
                  <a:cubicBezTo>
                    <a:pt x="272" y="236"/>
                    <a:pt x="272" y="236"/>
                    <a:pt x="272" y="236"/>
                  </a:cubicBezTo>
                  <a:cubicBezTo>
                    <a:pt x="270" y="236"/>
                    <a:pt x="270" y="236"/>
                    <a:pt x="270" y="236"/>
                  </a:cubicBezTo>
                  <a:cubicBezTo>
                    <a:pt x="270" y="237"/>
                    <a:pt x="270" y="237"/>
                    <a:pt x="270" y="237"/>
                  </a:cubicBezTo>
                  <a:cubicBezTo>
                    <a:pt x="271" y="237"/>
                    <a:pt x="271" y="237"/>
                    <a:pt x="271" y="237"/>
                  </a:cubicBezTo>
                  <a:cubicBezTo>
                    <a:pt x="272" y="238"/>
                    <a:pt x="272" y="238"/>
                    <a:pt x="272" y="238"/>
                  </a:cubicBezTo>
                  <a:cubicBezTo>
                    <a:pt x="273" y="238"/>
                    <a:pt x="273" y="238"/>
                    <a:pt x="273" y="238"/>
                  </a:cubicBezTo>
                  <a:cubicBezTo>
                    <a:pt x="273" y="239"/>
                    <a:pt x="273" y="239"/>
                    <a:pt x="273" y="239"/>
                  </a:cubicBezTo>
                  <a:cubicBezTo>
                    <a:pt x="272" y="238"/>
                    <a:pt x="272" y="238"/>
                    <a:pt x="272" y="238"/>
                  </a:cubicBezTo>
                  <a:cubicBezTo>
                    <a:pt x="271" y="238"/>
                    <a:pt x="271" y="238"/>
                    <a:pt x="271" y="238"/>
                  </a:cubicBezTo>
                  <a:cubicBezTo>
                    <a:pt x="270" y="239"/>
                    <a:pt x="270" y="239"/>
                    <a:pt x="270" y="239"/>
                  </a:cubicBezTo>
                  <a:cubicBezTo>
                    <a:pt x="269" y="239"/>
                    <a:pt x="269" y="239"/>
                    <a:pt x="269" y="239"/>
                  </a:cubicBezTo>
                  <a:cubicBezTo>
                    <a:pt x="268" y="239"/>
                    <a:pt x="268" y="239"/>
                    <a:pt x="268" y="239"/>
                  </a:cubicBezTo>
                  <a:cubicBezTo>
                    <a:pt x="267" y="238"/>
                    <a:pt x="267" y="238"/>
                    <a:pt x="267" y="238"/>
                  </a:cubicBezTo>
                  <a:cubicBezTo>
                    <a:pt x="267" y="241"/>
                    <a:pt x="267" y="241"/>
                    <a:pt x="267" y="241"/>
                  </a:cubicBezTo>
                  <a:cubicBezTo>
                    <a:pt x="266" y="241"/>
                    <a:pt x="266" y="241"/>
                    <a:pt x="266" y="241"/>
                  </a:cubicBezTo>
                  <a:cubicBezTo>
                    <a:pt x="263" y="243"/>
                    <a:pt x="263" y="243"/>
                    <a:pt x="263" y="243"/>
                  </a:cubicBezTo>
                  <a:close/>
                  <a:moveTo>
                    <a:pt x="292" y="277"/>
                  </a:moveTo>
                  <a:cubicBezTo>
                    <a:pt x="286" y="277"/>
                    <a:pt x="286" y="277"/>
                    <a:pt x="286" y="277"/>
                  </a:cubicBezTo>
                  <a:cubicBezTo>
                    <a:pt x="286" y="276"/>
                    <a:pt x="286" y="276"/>
                    <a:pt x="286" y="276"/>
                  </a:cubicBezTo>
                  <a:cubicBezTo>
                    <a:pt x="285" y="278"/>
                    <a:pt x="285" y="278"/>
                    <a:pt x="285" y="278"/>
                  </a:cubicBezTo>
                  <a:cubicBezTo>
                    <a:pt x="283" y="279"/>
                    <a:pt x="283" y="279"/>
                    <a:pt x="283" y="279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78"/>
                    <a:pt x="278" y="278"/>
                    <a:pt x="278" y="278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272" y="281"/>
                    <a:pt x="272" y="281"/>
                    <a:pt x="272" y="281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3"/>
                    <a:pt x="272" y="283"/>
                    <a:pt x="272" y="283"/>
                  </a:cubicBezTo>
                  <a:cubicBezTo>
                    <a:pt x="270" y="284"/>
                    <a:pt x="270" y="284"/>
                    <a:pt x="270" y="284"/>
                  </a:cubicBezTo>
                  <a:cubicBezTo>
                    <a:pt x="270" y="283"/>
                    <a:pt x="270" y="283"/>
                    <a:pt x="270" y="283"/>
                  </a:cubicBezTo>
                  <a:cubicBezTo>
                    <a:pt x="268" y="284"/>
                    <a:pt x="268" y="284"/>
                    <a:pt x="268" y="284"/>
                  </a:cubicBezTo>
                  <a:cubicBezTo>
                    <a:pt x="267" y="283"/>
                    <a:pt x="267" y="283"/>
                    <a:pt x="267" y="283"/>
                  </a:cubicBezTo>
                  <a:cubicBezTo>
                    <a:pt x="267" y="282"/>
                    <a:pt x="267" y="282"/>
                    <a:pt x="267" y="282"/>
                  </a:cubicBezTo>
                  <a:cubicBezTo>
                    <a:pt x="268" y="282"/>
                    <a:pt x="268" y="282"/>
                    <a:pt x="268" y="282"/>
                  </a:cubicBezTo>
                  <a:cubicBezTo>
                    <a:pt x="269" y="281"/>
                    <a:pt x="269" y="281"/>
                    <a:pt x="269" y="281"/>
                  </a:cubicBezTo>
                  <a:cubicBezTo>
                    <a:pt x="269" y="279"/>
                    <a:pt x="269" y="279"/>
                    <a:pt x="269" y="279"/>
                  </a:cubicBezTo>
                  <a:cubicBezTo>
                    <a:pt x="270" y="278"/>
                    <a:pt x="270" y="278"/>
                    <a:pt x="270" y="278"/>
                  </a:cubicBezTo>
                  <a:cubicBezTo>
                    <a:pt x="271" y="278"/>
                    <a:pt x="271" y="278"/>
                    <a:pt x="271" y="278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274" y="272"/>
                    <a:pt x="274" y="272"/>
                    <a:pt x="274" y="272"/>
                  </a:cubicBezTo>
                  <a:cubicBezTo>
                    <a:pt x="276" y="272"/>
                    <a:pt x="276" y="272"/>
                    <a:pt x="276" y="272"/>
                  </a:cubicBezTo>
                  <a:cubicBezTo>
                    <a:pt x="277" y="272"/>
                    <a:pt x="277" y="272"/>
                    <a:pt x="277" y="272"/>
                  </a:cubicBezTo>
                  <a:cubicBezTo>
                    <a:pt x="277" y="271"/>
                    <a:pt x="277" y="271"/>
                    <a:pt x="277" y="271"/>
                  </a:cubicBezTo>
                  <a:cubicBezTo>
                    <a:pt x="276" y="270"/>
                    <a:pt x="276" y="270"/>
                    <a:pt x="276" y="270"/>
                  </a:cubicBezTo>
                  <a:cubicBezTo>
                    <a:pt x="277" y="270"/>
                    <a:pt x="277" y="270"/>
                    <a:pt x="277" y="270"/>
                  </a:cubicBezTo>
                  <a:cubicBezTo>
                    <a:pt x="277" y="269"/>
                    <a:pt x="277" y="269"/>
                    <a:pt x="277" y="269"/>
                  </a:cubicBezTo>
                  <a:cubicBezTo>
                    <a:pt x="279" y="269"/>
                    <a:pt x="279" y="269"/>
                    <a:pt x="279" y="269"/>
                  </a:cubicBezTo>
                  <a:cubicBezTo>
                    <a:pt x="279" y="270"/>
                    <a:pt x="279" y="270"/>
                    <a:pt x="279" y="270"/>
                  </a:cubicBezTo>
                  <a:cubicBezTo>
                    <a:pt x="281" y="269"/>
                    <a:pt x="281" y="269"/>
                    <a:pt x="281" y="269"/>
                  </a:cubicBezTo>
                  <a:cubicBezTo>
                    <a:pt x="281" y="270"/>
                    <a:pt x="281" y="270"/>
                    <a:pt x="281" y="270"/>
                  </a:cubicBezTo>
                  <a:cubicBezTo>
                    <a:pt x="281" y="271"/>
                    <a:pt x="281" y="271"/>
                    <a:pt x="281" y="271"/>
                  </a:cubicBezTo>
                  <a:cubicBezTo>
                    <a:pt x="280" y="271"/>
                    <a:pt x="280" y="271"/>
                    <a:pt x="280" y="271"/>
                  </a:cubicBezTo>
                  <a:cubicBezTo>
                    <a:pt x="278" y="272"/>
                    <a:pt x="278" y="272"/>
                    <a:pt x="278" y="272"/>
                  </a:cubicBezTo>
                  <a:cubicBezTo>
                    <a:pt x="277" y="273"/>
                    <a:pt x="277" y="273"/>
                    <a:pt x="277" y="273"/>
                  </a:cubicBezTo>
                  <a:cubicBezTo>
                    <a:pt x="278" y="274"/>
                    <a:pt x="278" y="274"/>
                    <a:pt x="278" y="274"/>
                  </a:cubicBezTo>
                  <a:cubicBezTo>
                    <a:pt x="279" y="273"/>
                    <a:pt x="279" y="273"/>
                    <a:pt x="279" y="273"/>
                  </a:cubicBezTo>
                  <a:cubicBezTo>
                    <a:pt x="281" y="273"/>
                    <a:pt x="281" y="273"/>
                    <a:pt x="281" y="273"/>
                  </a:cubicBezTo>
                  <a:cubicBezTo>
                    <a:pt x="281" y="274"/>
                    <a:pt x="281" y="274"/>
                    <a:pt x="281" y="274"/>
                  </a:cubicBezTo>
                  <a:cubicBezTo>
                    <a:pt x="280" y="274"/>
                    <a:pt x="280" y="274"/>
                    <a:pt x="280" y="274"/>
                  </a:cubicBezTo>
                  <a:cubicBezTo>
                    <a:pt x="280" y="275"/>
                    <a:pt x="280" y="275"/>
                    <a:pt x="280" y="275"/>
                  </a:cubicBezTo>
                  <a:cubicBezTo>
                    <a:pt x="280" y="276"/>
                    <a:pt x="280" y="276"/>
                    <a:pt x="280" y="276"/>
                  </a:cubicBezTo>
                  <a:cubicBezTo>
                    <a:pt x="281" y="276"/>
                    <a:pt x="281" y="276"/>
                    <a:pt x="281" y="276"/>
                  </a:cubicBezTo>
                  <a:cubicBezTo>
                    <a:pt x="282" y="275"/>
                    <a:pt x="282" y="275"/>
                    <a:pt x="282" y="275"/>
                  </a:cubicBezTo>
                  <a:cubicBezTo>
                    <a:pt x="285" y="275"/>
                    <a:pt x="285" y="275"/>
                    <a:pt x="285" y="275"/>
                  </a:cubicBezTo>
                  <a:cubicBezTo>
                    <a:pt x="286" y="275"/>
                    <a:pt x="286" y="275"/>
                    <a:pt x="286" y="275"/>
                  </a:cubicBezTo>
                  <a:cubicBezTo>
                    <a:pt x="287" y="275"/>
                    <a:pt x="287" y="275"/>
                    <a:pt x="287" y="275"/>
                  </a:cubicBezTo>
                  <a:cubicBezTo>
                    <a:pt x="287" y="276"/>
                    <a:pt x="287" y="276"/>
                    <a:pt x="287" y="276"/>
                  </a:cubicBezTo>
                  <a:cubicBezTo>
                    <a:pt x="293" y="276"/>
                    <a:pt x="293" y="276"/>
                    <a:pt x="293" y="276"/>
                  </a:cubicBezTo>
                  <a:lnTo>
                    <a:pt x="292" y="277"/>
                  </a:lnTo>
                  <a:close/>
                  <a:moveTo>
                    <a:pt x="333" y="342"/>
                  </a:moveTo>
                  <a:cubicBezTo>
                    <a:pt x="333" y="343"/>
                    <a:pt x="333" y="343"/>
                    <a:pt x="333" y="343"/>
                  </a:cubicBezTo>
                  <a:cubicBezTo>
                    <a:pt x="331" y="343"/>
                    <a:pt x="331" y="343"/>
                    <a:pt x="331" y="343"/>
                  </a:cubicBezTo>
                  <a:cubicBezTo>
                    <a:pt x="331" y="342"/>
                    <a:pt x="331" y="342"/>
                    <a:pt x="331" y="342"/>
                  </a:cubicBezTo>
                  <a:cubicBezTo>
                    <a:pt x="330" y="343"/>
                    <a:pt x="330" y="343"/>
                    <a:pt x="330" y="343"/>
                  </a:cubicBezTo>
                  <a:cubicBezTo>
                    <a:pt x="331" y="344"/>
                    <a:pt x="331" y="344"/>
                    <a:pt x="331" y="344"/>
                  </a:cubicBezTo>
                  <a:cubicBezTo>
                    <a:pt x="330" y="345"/>
                    <a:pt x="330" y="345"/>
                    <a:pt x="330" y="345"/>
                  </a:cubicBezTo>
                  <a:cubicBezTo>
                    <a:pt x="331" y="348"/>
                    <a:pt x="331" y="348"/>
                    <a:pt x="331" y="348"/>
                  </a:cubicBezTo>
                  <a:cubicBezTo>
                    <a:pt x="330" y="349"/>
                    <a:pt x="330" y="349"/>
                    <a:pt x="330" y="349"/>
                  </a:cubicBezTo>
                  <a:cubicBezTo>
                    <a:pt x="330" y="350"/>
                    <a:pt x="330" y="350"/>
                    <a:pt x="330" y="350"/>
                  </a:cubicBezTo>
                  <a:cubicBezTo>
                    <a:pt x="330" y="352"/>
                    <a:pt x="330" y="352"/>
                    <a:pt x="330" y="352"/>
                  </a:cubicBezTo>
                  <a:cubicBezTo>
                    <a:pt x="330" y="353"/>
                    <a:pt x="330" y="353"/>
                    <a:pt x="330" y="353"/>
                  </a:cubicBezTo>
                  <a:cubicBezTo>
                    <a:pt x="331" y="354"/>
                    <a:pt x="331" y="354"/>
                    <a:pt x="331" y="354"/>
                  </a:cubicBezTo>
                  <a:cubicBezTo>
                    <a:pt x="331" y="356"/>
                    <a:pt x="331" y="356"/>
                    <a:pt x="331" y="356"/>
                  </a:cubicBezTo>
                  <a:cubicBezTo>
                    <a:pt x="330" y="356"/>
                    <a:pt x="330" y="356"/>
                    <a:pt x="330" y="356"/>
                  </a:cubicBezTo>
                  <a:cubicBezTo>
                    <a:pt x="329" y="355"/>
                    <a:pt x="329" y="355"/>
                    <a:pt x="329" y="355"/>
                  </a:cubicBezTo>
                  <a:cubicBezTo>
                    <a:pt x="327" y="350"/>
                    <a:pt x="327" y="350"/>
                    <a:pt x="327" y="350"/>
                  </a:cubicBezTo>
                  <a:cubicBezTo>
                    <a:pt x="329" y="348"/>
                    <a:pt x="329" y="348"/>
                    <a:pt x="329" y="348"/>
                  </a:cubicBezTo>
                  <a:cubicBezTo>
                    <a:pt x="329" y="345"/>
                    <a:pt x="329" y="345"/>
                    <a:pt x="329" y="345"/>
                  </a:cubicBezTo>
                  <a:cubicBezTo>
                    <a:pt x="327" y="345"/>
                    <a:pt x="327" y="345"/>
                    <a:pt x="327" y="345"/>
                  </a:cubicBezTo>
                  <a:cubicBezTo>
                    <a:pt x="327" y="346"/>
                    <a:pt x="327" y="346"/>
                    <a:pt x="327" y="346"/>
                  </a:cubicBezTo>
                  <a:cubicBezTo>
                    <a:pt x="326" y="345"/>
                    <a:pt x="326" y="345"/>
                    <a:pt x="326" y="345"/>
                  </a:cubicBezTo>
                  <a:cubicBezTo>
                    <a:pt x="326" y="343"/>
                    <a:pt x="326" y="343"/>
                    <a:pt x="326" y="343"/>
                  </a:cubicBezTo>
                  <a:cubicBezTo>
                    <a:pt x="325" y="343"/>
                    <a:pt x="325" y="343"/>
                    <a:pt x="325" y="343"/>
                  </a:cubicBezTo>
                  <a:cubicBezTo>
                    <a:pt x="325" y="344"/>
                    <a:pt x="325" y="344"/>
                    <a:pt x="325" y="344"/>
                  </a:cubicBezTo>
                  <a:cubicBezTo>
                    <a:pt x="325" y="345"/>
                    <a:pt x="325" y="345"/>
                    <a:pt x="325" y="345"/>
                  </a:cubicBezTo>
                  <a:cubicBezTo>
                    <a:pt x="324" y="345"/>
                    <a:pt x="324" y="345"/>
                    <a:pt x="324" y="345"/>
                  </a:cubicBezTo>
                  <a:cubicBezTo>
                    <a:pt x="323" y="345"/>
                    <a:pt x="323" y="345"/>
                    <a:pt x="323" y="345"/>
                  </a:cubicBezTo>
                  <a:cubicBezTo>
                    <a:pt x="323" y="344"/>
                    <a:pt x="323" y="344"/>
                    <a:pt x="323" y="344"/>
                  </a:cubicBezTo>
                  <a:cubicBezTo>
                    <a:pt x="323" y="343"/>
                    <a:pt x="323" y="343"/>
                    <a:pt x="323" y="343"/>
                  </a:cubicBezTo>
                  <a:cubicBezTo>
                    <a:pt x="322" y="342"/>
                    <a:pt x="322" y="342"/>
                    <a:pt x="322" y="342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3" y="342"/>
                    <a:pt x="323" y="342"/>
                    <a:pt x="323" y="342"/>
                  </a:cubicBezTo>
                  <a:cubicBezTo>
                    <a:pt x="325" y="342"/>
                    <a:pt x="325" y="342"/>
                    <a:pt x="325" y="342"/>
                  </a:cubicBezTo>
                  <a:cubicBezTo>
                    <a:pt x="326" y="341"/>
                    <a:pt x="326" y="341"/>
                    <a:pt x="326" y="341"/>
                  </a:cubicBezTo>
                  <a:cubicBezTo>
                    <a:pt x="324" y="339"/>
                    <a:pt x="324" y="339"/>
                    <a:pt x="324" y="339"/>
                  </a:cubicBezTo>
                  <a:cubicBezTo>
                    <a:pt x="324" y="338"/>
                    <a:pt x="324" y="338"/>
                    <a:pt x="324" y="338"/>
                  </a:cubicBezTo>
                  <a:cubicBezTo>
                    <a:pt x="325" y="338"/>
                    <a:pt x="325" y="338"/>
                    <a:pt x="325" y="338"/>
                  </a:cubicBezTo>
                  <a:cubicBezTo>
                    <a:pt x="327" y="338"/>
                    <a:pt x="327" y="338"/>
                    <a:pt x="327" y="338"/>
                  </a:cubicBezTo>
                  <a:cubicBezTo>
                    <a:pt x="327" y="337"/>
                    <a:pt x="327" y="337"/>
                    <a:pt x="327" y="337"/>
                  </a:cubicBezTo>
                  <a:cubicBezTo>
                    <a:pt x="329" y="338"/>
                    <a:pt x="329" y="338"/>
                    <a:pt x="329" y="338"/>
                  </a:cubicBezTo>
                  <a:cubicBezTo>
                    <a:pt x="330" y="339"/>
                    <a:pt x="330" y="339"/>
                    <a:pt x="330" y="339"/>
                  </a:cubicBezTo>
                  <a:cubicBezTo>
                    <a:pt x="330" y="340"/>
                    <a:pt x="330" y="340"/>
                    <a:pt x="330" y="340"/>
                  </a:cubicBezTo>
                  <a:cubicBezTo>
                    <a:pt x="332" y="340"/>
                    <a:pt x="332" y="340"/>
                    <a:pt x="332" y="340"/>
                  </a:cubicBezTo>
                  <a:cubicBezTo>
                    <a:pt x="333" y="340"/>
                    <a:pt x="333" y="340"/>
                    <a:pt x="333" y="340"/>
                  </a:cubicBezTo>
                  <a:cubicBezTo>
                    <a:pt x="333" y="342"/>
                    <a:pt x="333" y="342"/>
                    <a:pt x="333" y="342"/>
                  </a:cubicBezTo>
                  <a:close/>
                  <a:moveTo>
                    <a:pt x="350" y="363"/>
                  </a:moveTo>
                  <a:cubicBezTo>
                    <a:pt x="349" y="366"/>
                    <a:pt x="349" y="366"/>
                    <a:pt x="349" y="366"/>
                  </a:cubicBezTo>
                  <a:cubicBezTo>
                    <a:pt x="348" y="365"/>
                    <a:pt x="348" y="365"/>
                    <a:pt x="348" y="365"/>
                  </a:cubicBezTo>
                  <a:cubicBezTo>
                    <a:pt x="348" y="368"/>
                    <a:pt x="348" y="368"/>
                    <a:pt x="348" y="368"/>
                  </a:cubicBezTo>
                  <a:cubicBezTo>
                    <a:pt x="347" y="368"/>
                    <a:pt x="347" y="368"/>
                    <a:pt x="347" y="368"/>
                  </a:cubicBezTo>
                  <a:cubicBezTo>
                    <a:pt x="346" y="365"/>
                    <a:pt x="346" y="365"/>
                    <a:pt x="346" y="365"/>
                  </a:cubicBezTo>
                  <a:cubicBezTo>
                    <a:pt x="347" y="362"/>
                    <a:pt x="347" y="362"/>
                    <a:pt x="347" y="362"/>
                  </a:cubicBezTo>
                  <a:cubicBezTo>
                    <a:pt x="348" y="359"/>
                    <a:pt x="348" y="359"/>
                    <a:pt x="348" y="359"/>
                  </a:cubicBezTo>
                  <a:cubicBezTo>
                    <a:pt x="347" y="360"/>
                    <a:pt x="347" y="360"/>
                    <a:pt x="347" y="360"/>
                  </a:cubicBezTo>
                  <a:cubicBezTo>
                    <a:pt x="347" y="359"/>
                    <a:pt x="347" y="359"/>
                    <a:pt x="347" y="359"/>
                  </a:cubicBezTo>
                  <a:cubicBezTo>
                    <a:pt x="347" y="357"/>
                    <a:pt x="347" y="357"/>
                    <a:pt x="347" y="357"/>
                  </a:cubicBezTo>
                  <a:cubicBezTo>
                    <a:pt x="347" y="356"/>
                    <a:pt x="347" y="356"/>
                    <a:pt x="347" y="356"/>
                  </a:cubicBezTo>
                  <a:cubicBezTo>
                    <a:pt x="346" y="355"/>
                    <a:pt x="346" y="355"/>
                    <a:pt x="346" y="355"/>
                  </a:cubicBezTo>
                  <a:cubicBezTo>
                    <a:pt x="345" y="355"/>
                    <a:pt x="345" y="355"/>
                    <a:pt x="345" y="355"/>
                  </a:cubicBezTo>
                  <a:cubicBezTo>
                    <a:pt x="345" y="356"/>
                    <a:pt x="345" y="356"/>
                    <a:pt x="345" y="356"/>
                  </a:cubicBezTo>
                  <a:cubicBezTo>
                    <a:pt x="345" y="358"/>
                    <a:pt x="345" y="358"/>
                    <a:pt x="345" y="358"/>
                  </a:cubicBezTo>
                  <a:cubicBezTo>
                    <a:pt x="344" y="358"/>
                    <a:pt x="344" y="358"/>
                    <a:pt x="344" y="358"/>
                  </a:cubicBezTo>
                  <a:cubicBezTo>
                    <a:pt x="344" y="356"/>
                    <a:pt x="344" y="356"/>
                    <a:pt x="344" y="356"/>
                  </a:cubicBezTo>
                  <a:cubicBezTo>
                    <a:pt x="344" y="355"/>
                    <a:pt x="344" y="355"/>
                    <a:pt x="344" y="355"/>
                  </a:cubicBezTo>
                  <a:cubicBezTo>
                    <a:pt x="344" y="354"/>
                    <a:pt x="344" y="354"/>
                    <a:pt x="344" y="354"/>
                  </a:cubicBezTo>
                  <a:cubicBezTo>
                    <a:pt x="342" y="352"/>
                    <a:pt x="342" y="352"/>
                    <a:pt x="342" y="352"/>
                  </a:cubicBezTo>
                  <a:cubicBezTo>
                    <a:pt x="342" y="353"/>
                    <a:pt x="342" y="353"/>
                    <a:pt x="342" y="353"/>
                  </a:cubicBezTo>
                  <a:cubicBezTo>
                    <a:pt x="341" y="354"/>
                    <a:pt x="341" y="354"/>
                    <a:pt x="341" y="354"/>
                  </a:cubicBezTo>
                  <a:cubicBezTo>
                    <a:pt x="340" y="353"/>
                    <a:pt x="340" y="353"/>
                    <a:pt x="340" y="353"/>
                  </a:cubicBezTo>
                  <a:cubicBezTo>
                    <a:pt x="339" y="350"/>
                    <a:pt x="339" y="350"/>
                    <a:pt x="339" y="350"/>
                  </a:cubicBezTo>
                  <a:cubicBezTo>
                    <a:pt x="339" y="349"/>
                    <a:pt x="339" y="349"/>
                    <a:pt x="339" y="349"/>
                  </a:cubicBezTo>
                  <a:cubicBezTo>
                    <a:pt x="338" y="349"/>
                    <a:pt x="338" y="349"/>
                    <a:pt x="338" y="349"/>
                  </a:cubicBezTo>
                  <a:cubicBezTo>
                    <a:pt x="338" y="348"/>
                    <a:pt x="338" y="348"/>
                    <a:pt x="338" y="348"/>
                  </a:cubicBezTo>
                  <a:cubicBezTo>
                    <a:pt x="336" y="346"/>
                    <a:pt x="336" y="346"/>
                    <a:pt x="336" y="346"/>
                  </a:cubicBezTo>
                  <a:cubicBezTo>
                    <a:pt x="336" y="344"/>
                    <a:pt x="336" y="344"/>
                    <a:pt x="336" y="344"/>
                  </a:cubicBezTo>
                  <a:cubicBezTo>
                    <a:pt x="336" y="343"/>
                    <a:pt x="336" y="343"/>
                    <a:pt x="336" y="34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8" y="342"/>
                    <a:pt x="338" y="342"/>
                    <a:pt x="338" y="342"/>
                  </a:cubicBezTo>
                  <a:cubicBezTo>
                    <a:pt x="335" y="342"/>
                    <a:pt x="335" y="342"/>
                    <a:pt x="335" y="342"/>
                  </a:cubicBezTo>
                  <a:cubicBezTo>
                    <a:pt x="334" y="342"/>
                    <a:pt x="334" y="342"/>
                    <a:pt x="334" y="342"/>
                  </a:cubicBezTo>
                  <a:cubicBezTo>
                    <a:pt x="333" y="339"/>
                    <a:pt x="333" y="339"/>
                    <a:pt x="333" y="339"/>
                  </a:cubicBezTo>
                  <a:cubicBezTo>
                    <a:pt x="334" y="338"/>
                    <a:pt x="334" y="338"/>
                    <a:pt x="334" y="338"/>
                  </a:cubicBezTo>
                  <a:cubicBezTo>
                    <a:pt x="335" y="336"/>
                    <a:pt x="335" y="336"/>
                    <a:pt x="335" y="336"/>
                  </a:cubicBezTo>
                  <a:cubicBezTo>
                    <a:pt x="335" y="335"/>
                    <a:pt x="335" y="335"/>
                    <a:pt x="335" y="335"/>
                  </a:cubicBezTo>
                  <a:cubicBezTo>
                    <a:pt x="336" y="335"/>
                    <a:pt x="336" y="335"/>
                    <a:pt x="336" y="335"/>
                  </a:cubicBezTo>
                  <a:cubicBezTo>
                    <a:pt x="339" y="336"/>
                    <a:pt x="339" y="336"/>
                    <a:pt x="339" y="336"/>
                  </a:cubicBezTo>
                  <a:cubicBezTo>
                    <a:pt x="340" y="336"/>
                    <a:pt x="340" y="336"/>
                    <a:pt x="340" y="336"/>
                  </a:cubicBezTo>
                  <a:cubicBezTo>
                    <a:pt x="340" y="335"/>
                    <a:pt x="340" y="335"/>
                    <a:pt x="340" y="335"/>
                  </a:cubicBezTo>
                  <a:cubicBezTo>
                    <a:pt x="339" y="334"/>
                    <a:pt x="339" y="334"/>
                    <a:pt x="339" y="334"/>
                  </a:cubicBezTo>
                  <a:cubicBezTo>
                    <a:pt x="339" y="333"/>
                    <a:pt x="339" y="333"/>
                    <a:pt x="339" y="333"/>
                  </a:cubicBezTo>
                  <a:cubicBezTo>
                    <a:pt x="340" y="331"/>
                    <a:pt x="340" y="331"/>
                    <a:pt x="340" y="331"/>
                  </a:cubicBezTo>
                  <a:cubicBezTo>
                    <a:pt x="339" y="332"/>
                    <a:pt x="339" y="332"/>
                    <a:pt x="339" y="332"/>
                  </a:cubicBezTo>
                  <a:cubicBezTo>
                    <a:pt x="339" y="331"/>
                    <a:pt x="339" y="331"/>
                    <a:pt x="339" y="331"/>
                  </a:cubicBezTo>
                  <a:cubicBezTo>
                    <a:pt x="339" y="330"/>
                    <a:pt x="339" y="330"/>
                    <a:pt x="339" y="330"/>
                  </a:cubicBezTo>
                  <a:cubicBezTo>
                    <a:pt x="338" y="330"/>
                    <a:pt x="338" y="330"/>
                    <a:pt x="338" y="330"/>
                  </a:cubicBezTo>
                  <a:cubicBezTo>
                    <a:pt x="337" y="330"/>
                    <a:pt x="337" y="330"/>
                    <a:pt x="337" y="330"/>
                  </a:cubicBezTo>
                  <a:cubicBezTo>
                    <a:pt x="338" y="329"/>
                    <a:pt x="338" y="329"/>
                    <a:pt x="338" y="329"/>
                  </a:cubicBezTo>
                  <a:cubicBezTo>
                    <a:pt x="339" y="329"/>
                    <a:pt x="339" y="329"/>
                    <a:pt x="339" y="329"/>
                  </a:cubicBezTo>
                  <a:cubicBezTo>
                    <a:pt x="340" y="329"/>
                    <a:pt x="340" y="329"/>
                    <a:pt x="340" y="329"/>
                  </a:cubicBezTo>
                  <a:cubicBezTo>
                    <a:pt x="340" y="330"/>
                    <a:pt x="340" y="330"/>
                    <a:pt x="340" y="330"/>
                  </a:cubicBezTo>
                  <a:cubicBezTo>
                    <a:pt x="341" y="330"/>
                    <a:pt x="341" y="330"/>
                    <a:pt x="341" y="330"/>
                  </a:cubicBezTo>
                  <a:cubicBezTo>
                    <a:pt x="341" y="331"/>
                    <a:pt x="341" y="331"/>
                    <a:pt x="341" y="331"/>
                  </a:cubicBezTo>
                  <a:cubicBezTo>
                    <a:pt x="340" y="332"/>
                    <a:pt x="340" y="332"/>
                    <a:pt x="340" y="332"/>
                  </a:cubicBezTo>
                  <a:cubicBezTo>
                    <a:pt x="340" y="333"/>
                    <a:pt x="340" y="333"/>
                    <a:pt x="340" y="333"/>
                  </a:cubicBezTo>
                  <a:cubicBezTo>
                    <a:pt x="341" y="332"/>
                    <a:pt x="341" y="332"/>
                    <a:pt x="341" y="332"/>
                  </a:cubicBezTo>
                  <a:cubicBezTo>
                    <a:pt x="342" y="332"/>
                    <a:pt x="342" y="332"/>
                    <a:pt x="342" y="332"/>
                  </a:cubicBezTo>
                  <a:cubicBezTo>
                    <a:pt x="343" y="333"/>
                    <a:pt x="343" y="333"/>
                    <a:pt x="343" y="333"/>
                  </a:cubicBezTo>
                  <a:cubicBezTo>
                    <a:pt x="342" y="333"/>
                    <a:pt x="342" y="333"/>
                    <a:pt x="342" y="333"/>
                  </a:cubicBezTo>
                  <a:cubicBezTo>
                    <a:pt x="341" y="334"/>
                    <a:pt x="341" y="334"/>
                    <a:pt x="341" y="334"/>
                  </a:cubicBezTo>
                  <a:cubicBezTo>
                    <a:pt x="342" y="337"/>
                    <a:pt x="342" y="337"/>
                    <a:pt x="342" y="337"/>
                  </a:cubicBezTo>
                  <a:cubicBezTo>
                    <a:pt x="342" y="338"/>
                    <a:pt x="342" y="338"/>
                    <a:pt x="342" y="338"/>
                  </a:cubicBezTo>
                  <a:cubicBezTo>
                    <a:pt x="343" y="341"/>
                    <a:pt x="343" y="341"/>
                    <a:pt x="343" y="341"/>
                  </a:cubicBezTo>
                  <a:cubicBezTo>
                    <a:pt x="344" y="343"/>
                    <a:pt x="344" y="343"/>
                    <a:pt x="344" y="343"/>
                  </a:cubicBezTo>
                  <a:cubicBezTo>
                    <a:pt x="344" y="344"/>
                    <a:pt x="344" y="344"/>
                    <a:pt x="344" y="344"/>
                  </a:cubicBezTo>
                  <a:cubicBezTo>
                    <a:pt x="344" y="346"/>
                    <a:pt x="344" y="346"/>
                    <a:pt x="344" y="346"/>
                  </a:cubicBezTo>
                  <a:cubicBezTo>
                    <a:pt x="345" y="348"/>
                    <a:pt x="345" y="348"/>
                    <a:pt x="345" y="348"/>
                  </a:cubicBezTo>
                  <a:cubicBezTo>
                    <a:pt x="345" y="351"/>
                    <a:pt x="345" y="351"/>
                    <a:pt x="345" y="351"/>
                  </a:cubicBezTo>
                  <a:cubicBezTo>
                    <a:pt x="347" y="353"/>
                    <a:pt x="347" y="353"/>
                    <a:pt x="347" y="353"/>
                  </a:cubicBezTo>
                  <a:cubicBezTo>
                    <a:pt x="347" y="355"/>
                    <a:pt x="347" y="355"/>
                    <a:pt x="347" y="355"/>
                  </a:cubicBezTo>
                  <a:cubicBezTo>
                    <a:pt x="350" y="360"/>
                    <a:pt x="350" y="360"/>
                    <a:pt x="350" y="360"/>
                  </a:cubicBezTo>
                  <a:cubicBezTo>
                    <a:pt x="349" y="361"/>
                    <a:pt x="349" y="361"/>
                    <a:pt x="349" y="361"/>
                  </a:cubicBezTo>
                  <a:cubicBezTo>
                    <a:pt x="349" y="362"/>
                    <a:pt x="349" y="362"/>
                    <a:pt x="349" y="362"/>
                  </a:cubicBezTo>
                  <a:cubicBezTo>
                    <a:pt x="350" y="363"/>
                    <a:pt x="350" y="363"/>
                    <a:pt x="350" y="363"/>
                  </a:cubicBezTo>
                  <a:close/>
                  <a:moveTo>
                    <a:pt x="36" y="334"/>
                  </a:move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3" y="331"/>
                    <a:pt x="33" y="331"/>
                    <a:pt x="33" y="331"/>
                  </a:cubicBezTo>
                  <a:cubicBezTo>
                    <a:pt x="32" y="334"/>
                    <a:pt x="32" y="334"/>
                    <a:pt x="32" y="334"/>
                  </a:cubicBezTo>
                  <a:cubicBezTo>
                    <a:pt x="33" y="334"/>
                    <a:pt x="33" y="334"/>
                    <a:pt x="33" y="334"/>
                  </a:cubicBezTo>
                  <a:cubicBezTo>
                    <a:pt x="33" y="338"/>
                    <a:pt x="33" y="338"/>
                    <a:pt x="33" y="338"/>
                  </a:cubicBezTo>
                  <a:cubicBezTo>
                    <a:pt x="36" y="337"/>
                    <a:pt x="36" y="337"/>
                    <a:pt x="36" y="337"/>
                  </a:cubicBezTo>
                  <a:cubicBezTo>
                    <a:pt x="35" y="336"/>
                    <a:pt x="35" y="336"/>
                    <a:pt x="35" y="336"/>
                  </a:cubicBezTo>
                  <a:cubicBezTo>
                    <a:pt x="36" y="336"/>
                    <a:pt x="36" y="336"/>
                    <a:pt x="36" y="336"/>
                  </a:cubicBezTo>
                  <a:lnTo>
                    <a:pt x="36" y="334"/>
                  </a:lnTo>
                  <a:close/>
                  <a:moveTo>
                    <a:pt x="634" y="209"/>
                  </a:moveTo>
                  <a:cubicBezTo>
                    <a:pt x="635" y="212"/>
                    <a:pt x="635" y="212"/>
                    <a:pt x="635" y="212"/>
                  </a:cubicBezTo>
                  <a:cubicBezTo>
                    <a:pt x="637" y="214"/>
                    <a:pt x="637" y="214"/>
                    <a:pt x="637" y="214"/>
                  </a:cubicBezTo>
                  <a:cubicBezTo>
                    <a:pt x="638" y="214"/>
                    <a:pt x="638" y="214"/>
                    <a:pt x="638" y="214"/>
                  </a:cubicBezTo>
                  <a:cubicBezTo>
                    <a:pt x="641" y="214"/>
                    <a:pt x="641" y="214"/>
                    <a:pt x="641" y="214"/>
                  </a:cubicBezTo>
                  <a:cubicBezTo>
                    <a:pt x="642" y="211"/>
                    <a:pt x="642" y="211"/>
                    <a:pt x="642" y="211"/>
                  </a:cubicBezTo>
                  <a:cubicBezTo>
                    <a:pt x="641" y="211"/>
                    <a:pt x="641" y="211"/>
                    <a:pt x="641" y="211"/>
                  </a:cubicBezTo>
                  <a:cubicBezTo>
                    <a:pt x="638" y="209"/>
                    <a:pt x="638" y="209"/>
                    <a:pt x="638" y="209"/>
                  </a:cubicBezTo>
                  <a:lnTo>
                    <a:pt x="634" y="209"/>
                  </a:lnTo>
                  <a:close/>
                  <a:moveTo>
                    <a:pt x="572" y="303"/>
                  </a:moveTo>
                  <a:cubicBezTo>
                    <a:pt x="574" y="300"/>
                    <a:pt x="574" y="300"/>
                    <a:pt x="574" y="300"/>
                  </a:cubicBezTo>
                  <a:cubicBezTo>
                    <a:pt x="575" y="298"/>
                    <a:pt x="575" y="298"/>
                    <a:pt x="575" y="298"/>
                  </a:cubicBezTo>
                  <a:cubicBezTo>
                    <a:pt x="575" y="297"/>
                    <a:pt x="575" y="297"/>
                    <a:pt x="575" y="297"/>
                  </a:cubicBezTo>
                  <a:cubicBezTo>
                    <a:pt x="575" y="295"/>
                    <a:pt x="575" y="295"/>
                    <a:pt x="575" y="295"/>
                  </a:cubicBezTo>
                  <a:cubicBezTo>
                    <a:pt x="575" y="293"/>
                    <a:pt x="575" y="293"/>
                    <a:pt x="575" y="293"/>
                  </a:cubicBezTo>
                  <a:cubicBezTo>
                    <a:pt x="565" y="301"/>
                    <a:pt x="565" y="301"/>
                    <a:pt x="565" y="301"/>
                  </a:cubicBezTo>
                  <a:cubicBezTo>
                    <a:pt x="568" y="298"/>
                    <a:pt x="568" y="298"/>
                    <a:pt x="568" y="298"/>
                  </a:cubicBezTo>
                  <a:cubicBezTo>
                    <a:pt x="571" y="294"/>
                    <a:pt x="571" y="294"/>
                    <a:pt x="571" y="294"/>
                  </a:cubicBezTo>
                  <a:cubicBezTo>
                    <a:pt x="563" y="300"/>
                    <a:pt x="563" y="300"/>
                    <a:pt x="563" y="300"/>
                  </a:cubicBezTo>
                  <a:cubicBezTo>
                    <a:pt x="559" y="304"/>
                    <a:pt x="559" y="304"/>
                    <a:pt x="559" y="304"/>
                  </a:cubicBezTo>
                  <a:cubicBezTo>
                    <a:pt x="556" y="307"/>
                    <a:pt x="556" y="307"/>
                    <a:pt x="556" y="307"/>
                  </a:cubicBezTo>
                  <a:cubicBezTo>
                    <a:pt x="558" y="307"/>
                    <a:pt x="558" y="307"/>
                    <a:pt x="558" y="307"/>
                  </a:cubicBezTo>
                  <a:cubicBezTo>
                    <a:pt x="561" y="307"/>
                    <a:pt x="561" y="307"/>
                    <a:pt x="561" y="307"/>
                  </a:cubicBezTo>
                  <a:cubicBezTo>
                    <a:pt x="559" y="308"/>
                    <a:pt x="559" y="308"/>
                    <a:pt x="559" y="308"/>
                  </a:cubicBezTo>
                  <a:cubicBezTo>
                    <a:pt x="561" y="308"/>
                    <a:pt x="561" y="308"/>
                    <a:pt x="561" y="308"/>
                  </a:cubicBezTo>
                  <a:cubicBezTo>
                    <a:pt x="563" y="307"/>
                    <a:pt x="563" y="307"/>
                    <a:pt x="563" y="307"/>
                  </a:cubicBezTo>
                  <a:cubicBezTo>
                    <a:pt x="566" y="304"/>
                    <a:pt x="566" y="304"/>
                    <a:pt x="566" y="304"/>
                  </a:cubicBezTo>
                  <a:cubicBezTo>
                    <a:pt x="569" y="301"/>
                    <a:pt x="569" y="301"/>
                    <a:pt x="569" y="301"/>
                  </a:cubicBezTo>
                  <a:cubicBezTo>
                    <a:pt x="569" y="304"/>
                    <a:pt x="569" y="304"/>
                    <a:pt x="569" y="304"/>
                  </a:cubicBezTo>
                  <a:cubicBezTo>
                    <a:pt x="566" y="307"/>
                    <a:pt x="566" y="307"/>
                    <a:pt x="566" y="307"/>
                  </a:cubicBezTo>
                  <a:cubicBezTo>
                    <a:pt x="571" y="303"/>
                    <a:pt x="571" y="303"/>
                    <a:pt x="571" y="303"/>
                  </a:cubicBezTo>
                  <a:cubicBezTo>
                    <a:pt x="568" y="307"/>
                    <a:pt x="568" y="307"/>
                    <a:pt x="568" y="307"/>
                  </a:cubicBezTo>
                  <a:lnTo>
                    <a:pt x="572" y="303"/>
                  </a:lnTo>
                  <a:close/>
                  <a:moveTo>
                    <a:pt x="598" y="182"/>
                  </a:moveTo>
                  <a:cubicBezTo>
                    <a:pt x="598" y="179"/>
                    <a:pt x="598" y="179"/>
                    <a:pt x="598" y="179"/>
                  </a:cubicBezTo>
                  <a:cubicBezTo>
                    <a:pt x="596" y="179"/>
                    <a:pt x="596" y="179"/>
                    <a:pt x="596" y="179"/>
                  </a:cubicBezTo>
                  <a:cubicBezTo>
                    <a:pt x="595" y="181"/>
                    <a:pt x="595" y="181"/>
                    <a:pt x="595" y="181"/>
                  </a:cubicBezTo>
                  <a:cubicBezTo>
                    <a:pt x="595" y="182"/>
                    <a:pt x="595" y="182"/>
                    <a:pt x="595" y="182"/>
                  </a:cubicBezTo>
                  <a:cubicBezTo>
                    <a:pt x="595" y="184"/>
                    <a:pt x="595" y="184"/>
                    <a:pt x="595" y="184"/>
                  </a:cubicBezTo>
                  <a:cubicBezTo>
                    <a:pt x="596" y="184"/>
                    <a:pt x="596" y="184"/>
                    <a:pt x="596" y="184"/>
                  </a:cubicBezTo>
                  <a:lnTo>
                    <a:pt x="598" y="182"/>
                  </a:lnTo>
                  <a:close/>
                  <a:moveTo>
                    <a:pt x="619" y="205"/>
                  </a:moveTo>
                  <a:cubicBezTo>
                    <a:pt x="618" y="205"/>
                    <a:pt x="618" y="205"/>
                    <a:pt x="618" y="205"/>
                  </a:cubicBezTo>
                  <a:cubicBezTo>
                    <a:pt x="619" y="204"/>
                    <a:pt x="619" y="204"/>
                    <a:pt x="619" y="204"/>
                  </a:cubicBezTo>
                  <a:cubicBezTo>
                    <a:pt x="618" y="202"/>
                    <a:pt x="618" y="202"/>
                    <a:pt x="618" y="202"/>
                  </a:cubicBezTo>
                  <a:cubicBezTo>
                    <a:pt x="615" y="202"/>
                    <a:pt x="615" y="202"/>
                    <a:pt x="615" y="202"/>
                  </a:cubicBezTo>
                  <a:cubicBezTo>
                    <a:pt x="608" y="204"/>
                    <a:pt x="608" y="204"/>
                    <a:pt x="608" y="204"/>
                  </a:cubicBezTo>
                  <a:cubicBezTo>
                    <a:pt x="608" y="202"/>
                    <a:pt x="608" y="202"/>
                    <a:pt x="608" y="202"/>
                  </a:cubicBezTo>
                  <a:cubicBezTo>
                    <a:pt x="609" y="202"/>
                    <a:pt x="609" y="202"/>
                    <a:pt x="609" y="202"/>
                  </a:cubicBezTo>
                  <a:cubicBezTo>
                    <a:pt x="611" y="201"/>
                    <a:pt x="611" y="201"/>
                    <a:pt x="611" y="201"/>
                  </a:cubicBezTo>
                  <a:cubicBezTo>
                    <a:pt x="611" y="199"/>
                    <a:pt x="611" y="199"/>
                    <a:pt x="611" y="199"/>
                  </a:cubicBezTo>
                  <a:cubicBezTo>
                    <a:pt x="612" y="198"/>
                    <a:pt x="612" y="198"/>
                    <a:pt x="612" y="198"/>
                  </a:cubicBezTo>
                  <a:cubicBezTo>
                    <a:pt x="612" y="197"/>
                    <a:pt x="612" y="197"/>
                    <a:pt x="612" y="197"/>
                  </a:cubicBezTo>
                  <a:cubicBezTo>
                    <a:pt x="612" y="195"/>
                    <a:pt x="612" y="195"/>
                    <a:pt x="612" y="195"/>
                  </a:cubicBezTo>
                  <a:cubicBezTo>
                    <a:pt x="611" y="194"/>
                    <a:pt x="611" y="194"/>
                    <a:pt x="611" y="194"/>
                  </a:cubicBezTo>
                  <a:cubicBezTo>
                    <a:pt x="608" y="194"/>
                    <a:pt x="608" y="194"/>
                    <a:pt x="608" y="194"/>
                  </a:cubicBezTo>
                  <a:cubicBezTo>
                    <a:pt x="605" y="192"/>
                    <a:pt x="605" y="192"/>
                    <a:pt x="605" y="192"/>
                  </a:cubicBezTo>
                  <a:cubicBezTo>
                    <a:pt x="604" y="191"/>
                    <a:pt x="604" y="191"/>
                    <a:pt x="604" y="191"/>
                  </a:cubicBezTo>
                  <a:cubicBezTo>
                    <a:pt x="604" y="189"/>
                    <a:pt x="604" y="189"/>
                    <a:pt x="604" y="189"/>
                  </a:cubicBezTo>
                  <a:cubicBezTo>
                    <a:pt x="598" y="188"/>
                    <a:pt x="598" y="188"/>
                    <a:pt x="598" y="188"/>
                  </a:cubicBezTo>
                  <a:cubicBezTo>
                    <a:pt x="598" y="187"/>
                    <a:pt x="598" y="187"/>
                    <a:pt x="598" y="187"/>
                  </a:cubicBezTo>
                  <a:cubicBezTo>
                    <a:pt x="596" y="185"/>
                    <a:pt x="596" y="185"/>
                    <a:pt x="596" y="185"/>
                  </a:cubicBezTo>
                  <a:cubicBezTo>
                    <a:pt x="594" y="187"/>
                    <a:pt x="594" y="187"/>
                    <a:pt x="594" y="187"/>
                  </a:cubicBezTo>
                  <a:cubicBezTo>
                    <a:pt x="591" y="188"/>
                    <a:pt x="591" y="188"/>
                    <a:pt x="591" y="188"/>
                  </a:cubicBezTo>
                  <a:cubicBezTo>
                    <a:pt x="591" y="187"/>
                    <a:pt x="591" y="187"/>
                    <a:pt x="591" y="187"/>
                  </a:cubicBezTo>
                  <a:cubicBezTo>
                    <a:pt x="591" y="185"/>
                    <a:pt x="591" y="185"/>
                    <a:pt x="591" y="185"/>
                  </a:cubicBezTo>
                  <a:cubicBezTo>
                    <a:pt x="592" y="184"/>
                    <a:pt x="592" y="184"/>
                    <a:pt x="592" y="184"/>
                  </a:cubicBezTo>
                  <a:cubicBezTo>
                    <a:pt x="594" y="182"/>
                    <a:pt x="594" y="182"/>
                    <a:pt x="594" y="182"/>
                  </a:cubicBezTo>
                  <a:cubicBezTo>
                    <a:pt x="591" y="182"/>
                    <a:pt x="591" y="182"/>
                    <a:pt x="591" y="182"/>
                  </a:cubicBezTo>
                  <a:cubicBezTo>
                    <a:pt x="592" y="181"/>
                    <a:pt x="592" y="181"/>
                    <a:pt x="592" y="181"/>
                  </a:cubicBezTo>
                  <a:cubicBezTo>
                    <a:pt x="591" y="181"/>
                    <a:pt x="591" y="181"/>
                    <a:pt x="591" y="181"/>
                  </a:cubicBezTo>
                  <a:cubicBezTo>
                    <a:pt x="588" y="181"/>
                    <a:pt x="588" y="181"/>
                    <a:pt x="588" y="181"/>
                  </a:cubicBezTo>
                  <a:cubicBezTo>
                    <a:pt x="582" y="185"/>
                    <a:pt x="582" y="185"/>
                    <a:pt x="582" y="185"/>
                  </a:cubicBezTo>
                  <a:cubicBezTo>
                    <a:pt x="574" y="194"/>
                    <a:pt x="574" y="194"/>
                    <a:pt x="574" y="194"/>
                  </a:cubicBezTo>
                  <a:cubicBezTo>
                    <a:pt x="569" y="198"/>
                    <a:pt x="569" y="198"/>
                    <a:pt x="569" y="198"/>
                  </a:cubicBezTo>
                  <a:cubicBezTo>
                    <a:pt x="569" y="201"/>
                    <a:pt x="569" y="201"/>
                    <a:pt x="569" y="201"/>
                  </a:cubicBezTo>
                  <a:cubicBezTo>
                    <a:pt x="569" y="202"/>
                    <a:pt x="569" y="202"/>
                    <a:pt x="569" y="202"/>
                  </a:cubicBezTo>
                  <a:cubicBezTo>
                    <a:pt x="568" y="202"/>
                    <a:pt x="568" y="202"/>
                    <a:pt x="568" y="202"/>
                  </a:cubicBezTo>
                  <a:cubicBezTo>
                    <a:pt x="561" y="204"/>
                    <a:pt x="561" y="204"/>
                    <a:pt x="561" y="204"/>
                  </a:cubicBezTo>
                  <a:cubicBezTo>
                    <a:pt x="558" y="205"/>
                    <a:pt x="558" y="205"/>
                    <a:pt x="558" y="205"/>
                  </a:cubicBezTo>
                  <a:cubicBezTo>
                    <a:pt x="555" y="208"/>
                    <a:pt x="555" y="208"/>
                    <a:pt x="555" y="208"/>
                  </a:cubicBezTo>
                  <a:cubicBezTo>
                    <a:pt x="556" y="208"/>
                    <a:pt x="556" y="208"/>
                    <a:pt x="556" y="208"/>
                  </a:cubicBezTo>
                  <a:cubicBezTo>
                    <a:pt x="558" y="208"/>
                    <a:pt x="558" y="208"/>
                    <a:pt x="558" y="208"/>
                  </a:cubicBezTo>
                  <a:cubicBezTo>
                    <a:pt x="561" y="208"/>
                    <a:pt x="561" y="208"/>
                    <a:pt x="561" y="208"/>
                  </a:cubicBezTo>
                  <a:cubicBezTo>
                    <a:pt x="565" y="207"/>
                    <a:pt x="565" y="207"/>
                    <a:pt x="565" y="207"/>
                  </a:cubicBezTo>
                  <a:cubicBezTo>
                    <a:pt x="571" y="207"/>
                    <a:pt x="571" y="207"/>
                    <a:pt x="571" y="207"/>
                  </a:cubicBezTo>
                  <a:cubicBezTo>
                    <a:pt x="569" y="208"/>
                    <a:pt x="569" y="208"/>
                    <a:pt x="569" y="208"/>
                  </a:cubicBezTo>
                  <a:cubicBezTo>
                    <a:pt x="568" y="209"/>
                    <a:pt x="568" y="209"/>
                    <a:pt x="568" y="209"/>
                  </a:cubicBezTo>
                  <a:cubicBezTo>
                    <a:pt x="566" y="212"/>
                    <a:pt x="566" y="212"/>
                    <a:pt x="566" y="212"/>
                  </a:cubicBezTo>
                  <a:cubicBezTo>
                    <a:pt x="566" y="214"/>
                    <a:pt x="566" y="214"/>
                    <a:pt x="566" y="214"/>
                  </a:cubicBezTo>
                  <a:cubicBezTo>
                    <a:pt x="568" y="214"/>
                    <a:pt x="568" y="214"/>
                    <a:pt x="568" y="214"/>
                  </a:cubicBezTo>
                  <a:cubicBezTo>
                    <a:pt x="571" y="214"/>
                    <a:pt x="571" y="214"/>
                    <a:pt x="571" y="214"/>
                  </a:cubicBezTo>
                  <a:cubicBezTo>
                    <a:pt x="576" y="212"/>
                    <a:pt x="576" y="212"/>
                    <a:pt x="576" y="212"/>
                  </a:cubicBezTo>
                  <a:cubicBezTo>
                    <a:pt x="582" y="208"/>
                    <a:pt x="582" y="208"/>
                    <a:pt x="582" y="208"/>
                  </a:cubicBezTo>
                  <a:cubicBezTo>
                    <a:pt x="588" y="207"/>
                    <a:pt x="588" y="207"/>
                    <a:pt x="588" y="207"/>
                  </a:cubicBezTo>
                  <a:cubicBezTo>
                    <a:pt x="591" y="204"/>
                    <a:pt x="591" y="204"/>
                    <a:pt x="591" y="204"/>
                  </a:cubicBezTo>
                  <a:cubicBezTo>
                    <a:pt x="592" y="202"/>
                    <a:pt x="592" y="202"/>
                    <a:pt x="592" y="202"/>
                  </a:cubicBezTo>
                  <a:cubicBezTo>
                    <a:pt x="598" y="201"/>
                    <a:pt x="598" y="201"/>
                    <a:pt x="598" y="201"/>
                  </a:cubicBezTo>
                  <a:cubicBezTo>
                    <a:pt x="598" y="202"/>
                    <a:pt x="598" y="202"/>
                    <a:pt x="598" y="202"/>
                  </a:cubicBezTo>
                  <a:cubicBezTo>
                    <a:pt x="596" y="202"/>
                    <a:pt x="596" y="202"/>
                    <a:pt x="596" y="202"/>
                  </a:cubicBezTo>
                  <a:cubicBezTo>
                    <a:pt x="599" y="204"/>
                    <a:pt x="599" y="204"/>
                    <a:pt x="599" y="204"/>
                  </a:cubicBezTo>
                  <a:cubicBezTo>
                    <a:pt x="601" y="204"/>
                    <a:pt x="601" y="204"/>
                    <a:pt x="601" y="204"/>
                  </a:cubicBezTo>
                  <a:cubicBezTo>
                    <a:pt x="602" y="205"/>
                    <a:pt x="602" y="205"/>
                    <a:pt x="602" y="205"/>
                  </a:cubicBezTo>
                  <a:cubicBezTo>
                    <a:pt x="601" y="205"/>
                    <a:pt x="601" y="205"/>
                    <a:pt x="601" y="205"/>
                  </a:cubicBezTo>
                  <a:cubicBezTo>
                    <a:pt x="599" y="207"/>
                    <a:pt x="599" y="207"/>
                    <a:pt x="599" y="207"/>
                  </a:cubicBezTo>
                  <a:cubicBezTo>
                    <a:pt x="602" y="207"/>
                    <a:pt x="602" y="207"/>
                    <a:pt x="602" y="207"/>
                  </a:cubicBezTo>
                  <a:cubicBezTo>
                    <a:pt x="606" y="208"/>
                    <a:pt x="606" y="208"/>
                    <a:pt x="606" y="208"/>
                  </a:cubicBezTo>
                  <a:cubicBezTo>
                    <a:pt x="611" y="209"/>
                    <a:pt x="611" y="209"/>
                    <a:pt x="611" y="209"/>
                  </a:cubicBezTo>
                  <a:cubicBezTo>
                    <a:pt x="614" y="208"/>
                    <a:pt x="614" y="208"/>
                    <a:pt x="614" y="208"/>
                  </a:cubicBezTo>
                  <a:cubicBezTo>
                    <a:pt x="621" y="207"/>
                    <a:pt x="621" y="207"/>
                    <a:pt x="621" y="207"/>
                  </a:cubicBezTo>
                  <a:lnTo>
                    <a:pt x="619" y="205"/>
                  </a:lnTo>
                  <a:close/>
                  <a:moveTo>
                    <a:pt x="701" y="221"/>
                  </a:moveTo>
                  <a:cubicBezTo>
                    <a:pt x="703" y="221"/>
                    <a:pt x="703" y="221"/>
                    <a:pt x="703" y="221"/>
                  </a:cubicBezTo>
                  <a:cubicBezTo>
                    <a:pt x="704" y="219"/>
                    <a:pt x="704" y="219"/>
                    <a:pt x="704" y="219"/>
                  </a:cubicBezTo>
                  <a:cubicBezTo>
                    <a:pt x="704" y="218"/>
                    <a:pt x="704" y="218"/>
                    <a:pt x="704" y="218"/>
                  </a:cubicBezTo>
                  <a:cubicBezTo>
                    <a:pt x="703" y="218"/>
                    <a:pt x="703" y="218"/>
                    <a:pt x="703" y="218"/>
                  </a:cubicBezTo>
                  <a:cubicBezTo>
                    <a:pt x="701" y="217"/>
                    <a:pt x="701" y="217"/>
                    <a:pt x="701" y="217"/>
                  </a:cubicBezTo>
                  <a:cubicBezTo>
                    <a:pt x="698" y="218"/>
                    <a:pt x="698" y="218"/>
                    <a:pt x="698" y="218"/>
                  </a:cubicBezTo>
                  <a:cubicBezTo>
                    <a:pt x="700" y="218"/>
                    <a:pt x="700" y="218"/>
                    <a:pt x="700" y="218"/>
                  </a:cubicBezTo>
                  <a:cubicBezTo>
                    <a:pt x="700" y="219"/>
                    <a:pt x="700" y="219"/>
                    <a:pt x="700" y="219"/>
                  </a:cubicBezTo>
                  <a:lnTo>
                    <a:pt x="701" y="221"/>
                  </a:lnTo>
                  <a:close/>
                  <a:moveTo>
                    <a:pt x="608" y="179"/>
                  </a:moveTo>
                  <a:cubicBezTo>
                    <a:pt x="606" y="179"/>
                    <a:pt x="606" y="179"/>
                    <a:pt x="606" y="179"/>
                  </a:cubicBezTo>
                  <a:cubicBezTo>
                    <a:pt x="605" y="178"/>
                    <a:pt x="605" y="178"/>
                    <a:pt x="605" y="178"/>
                  </a:cubicBezTo>
                  <a:cubicBezTo>
                    <a:pt x="604" y="178"/>
                    <a:pt x="604" y="178"/>
                    <a:pt x="604" y="178"/>
                  </a:cubicBezTo>
                  <a:cubicBezTo>
                    <a:pt x="602" y="179"/>
                    <a:pt x="602" y="179"/>
                    <a:pt x="602" y="179"/>
                  </a:cubicBezTo>
                  <a:cubicBezTo>
                    <a:pt x="604" y="179"/>
                    <a:pt x="604" y="179"/>
                    <a:pt x="604" y="179"/>
                  </a:cubicBezTo>
                  <a:cubicBezTo>
                    <a:pt x="604" y="181"/>
                    <a:pt x="604" y="181"/>
                    <a:pt x="604" y="181"/>
                  </a:cubicBezTo>
                  <a:cubicBezTo>
                    <a:pt x="604" y="182"/>
                    <a:pt x="604" y="182"/>
                    <a:pt x="604" y="182"/>
                  </a:cubicBezTo>
                  <a:cubicBezTo>
                    <a:pt x="606" y="182"/>
                    <a:pt x="606" y="182"/>
                    <a:pt x="606" y="182"/>
                  </a:cubicBezTo>
                  <a:cubicBezTo>
                    <a:pt x="605" y="184"/>
                    <a:pt x="605" y="184"/>
                    <a:pt x="605" y="184"/>
                  </a:cubicBezTo>
                  <a:cubicBezTo>
                    <a:pt x="608" y="184"/>
                    <a:pt x="608" y="184"/>
                    <a:pt x="608" y="184"/>
                  </a:cubicBezTo>
                  <a:cubicBezTo>
                    <a:pt x="609" y="184"/>
                    <a:pt x="609" y="184"/>
                    <a:pt x="609" y="184"/>
                  </a:cubicBezTo>
                  <a:cubicBezTo>
                    <a:pt x="609" y="182"/>
                    <a:pt x="609" y="182"/>
                    <a:pt x="609" y="182"/>
                  </a:cubicBezTo>
                  <a:cubicBezTo>
                    <a:pt x="606" y="181"/>
                    <a:pt x="606" y="181"/>
                    <a:pt x="606" y="181"/>
                  </a:cubicBezTo>
                  <a:cubicBezTo>
                    <a:pt x="608" y="181"/>
                    <a:pt x="608" y="181"/>
                    <a:pt x="608" y="181"/>
                  </a:cubicBezTo>
                  <a:lnTo>
                    <a:pt x="608" y="179"/>
                  </a:lnTo>
                  <a:close/>
                  <a:moveTo>
                    <a:pt x="608" y="225"/>
                  </a:moveTo>
                  <a:cubicBezTo>
                    <a:pt x="605" y="230"/>
                    <a:pt x="605" y="230"/>
                    <a:pt x="605" y="230"/>
                  </a:cubicBezTo>
                  <a:cubicBezTo>
                    <a:pt x="605" y="231"/>
                    <a:pt x="605" y="231"/>
                    <a:pt x="605" y="231"/>
                  </a:cubicBezTo>
                  <a:cubicBezTo>
                    <a:pt x="606" y="232"/>
                    <a:pt x="606" y="232"/>
                    <a:pt x="606" y="232"/>
                  </a:cubicBezTo>
                  <a:cubicBezTo>
                    <a:pt x="609" y="231"/>
                    <a:pt x="609" y="231"/>
                    <a:pt x="609" y="231"/>
                  </a:cubicBezTo>
                  <a:cubicBezTo>
                    <a:pt x="614" y="228"/>
                    <a:pt x="614" y="228"/>
                    <a:pt x="614" y="228"/>
                  </a:cubicBezTo>
                  <a:cubicBezTo>
                    <a:pt x="617" y="225"/>
                    <a:pt x="617" y="225"/>
                    <a:pt x="617" y="225"/>
                  </a:cubicBezTo>
                  <a:cubicBezTo>
                    <a:pt x="617" y="224"/>
                    <a:pt x="617" y="224"/>
                    <a:pt x="617" y="224"/>
                  </a:cubicBezTo>
                  <a:cubicBezTo>
                    <a:pt x="615" y="222"/>
                    <a:pt x="615" y="222"/>
                    <a:pt x="615" y="222"/>
                  </a:cubicBezTo>
                  <a:cubicBezTo>
                    <a:pt x="612" y="224"/>
                    <a:pt x="612" y="224"/>
                    <a:pt x="612" y="224"/>
                  </a:cubicBezTo>
                  <a:lnTo>
                    <a:pt x="608" y="225"/>
                  </a:lnTo>
                  <a:close/>
                  <a:moveTo>
                    <a:pt x="641" y="49"/>
                  </a:moveTo>
                  <a:cubicBezTo>
                    <a:pt x="635" y="49"/>
                    <a:pt x="635" y="49"/>
                    <a:pt x="635" y="49"/>
                  </a:cubicBezTo>
                  <a:cubicBezTo>
                    <a:pt x="632" y="49"/>
                    <a:pt x="632" y="49"/>
                    <a:pt x="632" y="49"/>
                  </a:cubicBezTo>
                  <a:cubicBezTo>
                    <a:pt x="629" y="50"/>
                    <a:pt x="629" y="50"/>
                    <a:pt x="629" y="50"/>
                  </a:cubicBezTo>
                  <a:cubicBezTo>
                    <a:pt x="631" y="52"/>
                    <a:pt x="631" y="52"/>
                    <a:pt x="631" y="52"/>
                  </a:cubicBezTo>
                  <a:cubicBezTo>
                    <a:pt x="634" y="52"/>
                    <a:pt x="634" y="52"/>
                    <a:pt x="634" y="52"/>
                  </a:cubicBezTo>
                  <a:cubicBezTo>
                    <a:pt x="641" y="52"/>
                    <a:pt x="641" y="52"/>
                    <a:pt x="641" y="52"/>
                  </a:cubicBezTo>
                  <a:cubicBezTo>
                    <a:pt x="648" y="52"/>
                    <a:pt x="648" y="52"/>
                    <a:pt x="648" y="52"/>
                  </a:cubicBezTo>
                  <a:cubicBezTo>
                    <a:pt x="651" y="52"/>
                    <a:pt x="651" y="52"/>
                    <a:pt x="651" y="52"/>
                  </a:cubicBezTo>
                  <a:cubicBezTo>
                    <a:pt x="655" y="49"/>
                    <a:pt x="655" y="49"/>
                    <a:pt x="655" y="49"/>
                  </a:cubicBezTo>
                  <a:cubicBezTo>
                    <a:pt x="652" y="49"/>
                    <a:pt x="652" y="49"/>
                    <a:pt x="652" y="49"/>
                  </a:cubicBezTo>
                  <a:cubicBezTo>
                    <a:pt x="649" y="49"/>
                    <a:pt x="649" y="49"/>
                    <a:pt x="649" y="49"/>
                  </a:cubicBezTo>
                  <a:lnTo>
                    <a:pt x="641" y="49"/>
                  </a:lnTo>
                  <a:close/>
                  <a:moveTo>
                    <a:pt x="713" y="247"/>
                  </a:moveTo>
                  <a:cubicBezTo>
                    <a:pt x="711" y="245"/>
                    <a:pt x="711" y="245"/>
                    <a:pt x="711" y="245"/>
                  </a:cubicBezTo>
                  <a:cubicBezTo>
                    <a:pt x="710" y="245"/>
                    <a:pt x="710" y="245"/>
                    <a:pt x="710" y="245"/>
                  </a:cubicBezTo>
                  <a:cubicBezTo>
                    <a:pt x="708" y="247"/>
                    <a:pt x="708" y="247"/>
                    <a:pt x="708" y="247"/>
                  </a:cubicBezTo>
                  <a:cubicBezTo>
                    <a:pt x="705" y="250"/>
                    <a:pt x="705" y="250"/>
                    <a:pt x="705" y="250"/>
                  </a:cubicBezTo>
                  <a:cubicBezTo>
                    <a:pt x="710" y="248"/>
                    <a:pt x="710" y="248"/>
                    <a:pt x="710" y="248"/>
                  </a:cubicBezTo>
                  <a:lnTo>
                    <a:pt x="713" y="247"/>
                  </a:lnTo>
                  <a:close/>
                  <a:moveTo>
                    <a:pt x="43" y="389"/>
                  </a:moveTo>
                  <a:cubicBezTo>
                    <a:pt x="42" y="387"/>
                    <a:pt x="42" y="387"/>
                    <a:pt x="42" y="387"/>
                  </a:cubicBezTo>
                  <a:cubicBezTo>
                    <a:pt x="43" y="386"/>
                    <a:pt x="43" y="386"/>
                    <a:pt x="43" y="386"/>
                  </a:cubicBezTo>
                  <a:cubicBezTo>
                    <a:pt x="43" y="384"/>
                    <a:pt x="43" y="384"/>
                    <a:pt x="43" y="384"/>
                  </a:cubicBezTo>
                  <a:cubicBezTo>
                    <a:pt x="43" y="381"/>
                    <a:pt x="43" y="381"/>
                    <a:pt x="43" y="381"/>
                  </a:cubicBezTo>
                  <a:cubicBezTo>
                    <a:pt x="43" y="377"/>
                    <a:pt x="43" y="377"/>
                    <a:pt x="43" y="377"/>
                  </a:cubicBezTo>
                  <a:cubicBezTo>
                    <a:pt x="40" y="376"/>
                    <a:pt x="40" y="376"/>
                    <a:pt x="40" y="376"/>
                  </a:cubicBezTo>
                  <a:cubicBezTo>
                    <a:pt x="36" y="374"/>
                    <a:pt x="36" y="374"/>
                    <a:pt x="36" y="374"/>
                  </a:cubicBezTo>
                  <a:cubicBezTo>
                    <a:pt x="32" y="374"/>
                    <a:pt x="32" y="374"/>
                    <a:pt x="32" y="374"/>
                  </a:cubicBezTo>
                  <a:cubicBezTo>
                    <a:pt x="27" y="373"/>
                    <a:pt x="27" y="373"/>
                    <a:pt x="27" y="373"/>
                  </a:cubicBezTo>
                  <a:cubicBezTo>
                    <a:pt x="24" y="370"/>
                    <a:pt x="24" y="370"/>
                    <a:pt x="24" y="370"/>
                  </a:cubicBezTo>
                  <a:cubicBezTo>
                    <a:pt x="20" y="370"/>
                    <a:pt x="20" y="370"/>
                    <a:pt x="20" y="370"/>
                  </a:cubicBezTo>
                  <a:cubicBezTo>
                    <a:pt x="17" y="371"/>
                    <a:pt x="17" y="371"/>
                    <a:pt x="17" y="371"/>
                  </a:cubicBezTo>
                  <a:cubicBezTo>
                    <a:pt x="16" y="373"/>
                    <a:pt x="16" y="373"/>
                    <a:pt x="16" y="373"/>
                  </a:cubicBezTo>
                  <a:cubicBezTo>
                    <a:pt x="17" y="374"/>
                    <a:pt x="17" y="374"/>
                    <a:pt x="17" y="374"/>
                  </a:cubicBezTo>
                  <a:cubicBezTo>
                    <a:pt x="20" y="374"/>
                    <a:pt x="20" y="374"/>
                    <a:pt x="20" y="374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0" y="376"/>
                    <a:pt x="20" y="376"/>
                    <a:pt x="20" y="376"/>
                  </a:cubicBezTo>
                  <a:cubicBezTo>
                    <a:pt x="19" y="377"/>
                    <a:pt x="19" y="377"/>
                    <a:pt x="19" y="377"/>
                  </a:cubicBezTo>
                  <a:cubicBezTo>
                    <a:pt x="17" y="379"/>
                    <a:pt x="17" y="379"/>
                    <a:pt x="17" y="379"/>
                  </a:cubicBezTo>
                  <a:cubicBezTo>
                    <a:pt x="16" y="380"/>
                    <a:pt x="16" y="380"/>
                    <a:pt x="16" y="380"/>
                  </a:cubicBezTo>
                  <a:cubicBezTo>
                    <a:pt x="19" y="380"/>
                    <a:pt x="19" y="380"/>
                    <a:pt x="19" y="380"/>
                  </a:cubicBezTo>
                  <a:cubicBezTo>
                    <a:pt x="20" y="380"/>
                    <a:pt x="20" y="380"/>
                    <a:pt x="20" y="380"/>
                  </a:cubicBezTo>
                  <a:cubicBezTo>
                    <a:pt x="20" y="381"/>
                    <a:pt x="20" y="381"/>
                    <a:pt x="20" y="381"/>
                  </a:cubicBezTo>
                  <a:cubicBezTo>
                    <a:pt x="24" y="380"/>
                    <a:pt x="24" y="380"/>
                    <a:pt x="24" y="380"/>
                  </a:cubicBezTo>
                  <a:cubicBezTo>
                    <a:pt x="22" y="381"/>
                    <a:pt x="22" y="381"/>
                    <a:pt x="22" y="381"/>
                  </a:cubicBezTo>
                  <a:cubicBezTo>
                    <a:pt x="22" y="383"/>
                    <a:pt x="22" y="383"/>
                    <a:pt x="22" y="383"/>
                  </a:cubicBezTo>
                  <a:cubicBezTo>
                    <a:pt x="23" y="383"/>
                    <a:pt x="23" y="383"/>
                    <a:pt x="23" y="383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24" y="383"/>
                    <a:pt x="24" y="383"/>
                    <a:pt x="24" y="383"/>
                  </a:cubicBezTo>
                  <a:cubicBezTo>
                    <a:pt x="26" y="383"/>
                    <a:pt x="26" y="383"/>
                    <a:pt x="26" y="383"/>
                  </a:cubicBezTo>
                  <a:cubicBezTo>
                    <a:pt x="26" y="386"/>
                    <a:pt x="26" y="386"/>
                    <a:pt x="26" y="386"/>
                  </a:cubicBezTo>
                  <a:cubicBezTo>
                    <a:pt x="30" y="386"/>
                    <a:pt x="30" y="386"/>
                    <a:pt x="30" y="386"/>
                  </a:cubicBezTo>
                  <a:cubicBezTo>
                    <a:pt x="26" y="387"/>
                    <a:pt x="26" y="387"/>
                    <a:pt x="26" y="387"/>
                  </a:cubicBezTo>
                  <a:cubicBezTo>
                    <a:pt x="24" y="387"/>
                    <a:pt x="24" y="387"/>
                    <a:pt x="24" y="387"/>
                  </a:cubicBezTo>
                  <a:cubicBezTo>
                    <a:pt x="23" y="389"/>
                    <a:pt x="23" y="389"/>
                    <a:pt x="23" y="389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7" y="390"/>
                    <a:pt x="27" y="390"/>
                    <a:pt x="27" y="390"/>
                  </a:cubicBezTo>
                  <a:cubicBezTo>
                    <a:pt x="30" y="390"/>
                    <a:pt x="30" y="390"/>
                    <a:pt x="30" y="390"/>
                  </a:cubicBezTo>
                  <a:cubicBezTo>
                    <a:pt x="30" y="392"/>
                    <a:pt x="30" y="392"/>
                    <a:pt x="30" y="392"/>
                  </a:cubicBezTo>
                  <a:cubicBezTo>
                    <a:pt x="32" y="392"/>
                    <a:pt x="32" y="392"/>
                    <a:pt x="32" y="392"/>
                  </a:cubicBezTo>
                  <a:cubicBezTo>
                    <a:pt x="29" y="393"/>
                    <a:pt x="29" y="393"/>
                    <a:pt x="29" y="393"/>
                  </a:cubicBezTo>
                  <a:cubicBezTo>
                    <a:pt x="27" y="393"/>
                    <a:pt x="27" y="393"/>
                    <a:pt x="27" y="393"/>
                  </a:cubicBezTo>
                  <a:cubicBezTo>
                    <a:pt x="30" y="394"/>
                    <a:pt x="30" y="394"/>
                    <a:pt x="30" y="394"/>
                  </a:cubicBezTo>
                  <a:cubicBezTo>
                    <a:pt x="32" y="394"/>
                    <a:pt x="32" y="394"/>
                    <a:pt x="32" y="394"/>
                  </a:cubicBezTo>
                  <a:cubicBezTo>
                    <a:pt x="33" y="394"/>
                    <a:pt x="33" y="394"/>
                    <a:pt x="33" y="394"/>
                  </a:cubicBezTo>
                  <a:cubicBezTo>
                    <a:pt x="36" y="394"/>
                    <a:pt x="36" y="394"/>
                    <a:pt x="36" y="394"/>
                  </a:cubicBezTo>
                  <a:cubicBezTo>
                    <a:pt x="37" y="393"/>
                    <a:pt x="37" y="393"/>
                    <a:pt x="37" y="393"/>
                  </a:cubicBezTo>
                  <a:cubicBezTo>
                    <a:pt x="40" y="392"/>
                    <a:pt x="40" y="392"/>
                    <a:pt x="40" y="392"/>
                  </a:cubicBezTo>
                  <a:cubicBezTo>
                    <a:pt x="39" y="393"/>
                    <a:pt x="39" y="393"/>
                    <a:pt x="39" y="393"/>
                  </a:cubicBezTo>
                  <a:cubicBezTo>
                    <a:pt x="37" y="394"/>
                    <a:pt x="37" y="394"/>
                    <a:pt x="37" y="394"/>
                  </a:cubicBezTo>
                  <a:cubicBezTo>
                    <a:pt x="33" y="396"/>
                    <a:pt x="33" y="396"/>
                    <a:pt x="33" y="396"/>
                  </a:cubicBezTo>
                  <a:cubicBezTo>
                    <a:pt x="32" y="397"/>
                    <a:pt x="32" y="397"/>
                    <a:pt x="32" y="397"/>
                  </a:cubicBezTo>
                  <a:cubicBezTo>
                    <a:pt x="33" y="399"/>
                    <a:pt x="33" y="399"/>
                    <a:pt x="33" y="399"/>
                  </a:cubicBezTo>
                  <a:cubicBezTo>
                    <a:pt x="35" y="400"/>
                    <a:pt x="35" y="400"/>
                    <a:pt x="35" y="400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402"/>
                    <a:pt x="40" y="402"/>
                    <a:pt x="40" y="402"/>
                  </a:cubicBezTo>
                  <a:cubicBezTo>
                    <a:pt x="42" y="403"/>
                    <a:pt x="42" y="403"/>
                    <a:pt x="42" y="403"/>
                  </a:cubicBezTo>
                  <a:cubicBezTo>
                    <a:pt x="45" y="403"/>
                    <a:pt x="45" y="403"/>
                    <a:pt x="45" y="403"/>
                  </a:cubicBezTo>
                  <a:cubicBezTo>
                    <a:pt x="47" y="403"/>
                    <a:pt x="47" y="403"/>
                    <a:pt x="47" y="403"/>
                  </a:cubicBezTo>
                  <a:cubicBezTo>
                    <a:pt x="49" y="402"/>
                    <a:pt x="49" y="402"/>
                    <a:pt x="49" y="402"/>
                  </a:cubicBezTo>
                  <a:cubicBezTo>
                    <a:pt x="49" y="399"/>
                    <a:pt x="49" y="399"/>
                    <a:pt x="49" y="399"/>
                  </a:cubicBezTo>
                  <a:cubicBezTo>
                    <a:pt x="47" y="400"/>
                    <a:pt x="47" y="400"/>
                    <a:pt x="47" y="400"/>
                  </a:cubicBezTo>
                  <a:cubicBezTo>
                    <a:pt x="49" y="397"/>
                    <a:pt x="49" y="397"/>
                    <a:pt x="49" y="397"/>
                  </a:cubicBezTo>
                  <a:cubicBezTo>
                    <a:pt x="49" y="396"/>
                    <a:pt x="49" y="396"/>
                    <a:pt x="49" y="396"/>
                  </a:cubicBezTo>
                  <a:cubicBezTo>
                    <a:pt x="47" y="394"/>
                    <a:pt x="47" y="394"/>
                    <a:pt x="47" y="394"/>
                  </a:cubicBezTo>
                  <a:cubicBezTo>
                    <a:pt x="49" y="394"/>
                    <a:pt x="49" y="394"/>
                    <a:pt x="49" y="394"/>
                  </a:cubicBezTo>
                  <a:cubicBezTo>
                    <a:pt x="49" y="393"/>
                    <a:pt x="49" y="393"/>
                    <a:pt x="49" y="393"/>
                  </a:cubicBezTo>
                  <a:cubicBezTo>
                    <a:pt x="46" y="390"/>
                    <a:pt x="46" y="390"/>
                    <a:pt x="46" y="390"/>
                  </a:cubicBezTo>
                  <a:lnTo>
                    <a:pt x="43" y="38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6" name="Freeform 275"/>
            <p:cNvSpPr>
              <a:spLocks noEditPoints="1"/>
            </p:cNvSpPr>
            <p:nvPr/>
          </p:nvSpPr>
          <p:spPr bwMode="auto">
            <a:xfrm>
              <a:off x="5640908" y="2149903"/>
              <a:ext cx="1593875" cy="957601"/>
            </a:xfrm>
            <a:custGeom>
              <a:avLst/>
              <a:gdLst>
                <a:gd name="T0" fmla="*/ 800 w 882"/>
                <a:gd name="T1" fmla="*/ 145 h 437"/>
                <a:gd name="T2" fmla="*/ 852 w 882"/>
                <a:gd name="T3" fmla="*/ 93 h 437"/>
                <a:gd name="T4" fmla="*/ 816 w 882"/>
                <a:gd name="T5" fmla="*/ 133 h 437"/>
                <a:gd name="T6" fmla="*/ 121 w 882"/>
                <a:gd name="T7" fmla="*/ 20 h 437"/>
                <a:gd name="T8" fmla="*/ 773 w 882"/>
                <a:gd name="T9" fmla="*/ 148 h 437"/>
                <a:gd name="T10" fmla="*/ 417 w 882"/>
                <a:gd name="T11" fmla="*/ 357 h 437"/>
                <a:gd name="T12" fmla="*/ 881 w 882"/>
                <a:gd name="T13" fmla="*/ 38 h 437"/>
                <a:gd name="T14" fmla="*/ 820 w 882"/>
                <a:gd name="T15" fmla="*/ 75 h 437"/>
                <a:gd name="T16" fmla="*/ 702 w 882"/>
                <a:gd name="T17" fmla="*/ 108 h 437"/>
                <a:gd name="T18" fmla="*/ 623 w 882"/>
                <a:gd name="T19" fmla="*/ 138 h 437"/>
                <a:gd name="T20" fmla="*/ 632 w 882"/>
                <a:gd name="T21" fmla="*/ 101 h 437"/>
                <a:gd name="T22" fmla="*/ 624 w 882"/>
                <a:gd name="T23" fmla="*/ 72 h 437"/>
                <a:gd name="T24" fmla="*/ 589 w 882"/>
                <a:gd name="T25" fmla="*/ 111 h 437"/>
                <a:gd name="T26" fmla="*/ 585 w 882"/>
                <a:gd name="T27" fmla="*/ 81 h 437"/>
                <a:gd name="T28" fmla="*/ 624 w 882"/>
                <a:gd name="T29" fmla="*/ 59 h 437"/>
                <a:gd name="T30" fmla="*/ 614 w 882"/>
                <a:gd name="T31" fmla="*/ 51 h 437"/>
                <a:gd name="T32" fmla="*/ 551 w 882"/>
                <a:gd name="T33" fmla="*/ 49 h 437"/>
                <a:gd name="T34" fmla="*/ 566 w 882"/>
                <a:gd name="T35" fmla="*/ 20 h 437"/>
                <a:gd name="T36" fmla="*/ 518 w 882"/>
                <a:gd name="T37" fmla="*/ 11 h 437"/>
                <a:gd name="T38" fmla="*/ 115 w 882"/>
                <a:gd name="T39" fmla="*/ 32 h 437"/>
                <a:gd name="T40" fmla="*/ 109 w 882"/>
                <a:gd name="T41" fmla="*/ 31 h 437"/>
                <a:gd name="T42" fmla="*/ 80 w 882"/>
                <a:gd name="T43" fmla="*/ 51 h 437"/>
                <a:gd name="T44" fmla="*/ 36 w 882"/>
                <a:gd name="T45" fmla="*/ 108 h 437"/>
                <a:gd name="T46" fmla="*/ 0 w 882"/>
                <a:gd name="T47" fmla="*/ 186 h 437"/>
                <a:gd name="T48" fmla="*/ 7 w 882"/>
                <a:gd name="T49" fmla="*/ 211 h 437"/>
                <a:gd name="T50" fmla="*/ 12 w 882"/>
                <a:gd name="T51" fmla="*/ 260 h 437"/>
                <a:gd name="T52" fmla="*/ 47 w 882"/>
                <a:gd name="T53" fmla="*/ 303 h 437"/>
                <a:gd name="T54" fmla="*/ 219 w 882"/>
                <a:gd name="T55" fmla="*/ 336 h 437"/>
                <a:gd name="T56" fmla="*/ 279 w 882"/>
                <a:gd name="T57" fmla="*/ 375 h 437"/>
                <a:gd name="T58" fmla="*/ 316 w 882"/>
                <a:gd name="T59" fmla="*/ 417 h 437"/>
                <a:gd name="T60" fmla="*/ 328 w 882"/>
                <a:gd name="T61" fmla="*/ 387 h 437"/>
                <a:gd name="T62" fmla="*/ 343 w 882"/>
                <a:gd name="T63" fmla="*/ 376 h 437"/>
                <a:gd name="T64" fmla="*/ 420 w 882"/>
                <a:gd name="T65" fmla="*/ 353 h 437"/>
                <a:gd name="T66" fmla="*/ 452 w 882"/>
                <a:gd name="T67" fmla="*/ 363 h 437"/>
                <a:gd name="T68" fmla="*/ 452 w 882"/>
                <a:gd name="T69" fmla="*/ 352 h 437"/>
                <a:gd name="T70" fmla="*/ 494 w 882"/>
                <a:gd name="T71" fmla="*/ 340 h 437"/>
                <a:gd name="T72" fmla="*/ 518 w 882"/>
                <a:gd name="T73" fmla="*/ 352 h 437"/>
                <a:gd name="T74" fmla="*/ 549 w 882"/>
                <a:gd name="T75" fmla="*/ 391 h 437"/>
                <a:gd name="T76" fmla="*/ 557 w 882"/>
                <a:gd name="T77" fmla="*/ 405 h 437"/>
                <a:gd name="T78" fmla="*/ 574 w 882"/>
                <a:gd name="T79" fmla="*/ 436 h 437"/>
                <a:gd name="T80" fmla="*/ 581 w 882"/>
                <a:gd name="T81" fmla="*/ 352 h 437"/>
                <a:gd name="T82" fmla="*/ 601 w 882"/>
                <a:gd name="T83" fmla="*/ 308 h 437"/>
                <a:gd name="T84" fmla="*/ 628 w 882"/>
                <a:gd name="T85" fmla="*/ 291 h 437"/>
                <a:gd name="T86" fmla="*/ 679 w 882"/>
                <a:gd name="T87" fmla="*/ 259 h 437"/>
                <a:gd name="T88" fmla="*/ 688 w 882"/>
                <a:gd name="T89" fmla="*/ 247 h 437"/>
                <a:gd name="T90" fmla="*/ 698 w 882"/>
                <a:gd name="T91" fmla="*/ 243 h 437"/>
                <a:gd name="T92" fmla="*/ 694 w 882"/>
                <a:gd name="T93" fmla="*/ 215 h 437"/>
                <a:gd name="T94" fmla="*/ 699 w 882"/>
                <a:gd name="T95" fmla="*/ 199 h 437"/>
                <a:gd name="T96" fmla="*/ 715 w 882"/>
                <a:gd name="T97" fmla="*/ 176 h 437"/>
                <a:gd name="T98" fmla="*/ 707 w 882"/>
                <a:gd name="T99" fmla="*/ 198 h 437"/>
                <a:gd name="T100" fmla="*/ 720 w 882"/>
                <a:gd name="T101" fmla="*/ 185 h 437"/>
                <a:gd name="T102" fmla="*/ 744 w 882"/>
                <a:gd name="T103" fmla="*/ 168 h 437"/>
                <a:gd name="T104" fmla="*/ 796 w 882"/>
                <a:gd name="T105" fmla="*/ 138 h 437"/>
                <a:gd name="T106" fmla="*/ 812 w 882"/>
                <a:gd name="T107" fmla="*/ 121 h 437"/>
                <a:gd name="T108" fmla="*/ 848 w 882"/>
                <a:gd name="T109" fmla="*/ 89 h 437"/>
                <a:gd name="T110" fmla="*/ 877 w 882"/>
                <a:gd name="T111" fmla="*/ 76 h 437"/>
                <a:gd name="T112" fmla="*/ 121 w 882"/>
                <a:gd name="T113" fmla="*/ 19 h 437"/>
                <a:gd name="T114" fmla="*/ 587 w 882"/>
                <a:gd name="T115" fmla="*/ 77 h 437"/>
                <a:gd name="T116" fmla="*/ 598 w 882"/>
                <a:gd name="T117" fmla="*/ 38 h 437"/>
                <a:gd name="T118" fmla="*/ 117 w 882"/>
                <a:gd name="T119" fmla="*/ 18 h 437"/>
                <a:gd name="T120" fmla="*/ 460 w 882"/>
                <a:gd name="T121" fmla="*/ 348 h 437"/>
                <a:gd name="T122" fmla="*/ 695 w 882"/>
                <a:gd name="T123" fmla="*/ 25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2" h="437">
                  <a:moveTo>
                    <a:pt x="794" y="142"/>
                  </a:moveTo>
                  <a:lnTo>
                    <a:pt x="796" y="138"/>
                  </a:lnTo>
                  <a:lnTo>
                    <a:pt x="794" y="141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close/>
                  <a:moveTo>
                    <a:pt x="800" y="145"/>
                  </a:moveTo>
                  <a:lnTo>
                    <a:pt x="804" y="145"/>
                  </a:lnTo>
                  <a:lnTo>
                    <a:pt x="804" y="142"/>
                  </a:lnTo>
                  <a:lnTo>
                    <a:pt x="802" y="142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close/>
                  <a:moveTo>
                    <a:pt x="808" y="145"/>
                  </a:moveTo>
                  <a:lnTo>
                    <a:pt x="812" y="146"/>
                  </a:lnTo>
                  <a:lnTo>
                    <a:pt x="812" y="142"/>
                  </a:lnTo>
                  <a:lnTo>
                    <a:pt x="810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close/>
                  <a:moveTo>
                    <a:pt x="852" y="93"/>
                  </a:moveTo>
                  <a:lnTo>
                    <a:pt x="852" y="91"/>
                  </a:lnTo>
                  <a:lnTo>
                    <a:pt x="850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close/>
                  <a:moveTo>
                    <a:pt x="857" y="91"/>
                  </a:moveTo>
                  <a:lnTo>
                    <a:pt x="857" y="89"/>
                  </a:lnTo>
                  <a:lnTo>
                    <a:pt x="856" y="89"/>
                  </a:lnTo>
                  <a:lnTo>
                    <a:pt x="856" y="93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close/>
                  <a:moveTo>
                    <a:pt x="816" y="133"/>
                  </a:moveTo>
                  <a:lnTo>
                    <a:pt x="816" y="132"/>
                  </a:lnTo>
                  <a:lnTo>
                    <a:pt x="813" y="132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close/>
                  <a:moveTo>
                    <a:pt x="111" y="36"/>
                  </a:moveTo>
                  <a:lnTo>
                    <a:pt x="113" y="36"/>
                  </a:lnTo>
                  <a:lnTo>
                    <a:pt x="113" y="34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close/>
                  <a:moveTo>
                    <a:pt x="121" y="23"/>
                  </a:moveTo>
                  <a:lnTo>
                    <a:pt x="122" y="20"/>
                  </a:lnTo>
                  <a:lnTo>
                    <a:pt x="121" y="20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close/>
                  <a:moveTo>
                    <a:pt x="751" y="158"/>
                  </a:moveTo>
                  <a:lnTo>
                    <a:pt x="752" y="158"/>
                  </a:lnTo>
                  <a:lnTo>
                    <a:pt x="755" y="156"/>
                  </a:lnTo>
                  <a:lnTo>
                    <a:pt x="759" y="156"/>
                  </a:lnTo>
                  <a:lnTo>
                    <a:pt x="772" y="154"/>
                  </a:lnTo>
                  <a:lnTo>
                    <a:pt x="777" y="152"/>
                  </a:lnTo>
                  <a:lnTo>
                    <a:pt x="783" y="148"/>
                  </a:lnTo>
                  <a:lnTo>
                    <a:pt x="776" y="150"/>
                  </a:lnTo>
                  <a:lnTo>
                    <a:pt x="773" y="152"/>
                  </a:lnTo>
                  <a:lnTo>
                    <a:pt x="772" y="152"/>
                  </a:lnTo>
                  <a:lnTo>
                    <a:pt x="777" y="146"/>
                  </a:lnTo>
                  <a:lnTo>
                    <a:pt x="773" y="148"/>
                  </a:lnTo>
                  <a:lnTo>
                    <a:pt x="769" y="150"/>
                  </a:lnTo>
                  <a:lnTo>
                    <a:pt x="763" y="152"/>
                  </a:lnTo>
                  <a:lnTo>
                    <a:pt x="759" y="152"/>
                  </a:lnTo>
                  <a:lnTo>
                    <a:pt x="755" y="154"/>
                  </a:lnTo>
                  <a:lnTo>
                    <a:pt x="751" y="154"/>
                  </a:lnTo>
                  <a:lnTo>
                    <a:pt x="749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close/>
                  <a:moveTo>
                    <a:pt x="417" y="357"/>
                  </a:moveTo>
                  <a:lnTo>
                    <a:pt x="416" y="356"/>
                  </a:lnTo>
                  <a:lnTo>
                    <a:pt x="413" y="357"/>
                  </a:lnTo>
                  <a:lnTo>
                    <a:pt x="416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close/>
                  <a:moveTo>
                    <a:pt x="745" y="168"/>
                  </a:moveTo>
                  <a:lnTo>
                    <a:pt x="744" y="168"/>
                  </a:lnTo>
                  <a:lnTo>
                    <a:pt x="743" y="172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close/>
                  <a:moveTo>
                    <a:pt x="877" y="57"/>
                  </a:moveTo>
                  <a:lnTo>
                    <a:pt x="881" y="47"/>
                  </a:lnTo>
                  <a:lnTo>
                    <a:pt x="882" y="40"/>
                  </a:lnTo>
                  <a:lnTo>
                    <a:pt x="881" y="38"/>
                  </a:lnTo>
                  <a:lnTo>
                    <a:pt x="877" y="38"/>
                  </a:lnTo>
                  <a:lnTo>
                    <a:pt x="870" y="38"/>
                  </a:lnTo>
                  <a:lnTo>
                    <a:pt x="868" y="40"/>
                  </a:lnTo>
                  <a:lnTo>
                    <a:pt x="868" y="38"/>
                  </a:lnTo>
                  <a:lnTo>
                    <a:pt x="865" y="34"/>
                  </a:lnTo>
                  <a:lnTo>
                    <a:pt x="864" y="36"/>
                  </a:lnTo>
                  <a:lnTo>
                    <a:pt x="857" y="41"/>
                  </a:lnTo>
                  <a:lnTo>
                    <a:pt x="848" y="47"/>
                  </a:lnTo>
                  <a:lnTo>
                    <a:pt x="846" y="51"/>
                  </a:lnTo>
                  <a:lnTo>
                    <a:pt x="844" y="55"/>
                  </a:lnTo>
                  <a:lnTo>
                    <a:pt x="840" y="59"/>
                  </a:lnTo>
                  <a:lnTo>
                    <a:pt x="838" y="63"/>
                  </a:lnTo>
                  <a:lnTo>
                    <a:pt x="834" y="64"/>
                  </a:lnTo>
                  <a:lnTo>
                    <a:pt x="830" y="68"/>
                  </a:lnTo>
                  <a:lnTo>
                    <a:pt x="829" y="72"/>
                  </a:lnTo>
                  <a:lnTo>
                    <a:pt x="826" y="72"/>
                  </a:lnTo>
                  <a:lnTo>
                    <a:pt x="825" y="75"/>
                  </a:lnTo>
                  <a:lnTo>
                    <a:pt x="825" y="72"/>
                  </a:lnTo>
                  <a:lnTo>
                    <a:pt x="820" y="75"/>
                  </a:lnTo>
                  <a:lnTo>
                    <a:pt x="816" y="77"/>
                  </a:lnTo>
                  <a:lnTo>
                    <a:pt x="768" y="77"/>
                  </a:lnTo>
                  <a:lnTo>
                    <a:pt x="755" y="84"/>
                  </a:lnTo>
                  <a:lnTo>
                    <a:pt x="748" y="88"/>
                  </a:lnTo>
                  <a:lnTo>
                    <a:pt x="743" y="91"/>
                  </a:lnTo>
                  <a:lnTo>
                    <a:pt x="739" y="95"/>
                  </a:lnTo>
                  <a:lnTo>
                    <a:pt x="741" y="95"/>
                  </a:lnTo>
                  <a:lnTo>
                    <a:pt x="739" y="97"/>
                  </a:lnTo>
                  <a:lnTo>
                    <a:pt x="741" y="97"/>
                  </a:lnTo>
                  <a:lnTo>
                    <a:pt x="739" y="99"/>
                  </a:lnTo>
                  <a:lnTo>
                    <a:pt x="737" y="103"/>
                  </a:lnTo>
                  <a:lnTo>
                    <a:pt x="736" y="104"/>
                  </a:lnTo>
                  <a:lnTo>
                    <a:pt x="732" y="107"/>
                  </a:lnTo>
                  <a:lnTo>
                    <a:pt x="728" y="108"/>
                  </a:lnTo>
                  <a:lnTo>
                    <a:pt x="724" y="108"/>
                  </a:lnTo>
                  <a:lnTo>
                    <a:pt x="716" y="111"/>
                  </a:lnTo>
                  <a:lnTo>
                    <a:pt x="712" y="108"/>
                  </a:lnTo>
                  <a:lnTo>
                    <a:pt x="711" y="108"/>
                  </a:lnTo>
                  <a:lnTo>
                    <a:pt x="702" y="108"/>
                  </a:lnTo>
                  <a:lnTo>
                    <a:pt x="698" y="108"/>
                  </a:lnTo>
                  <a:lnTo>
                    <a:pt x="694" y="111"/>
                  </a:lnTo>
                  <a:lnTo>
                    <a:pt x="692" y="112"/>
                  </a:lnTo>
                  <a:lnTo>
                    <a:pt x="692" y="114"/>
                  </a:lnTo>
                  <a:lnTo>
                    <a:pt x="694" y="116"/>
                  </a:lnTo>
                  <a:lnTo>
                    <a:pt x="692" y="118"/>
                  </a:lnTo>
                  <a:lnTo>
                    <a:pt x="682" y="124"/>
                  </a:lnTo>
                  <a:lnTo>
                    <a:pt x="672" y="129"/>
                  </a:lnTo>
                  <a:lnTo>
                    <a:pt x="662" y="133"/>
                  </a:lnTo>
                  <a:lnTo>
                    <a:pt x="650" y="137"/>
                  </a:lnTo>
                  <a:lnTo>
                    <a:pt x="646" y="138"/>
                  </a:lnTo>
                  <a:lnTo>
                    <a:pt x="640" y="141"/>
                  </a:lnTo>
                  <a:lnTo>
                    <a:pt x="631" y="142"/>
                  </a:lnTo>
                  <a:lnTo>
                    <a:pt x="627" y="142"/>
                  </a:lnTo>
                  <a:lnTo>
                    <a:pt x="624" y="142"/>
                  </a:lnTo>
                  <a:lnTo>
                    <a:pt x="622" y="142"/>
                  </a:lnTo>
                  <a:lnTo>
                    <a:pt x="627" y="141"/>
                  </a:lnTo>
                  <a:lnTo>
                    <a:pt x="623" y="141"/>
                  </a:lnTo>
                  <a:lnTo>
                    <a:pt x="623" y="138"/>
                  </a:lnTo>
                  <a:lnTo>
                    <a:pt x="619" y="138"/>
                  </a:lnTo>
                  <a:lnTo>
                    <a:pt x="618" y="137"/>
                  </a:lnTo>
                  <a:lnTo>
                    <a:pt x="619" y="134"/>
                  </a:lnTo>
                  <a:lnTo>
                    <a:pt x="623" y="133"/>
                  </a:lnTo>
                  <a:lnTo>
                    <a:pt x="624" y="132"/>
                  </a:lnTo>
                  <a:lnTo>
                    <a:pt x="627" y="129"/>
                  </a:lnTo>
                  <a:lnTo>
                    <a:pt x="631" y="125"/>
                  </a:lnTo>
                  <a:lnTo>
                    <a:pt x="635" y="121"/>
                  </a:lnTo>
                  <a:lnTo>
                    <a:pt x="636" y="120"/>
                  </a:lnTo>
                  <a:lnTo>
                    <a:pt x="636" y="121"/>
                  </a:lnTo>
                  <a:lnTo>
                    <a:pt x="638" y="120"/>
                  </a:lnTo>
                  <a:lnTo>
                    <a:pt x="642" y="116"/>
                  </a:lnTo>
                  <a:lnTo>
                    <a:pt x="644" y="108"/>
                  </a:lnTo>
                  <a:lnTo>
                    <a:pt x="646" y="103"/>
                  </a:lnTo>
                  <a:lnTo>
                    <a:pt x="646" y="99"/>
                  </a:lnTo>
                  <a:lnTo>
                    <a:pt x="644" y="95"/>
                  </a:lnTo>
                  <a:lnTo>
                    <a:pt x="642" y="95"/>
                  </a:lnTo>
                  <a:lnTo>
                    <a:pt x="638" y="97"/>
                  </a:lnTo>
                  <a:lnTo>
                    <a:pt x="632" y="101"/>
                  </a:lnTo>
                  <a:lnTo>
                    <a:pt x="628" y="103"/>
                  </a:lnTo>
                  <a:lnTo>
                    <a:pt x="627" y="103"/>
                  </a:lnTo>
                  <a:lnTo>
                    <a:pt x="627" y="101"/>
                  </a:lnTo>
                  <a:lnTo>
                    <a:pt x="628" y="97"/>
                  </a:lnTo>
                  <a:lnTo>
                    <a:pt x="632" y="95"/>
                  </a:lnTo>
                  <a:lnTo>
                    <a:pt x="635" y="93"/>
                  </a:lnTo>
                  <a:lnTo>
                    <a:pt x="638" y="91"/>
                  </a:lnTo>
                  <a:lnTo>
                    <a:pt x="642" y="88"/>
                  </a:lnTo>
                  <a:lnTo>
                    <a:pt x="644" y="84"/>
                  </a:lnTo>
                  <a:lnTo>
                    <a:pt x="644" y="80"/>
                  </a:lnTo>
                  <a:lnTo>
                    <a:pt x="644" y="77"/>
                  </a:lnTo>
                  <a:lnTo>
                    <a:pt x="646" y="76"/>
                  </a:lnTo>
                  <a:lnTo>
                    <a:pt x="646" y="75"/>
                  </a:lnTo>
                  <a:lnTo>
                    <a:pt x="644" y="72"/>
                  </a:lnTo>
                  <a:lnTo>
                    <a:pt x="635" y="67"/>
                  </a:lnTo>
                  <a:lnTo>
                    <a:pt x="631" y="64"/>
                  </a:lnTo>
                  <a:lnTo>
                    <a:pt x="624" y="68"/>
                  </a:lnTo>
                  <a:lnTo>
                    <a:pt x="623" y="71"/>
                  </a:lnTo>
                  <a:lnTo>
                    <a:pt x="624" y="72"/>
                  </a:lnTo>
                  <a:lnTo>
                    <a:pt x="622" y="72"/>
                  </a:lnTo>
                  <a:lnTo>
                    <a:pt x="619" y="75"/>
                  </a:lnTo>
                  <a:lnTo>
                    <a:pt x="618" y="76"/>
                  </a:lnTo>
                  <a:lnTo>
                    <a:pt x="615" y="80"/>
                  </a:lnTo>
                  <a:lnTo>
                    <a:pt x="611" y="81"/>
                  </a:lnTo>
                  <a:lnTo>
                    <a:pt x="614" y="80"/>
                  </a:lnTo>
                  <a:lnTo>
                    <a:pt x="610" y="81"/>
                  </a:lnTo>
                  <a:lnTo>
                    <a:pt x="611" y="77"/>
                  </a:lnTo>
                  <a:lnTo>
                    <a:pt x="609" y="80"/>
                  </a:lnTo>
                  <a:lnTo>
                    <a:pt x="606" y="80"/>
                  </a:lnTo>
                  <a:lnTo>
                    <a:pt x="605" y="81"/>
                  </a:lnTo>
                  <a:lnTo>
                    <a:pt x="602" y="84"/>
                  </a:lnTo>
                  <a:lnTo>
                    <a:pt x="601" y="85"/>
                  </a:lnTo>
                  <a:lnTo>
                    <a:pt x="597" y="91"/>
                  </a:lnTo>
                  <a:lnTo>
                    <a:pt x="591" y="95"/>
                  </a:lnTo>
                  <a:lnTo>
                    <a:pt x="591" y="101"/>
                  </a:lnTo>
                  <a:lnTo>
                    <a:pt x="587" y="104"/>
                  </a:lnTo>
                  <a:lnTo>
                    <a:pt x="587" y="108"/>
                  </a:lnTo>
                  <a:lnTo>
                    <a:pt x="589" y="111"/>
                  </a:lnTo>
                  <a:lnTo>
                    <a:pt x="587" y="112"/>
                  </a:lnTo>
                  <a:lnTo>
                    <a:pt x="587" y="114"/>
                  </a:lnTo>
                  <a:lnTo>
                    <a:pt x="585" y="120"/>
                  </a:lnTo>
                  <a:lnTo>
                    <a:pt x="579" y="128"/>
                  </a:lnTo>
                  <a:lnTo>
                    <a:pt x="574" y="133"/>
                  </a:lnTo>
                  <a:lnTo>
                    <a:pt x="567" y="137"/>
                  </a:lnTo>
                  <a:lnTo>
                    <a:pt x="562" y="138"/>
                  </a:lnTo>
                  <a:lnTo>
                    <a:pt x="561" y="138"/>
                  </a:lnTo>
                  <a:lnTo>
                    <a:pt x="558" y="137"/>
                  </a:lnTo>
                  <a:lnTo>
                    <a:pt x="558" y="129"/>
                  </a:lnTo>
                  <a:lnTo>
                    <a:pt x="561" y="121"/>
                  </a:lnTo>
                  <a:lnTo>
                    <a:pt x="562" y="118"/>
                  </a:lnTo>
                  <a:lnTo>
                    <a:pt x="565" y="114"/>
                  </a:lnTo>
                  <a:lnTo>
                    <a:pt x="567" y="107"/>
                  </a:lnTo>
                  <a:lnTo>
                    <a:pt x="571" y="101"/>
                  </a:lnTo>
                  <a:lnTo>
                    <a:pt x="578" y="93"/>
                  </a:lnTo>
                  <a:lnTo>
                    <a:pt x="581" y="88"/>
                  </a:lnTo>
                  <a:lnTo>
                    <a:pt x="585" y="84"/>
                  </a:lnTo>
                  <a:lnTo>
                    <a:pt x="585" y="81"/>
                  </a:lnTo>
                  <a:lnTo>
                    <a:pt x="583" y="81"/>
                  </a:lnTo>
                  <a:lnTo>
                    <a:pt x="579" y="84"/>
                  </a:lnTo>
                  <a:lnTo>
                    <a:pt x="574" y="88"/>
                  </a:lnTo>
                  <a:lnTo>
                    <a:pt x="575" y="84"/>
                  </a:lnTo>
                  <a:lnTo>
                    <a:pt x="579" y="80"/>
                  </a:lnTo>
                  <a:lnTo>
                    <a:pt x="583" y="77"/>
                  </a:lnTo>
                  <a:lnTo>
                    <a:pt x="587" y="76"/>
                  </a:lnTo>
                  <a:lnTo>
                    <a:pt x="593" y="68"/>
                  </a:lnTo>
                  <a:lnTo>
                    <a:pt x="597" y="64"/>
                  </a:lnTo>
                  <a:lnTo>
                    <a:pt x="601" y="63"/>
                  </a:lnTo>
                  <a:lnTo>
                    <a:pt x="598" y="67"/>
                  </a:lnTo>
                  <a:lnTo>
                    <a:pt x="602" y="64"/>
                  </a:lnTo>
                  <a:lnTo>
                    <a:pt x="606" y="63"/>
                  </a:lnTo>
                  <a:lnTo>
                    <a:pt x="602" y="67"/>
                  </a:lnTo>
                  <a:lnTo>
                    <a:pt x="609" y="64"/>
                  </a:lnTo>
                  <a:lnTo>
                    <a:pt x="611" y="63"/>
                  </a:lnTo>
                  <a:lnTo>
                    <a:pt x="615" y="61"/>
                  </a:lnTo>
                  <a:lnTo>
                    <a:pt x="622" y="61"/>
                  </a:lnTo>
                  <a:lnTo>
                    <a:pt x="624" y="59"/>
                  </a:lnTo>
                  <a:lnTo>
                    <a:pt x="628" y="61"/>
                  </a:lnTo>
                  <a:lnTo>
                    <a:pt x="631" y="63"/>
                  </a:lnTo>
                  <a:lnTo>
                    <a:pt x="632" y="63"/>
                  </a:lnTo>
                  <a:lnTo>
                    <a:pt x="635" y="61"/>
                  </a:lnTo>
                  <a:lnTo>
                    <a:pt x="636" y="61"/>
                  </a:lnTo>
                  <a:lnTo>
                    <a:pt x="640" y="61"/>
                  </a:lnTo>
                  <a:lnTo>
                    <a:pt x="642" y="61"/>
                  </a:lnTo>
                  <a:lnTo>
                    <a:pt x="644" y="61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44" y="55"/>
                  </a:lnTo>
                  <a:lnTo>
                    <a:pt x="644" y="53"/>
                  </a:lnTo>
                  <a:lnTo>
                    <a:pt x="642" y="51"/>
                  </a:lnTo>
                  <a:lnTo>
                    <a:pt x="640" y="51"/>
                  </a:lnTo>
                  <a:lnTo>
                    <a:pt x="632" y="51"/>
                  </a:lnTo>
                  <a:lnTo>
                    <a:pt x="636" y="47"/>
                  </a:lnTo>
                  <a:lnTo>
                    <a:pt x="627" y="49"/>
                  </a:lnTo>
                  <a:lnTo>
                    <a:pt x="619" y="49"/>
                  </a:lnTo>
                  <a:lnTo>
                    <a:pt x="614" y="51"/>
                  </a:lnTo>
                  <a:lnTo>
                    <a:pt x="610" y="53"/>
                  </a:lnTo>
                  <a:lnTo>
                    <a:pt x="606" y="51"/>
                  </a:lnTo>
                  <a:lnTo>
                    <a:pt x="602" y="51"/>
                  </a:lnTo>
                  <a:lnTo>
                    <a:pt x="598" y="49"/>
                  </a:lnTo>
                  <a:lnTo>
                    <a:pt x="595" y="45"/>
                  </a:lnTo>
                  <a:lnTo>
                    <a:pt x="593" y="44"/>
                  </a:lnTo>
                  <a:lnTo>
                    <a:pt x="591" y="45"/>
                  </a:lnTo>
                  <a:lnTo>
                    <a:pt x="587" y="47"/>
                  </a:lnTo>
                  <a:lnTo>
                    <a:pt x="589" y="45"/>
                  </a:lnTo>
                  <a:lnTo>
                    <a:pt x="589" y="44"/>
                  </a:lnTo>
                  <a:lnTo>
                    <a:pt x="587" y="41"/>
                  </a:lnTo>
                  <a:lnTo>
                    <a:pt x="587" y="40"/>
                  </a:lnTo>
                  <a:lnTo>
                    <a:pt x="575" y="45"/>
                  </a:lnTo>
                  <a:lnTo>
                    <a:pt x="570" y="45"/>
                  </a:lnTo>
                  <a:lnTo>
                    <a:pt x="566" y="47"/>
                  </a:lnTo>
                  <a:lnTo>
                    <a:pt x="562" y="49"/>
                  </a:lnTo>
                  <a:lnTo>
                    <a:pt x="557" y="49"/>
                  </a:lnTo>
                  <a:lnTo>
                    <a:pt x="554" y="49"/>
                  </a:lnTo>
                  <a:lnTo>
                    <a:pt x="551" y="49"/>
                  </a:lnTo>
                  <a:lnTo>
                    <a:pt x="553" y="47"/>
                  </a:lnTo>
                  <a:lnTo>
                    <a:pt x="554" y="44"/>
                  </a:lnTo>
                  <a:lnTo>
                    <a:pt x="545" y="47"/>
                  </a:lnTo>
                  <a:lnTo>
                    <a:pt x="539" y="49"/>
                  </a:lnTo>
                  <a:lnTo>
                    <a:pt x="536" y="47"/>
                  </a:lnTo>
                  <a:lnTo>
                    <a:pt x="538" y="45"/>
                  </a:lnTo>
                  <a:lnTo>
                    <a:pt x="539" y="44"/>
                  </a:lnTo>
                  <a:lnTo>
                    <a:pt x="542" y="43"/>
                  </a:lnTo>
                  <a:lnTo>
                    <a:pt x="547" y="41"/>
                  </a:lnTo>
                  <a:lnTo>
                    <a:pt x="557" y="34"/>
                  </a:lnTo>
                  <a:lnTo>
                    <a:pt x="567" y="31"/>
                  </a:lnTo>
                  <a:lnTo>
                    <a:pt x="581" y="24"/>
                  </a:lnTo>
                  <a:lnTo>
                    <a:pt x="579" y="24"/>
                  </a:lnTo>
                  <a:lnTo>
                    <a:pt x="575" y="24"/>
                  </a:lnTo>
                  <a:lnTo>
                    <a:pt x="573" y="23"/>
                  </a:lnTo>
                  <a:lnTo>
                    <a:pt x="571" y="23"/>
                  </a:lnTo>
                  <a:lnTo>
                    <a:pt x="567" y="23"/>
                  </a:lnTo>
                  <a:lnTo>
                    <a:pt x="566" y="23"/>
                  </a:lnTo>
                  <a:lnTo>
                    <a:pt x="566" y="20"/>
                  </a:lnTo>
                  <a:lnTo>
                    <a:pt x="561" y="23"/>
                  </a:lnTo>
                  <a:lnTo>
                    <a:pt x="554" y="24"/>
                  </a:lnTo>
                  <a:lnTo>
                    <a:pt x="553" y="23"/>
                  </a:lnTo>
                  <a:lnTo>
                    <a:pt x="551" y="20"/>
                  </a:lnTo>
                  <a:lnTo>
                    <a:pt x="549" y="20"/>
                  </a:lnTo>
                  <a:lnTo>
                    <a:pt x="547" y="19"/>
                  </a:lnTo>
                  <a:lnTo>
                    <a:pt x="545" y="20"/>
                  </a:lnTo>
                  <a:lnTo>
                    <a:pt x="545" y="19"/>
                  </a:lnTo>
                  <a:lnTo>
                    <a:pt x="543" y="18"/>
                  </a:lnTo>
                  <a:lnTo>
                    <a:pt x="543" y="15"/>
                  </a:lnTo>
                  <a:lnTo>
                    <a:pt x="539" y="15"/>
                  </a:lnTo>
                  <a:lnTo>
                    <a:pt x="536" y="14"/>
                  </a:lnTo>
                  <a:lnTo>
                    <a:pt x="532" y="15"/>
                  </a:lnTo>
                  <a:lnTo>
                    <a:pt x="528" y="18"/>
                  </a:lnTo>
                  <a:lnTo>
                    <a:pt x="528" y="15"/>
                  </a:lnTo>
                  <a:lnTo>
                    <a:pt x="526" y="14"/>
                  </a:lnTo>
                  <a:lnTo>
                    <a:pt x="524" y="14"/>
                  </a:lnTo>
                  <a:lnTo>
                    <a:pt x="521" y="14"/>
                  </a:lnTo>
                  <a:lnTo>
                    <a:pt x="518" y="11"/>
                  </a:lnTo>
                  <a:lnTo>
                    <a:pt x="518" y="10"/>
                  </a:lnTo>
                  <a:lnTo>
                    <a:pt x="521" y="4"/>
                  </a:lnTo>
                  <a:lnTo>
                    <a:pt x="518" y="0"/>
                  </a:lnTo>
                  <a:lnTo>
                    <a:pt x="517" y="2"/>
                  </a:lnTo>
                  <a:lnTo>
                    <a:pt x="514" y="7"/>
                  </a:lnTo>
                  <a:lnTo>
                    <a:pt x="126" y="7"/>
                  </a:lnTo>
                  <a:lnTo>
                    <a:pt x="126" y="10"/>
                  </a:lnTo>
                  <a:lnTo>
                    <a:pt x="126" y="11"/>
                  </a:lnTo>
                  <a:lnTo>
                    <a:pt x="124" y="15"/>
                  </a:lnTo>
                  <a:lnTo>
                    <a:pt x="122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2" y="19"/>
                  </a:lnTo>
                  <a:lnTo>
                    <a:pt x="122" y="20"/>
                  </a:lnTo>
                  <a:lnTo>
                    <a:pt x="122" y="24"/>
                  </a:lnTo>
                  <a:lnTo>
                    <a:pt x="121" y="27"/>
                  </a:lnTo>
                  <a:lnTo>
                    <a:pt x="119" y="28"/>
                  </a:lnTo>
                  <a:lnTo>
                    <a:pt x="117" y="31"/>
                  </a:lnTo>
                  <a:lnTo>
                    <a:pt x="115" y="32"/>
                  </a:lnTo>
                  <a:lnTo>
                    <a:pt x="115" y="34"/>
                  </a:lnTo>
                  <a:lnTo>
                    <a:pt x="113" y="36"/>
                  </a:lnTo>
                  <a:lnTo>
                    <a:pt x="109" y="38"/>
                  </a:lnTo>
                  <a:lnTo>
                    <a:pt x="108" y="40"/>
                  </a:lnTo>
                  <a:lnTo>
                    <a:pt x="105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13" y="31"/>
                  </a:lnTo>
                  <a:lnTo>
                    <a:pt x="115" y="28"/>
                  </a:lnTo>
                  <a:lnTo>
                    <a:pt x="117" y="27"/>
                  </a:lnTo>
                  <a:lnTo>
                    <a:pt x="108" y="32"/>
                  </a:lnTo>
                  <a:lnTo>
                    <a:pt x="105" y="34"/>
                  </a:lnTo>
                  <a:lnTo>
                    <a:pt x="104" y="36"/>
                  </a:lnTo>
                  <a:lnTo>
                    <a:pt x="101" y="36"/>
                  </a:lnTo>
                  <a:lnTo>
                    <a:pt x="108" y="31"/>
                  </a:lnTo>
                  <a:lnTo>
                    <a:pt x="111" y="28"/>
                  </a:lnTo>
                  <a:lnTo>
                    <a:pt x="109" y="31"/>
                  </a:lnTo>
                  <a:lnTo>
                    <a:pt x="113" y="28"/>
                  </a:lnTo>
                  <a:lnTo>
                    <a:pt x="115" y="27"/>
                  </a:lnTo>
                  <a:lnTo>
                    <a:pt x="115" y="23"/>
                  </a:lnTo>
                  <a:lnTo>
                    <a:pt x="113" y="24"/>
                  </a:lnTo>
                  <a:lnTo>
                    <a:pt x="113" y="23"/>
                  </a:lnTo>
                  <a:lnTo>
                    <a:pt x="109" y="23"/>
                  </a:lnTo>
                  <a:lnTo>
                    <a:pt x="104" y="23"/>
                  </a:lnTo>
                  <a:lnTo>
                    <a:pt x="97" y="20"/>
                  </a:lnTo>
                  <a:lnTo>
                    <a:pt x="92" y="19"/>
                  </a:lnTo>
                  <a:lnTo>
                    <a:pt x="91" y="19"/>
                  </a:lnTo>
                  <a:lnTo>
                    <a:pt x="91" y="23"/>
                  </a:lnTo>
                  <a:lnTo>
                    <a:pt x="88" y="28"/>
                  </a:lnTo>
                  <a:lnTo>
                    <a:pt x="87" y="36"/>
                  </a:lnTo>
                  <a:lnTo>
                    <a:pt x="83" y="44"/>
                  </a:lnTo>
                  <a:lnTo>
                    <a:pt x="83" y="45"/>
                  </a:lnTo>
                  <a:lnTo>
                    <a:pt x="80" y="47"/>
                  </a:lnTo>
                  <a:lnTo>
                    <a:pt x="84" y="49"/>
                  </a:lnTo>
                  <a:lnTo>
                    <a:pt x="83" y="49"/>
                  </a:lnTo>
                  <a:lnTo>
                    <a:pt x="80" y="51"/>
                  </a:lnTo>
                  <a:lnTo>
                    <a:pt x="77" y="53"/>
                  </a:lnTo>
                  <a:lnTo>
                    <a:pt x="77" y="55"/>
                  </a:lnTo>
                  <a:lnTo>
                    <a:pt x="79" y="57"/>
                  </a:lnTo>
                  <a:lnTo>
                    <a:pt x="75" y="59"/>
                  </a:lnTo>
                  <a:lnTo>
                    <a:pt x="73" y="63"/>
                  </a:lnTo>
                  <a:lnTo>
                    <a:pt x="69" y="67"/>
                  </a:lnTo>
                  <a:lnTo>
                    <a:pt x="69" y="71"/>
                  </a:lnTo>
                  <a:lnTo>
                    <a:pt x="65" y="72"/>
                  </a:lnTo>
                  <a:lnTo>
                    <a:pt x="64" y="75"/>
                  </a:lnTo>
                  <a:lnTo>
                    <a:pt x="60" y="80"/>
                  </a:lnTo>
                  <a:lnTo>
                    <a:pt x="56" y="85"/>
                  </a:lnTo>
                  <a:lnTo>
                    <a:pt x="51" y="93"/>
                  </a:lnTo>
                  <a:lnTo>
                    <a:pt x="47" y="99"/>
                  </a:lnTo>
                  <a:lnTo>
                    <a:pt x="44" y="101"/>
                  </a:lnTo>
                  <a:lnTo>
                    <a:pt x="40" y="103"/>
                  </a:lnTo>
                  <a:lnTo>
                    <a:pt x="39" y="107"/>
                  </a:lnTo>
                  <a:lnTo>
                    <a:pt x="40" y="107"/>
                  </a:lnTo>
                  <a:lnTo>
                    <a:pt x="39" y="108"/>
                  </a:lnTo>
                  <a:lnTo>
                    <a:pt x="36" y="108"/>
                  </a:lnTo>
                  <a:lnTo>
                    <a:pt x="34" y="112"/>
                  </a:lnTo>
                  <a:lnTo>
                    <a:pt x="30" y="118"/>
                  </a:lnTo>
                  <a:lnTo>
                    <a:pt x="27" y="124"/>
                  </a:lnTo>
                  <a:lnTo>
                    <a:pt x="23" y="129"/>
                  </a:lnTo>
                  <a:lnTo>
                    <a:pt x="23" y="132"/>
                  </a:lnTo>
                  <a:lnTo>
                    <a:pt x="22" y="134"/>
                  </a:lnTo>
                  <a:lnTo>
                    <a:pt x="22" y="138"/>
                  </a:lnTo>
                  <a:lnTo>
                    <a:pt x="22" y="141"/>
                  </a:lnTo>
                  <a:lnTo>
                    <a:pt x="18" y="145"/>
                  </a:lnTo>
                  <a:lnTo>
                    <a:pt x="16" y="148"/>
                  </a:lnTo>
                  <a:lnTo>
                    <a:pt x="12" y="152"/>
                  </a:lnTo>
                  <a:lnTo>
                    <a:pt x="12" y="154"/>
                  </a:lnTo>
                  <a:lnTo>
                    <a:pt x="14" y="154"/>
                  </a:lnTo>
                  <a:lnTo>
                    <a:pt x="8" y="158"/>
                  </a:lnTo>
                  <a:lnTo>
                    <a:pt x="4" y="164"/>
                  </a:lnTo>
                  <a:lnTo>
                    <a:pt x="7" y="168"/>
                  </a:lnTo>
                  <a:lnTo>
                    <a:pt x="7" y="172"/>
                  </a:lnTo>
                  <a:lnTo>
                    <a:pt x="4" y="178"/>
                  </a:lnTo>
                  <a:lnTo>
                    <a:pt x="0" y="186"/>
                  </a:lnTo>
                  <a:lnTo>
                    <a:pt x="3" y="190"/>
                  </a:lnTo>
                  <a:lnTo>
                    <a:pt x="3" y="191"/>
                  </a:lnTo>
                  <a:lnTo>
                    <a:pt x="4" y="195"/>
                  </a:lnTo>
                  <a:lnTo>
                    <a:pt x="4" y="199"/>
                  </a:lnTo>
                  <a:lnTo>
                    <a:pt x="7" y="203"/>
                  </a:lnTo>
                  <a:lnTo>
                    <a:pt x="4" y="202"/>
                  </a:lnTo>
                  <a:lnTo>
                    <a:pt x="3" y="203"/>
                  </a:lnTo>
                  <a:lnTo>
                    <a:pt x="4" y="203"/>
                  </a:lnTo>
                  <a:lnTo>
                    <a:pt x="8" y="207"/>
                  </a:lnTo>
                  <a:lnTo>
                    <a:pt x="10" y="205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6" y="203"/>
                  </a:lnTo>
                  <a:lnTo>
                    <a:pt x="12" y="205"/>
                  </a:lnTo>
                  <a:lnTo>
                    <a:pt x="12" y="207"/>
                  </a:lnTo>
                  <a:lnTo>
                    <a:pt x="12" y="215"/>
                  </a:lnTo>
                  <a:lnTo>
                    <a:pt x="8" y="211"/>
                  </a:lnTo>
                  <a:lnTo>
                    <a:pt x="10" y="207"/>
                  </a:lnTo>
                  <a:lnTo>
                    <a:pt x="7" y="211"/>
                  </a:lnTo>
                  <a:lnTo>
                    <a:pt x="7" y="215"/>
                  </a:lnTo>
                  <a:lnTo>
                    <a:pt x="4" y="218"/>
                  </a:lnTo>
                  <a:lnTo>
                    <a:pt x="4" y="221"/>
                  </a:lnTo>
                  <a:lnTo>
                    <a:pt x="7" y="222"/>
                  </a:lnTo>
                  <a:lnTo>
                    <a:pt x="10" y="225"/>
                  </a:lnTo>
                  <a:lnTo>
                    <a:pt x="10" y="226"/>
                  </a:lnTo>
                  <a:lnTo>
                    <a:pt x="8" y="229"/>
                  </a:lnTo>
                  <a:lnTo>
                    <a:pt x="7" y="230"/>
                  </a:lnTo>
                  <a:lnTo>
                    <a:pt x="4" y="234"/>
                  </a:lnTo>
                  <a:lnTo>
                    <a:pt x="7" y="238"/>
                  </a:lnTo>
                  <a:lnTo>
                    <a:pt x="8" y="242"/>
                  </a:lnTo>
                  <a:lnTo>
                    <a:pt x="8" y="246"/>
                  </a:lnTo>
                  <a:lnTo>
                    <a:pt x="8" y="247"/>
                  </a:lnTo>
                  <a:lnTo>
                    <a:pt x="10" y="249"/>
                  </a:lnTo>
                  <a:lnTo>
                    <a:pt x="12" y="253"/>
                  </a:lnTo>
                  <a:lnTo>
                    <a:pt x="10" y="255"/>
                  </a:lnTo>
                  <a:lnTo>
                    <a:pt x="12" y="255"/>
                  </a:lnTo>
                  <a:lnTo>
                    <a:pt x="12" y="257"/>
                  </a:lnTo>
                  <a:lnTo>
                    <a:pt x="12" y="260"/>
                  </a:lnTo>
                  <a:lnTo>
                    <a:pt x="10" y="264"/>
                  </a:lnTo>
                  <a:lnTo>
                    <a:pt x="10" y="268"/>
                  </a:lnTo>
                  <a:lnTo>
                    <a:pt x="12" y="268"/>
                  </a:lnTo>
                  <a:lnTo>
                    <a:pt x="18" y="268"/>
                  </a:lnTo>
                  <a:lnTo>
                    <a:pt x="22" y="270"/>
                  </a:lnTo>
                  <a:lnTo>
                    <a:pt x="26" y="270"/>
                  </a:lnTo>
                  <a:lnTo>
                    <a:pt x="27" y="272"/>
                  </a:lnTo>
                  <a:lnTo>
                    <a:pt x="30" y="276"/>
                  </a:lnTo>
                  <a:lnTo>
                    <a:pt x="34" y="276"/>
                  </a:lnTo>
                  <a:lnTo>
                    <a:pt x="36" y="276"/>
                  </a:lnTo>
                  <a:lnTo>
                    <a:pt x="36" y="278"/>
                  </a:lnTo>
                  <a:lnTo>
                    <a:pt x="36" y="279"/>
                  </a:lnTo>
                  <a:lnTo>
                    <a:pt x="36" y="282"/>
                  </a:lnTo>
                  <a:lnTo>
                    <a:pt x="40" y="282"/>
                  </a:lnTo>
                  <a:lnTo>
                    <a:pt x="43" y="283"/>
                  </a:lnTo>
                  <a:lnTo>
                    <a:pt x="47" y="287"/>
                  </a:lnTo>
                  <a:lnTo>
                    <a:pt x="48" y="292"/>
                  </a:lnTo>
                  <a:lnTo>
                    <a:pt x="47" y="302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4"/>
                  </a:lnTo>
                  <a:lnTo>
                    <a:pt x="47" y="304"/>
                  </a:lnTo>
                  <a:lnTo>
                    <a:pt x="84" y="300"/>
                  </a:lnTo>
                  <a:lnTo>
                    <a:pt x="83" y="304"/>
                  </a:lnTo>
                  <a:lnTo>
                    <a:pt x="132" y="326"/>
                  </a:lnTo>
                  <a:lnTo>
                    <a:pt x="174" y="326"/>
                  </a:lnTo>
                  <a:lnTo>
                    <a:pt x="174" y="318"/>
                  </a:lnTo>
                  <a:lnTo>
                    <a:pt x="202" y="318"/>
                  </a:lnTo>
                  <a:lnTo>
                    <a:pt x="205" y="318"/>
                  </a:lnTo>
                  <a:lnTo>
                    <a:pt x="205" y="319"/>
                  </a:lnTo>
                  <a:lnTo>
                    <a:pt x="206" y="323"/>
                  </a:lnTo>
                  <a:lnTo>
                    <a:pt x="210" y="326"/>
                  </a:lnTo>
                  <a:lnTo>
                    <a:pt x="214" y="331"/>
                  </a:lnTo>
                  <a:lnTo>
                    <a:pt x="215" y="335"/>
                  </a:lnTo>
                  <a:lnTo>
                    <a:pt x="219" y="336"/>
                  </a:lnTo>
                  <a:lnTo>
                    <a:pt x="222" y="340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23" y="356"/>
                  </a:lnTo>
                  <a:lnTo>
                    <a:pt x="227" y="361"/>
                  </a:lnTo>
                  <a:lnTo>
                    <a:pt x="233" y="365"/>
                  </a:lnTo>
                  <a:lnTo>
                    <a:pt x="237" y="367"/>
                  </a:lnTo>
                  <a:lnTo>
                    <a:pt x="241" y="367"/>
                  </a:lnTo>
                  <a:lnTo>
                    <a:pt x="242" y="365"/>
                  </a:lnTo>
                  <a:lnTo>
                    <a:pt x="246" y="361"/>
                  </a:lnTo>
                  <a:lnTo>
                    <a:pt x="249" y="357"/>
                  </a:lnTo>
                  <a:lnTo>
                    <a:pt x="250" y="353"/>
                  </a:lnTo>
                  <a:lnTo>
                    <a:pt x="258" y="352"/>
                  </a:lnTo>
                  <a:lnTo>
                    <a:pt x="266" y="353"/>
                  </a:lnTo>
                  <a:lnTo>
                    <a:pt x="269" y="353"/>
                  </a:lnTo>
                  <a:lnTo>
                    <a:pt x="275" y="360"/>
                  </a:lnTo>
                  <a:lnTo>
                    <a:pt x="277" y="363"/>
                  </a:lnTo>
                  <a:lnTo>
                    <a:pt x="279" y="367"/>
                  </a:lnTo>
                  <a:lnTo>
                    <a:pt x="279" y="375"/>
                  </a:lnTo>
                  <a:lnTo>
                    <a:pt x="282" y="383"/>
                  </a:lnTo>
                  <a:lnTo>
                    <a:pt x="286" y="391"/>
                  </a:lnTo>
                  <a:lnTo>
                    <a:pt x="288" y="393"/>
                  </a:lnTo>
                  <a:lnTo>
                    <a:pt x="288" y="397"/>
                  </a:lnTo>
                  <a:lnTo>
                    <a:pt x="288" y="404"/>
                  </a:lnTo>
                  <a:lnTo>
                    <a:pt x="288" y="406"/>
                  </a:lnTo>
                  <a:lnTo>
                    <a:pt x="290" y="413"/>
                  </a:lnTo>
                  <a:lnTo>
                    <a:pt x="292" y="414"/>
                  </a:lnTo>
                  <a:lnTo>
                    <a:pt x="294" y="414"/>
                  </a:lnTo>
                  <a:lnTo>
                    <a:pt x="298" y="417"/>
                  </a:lnTo>
                  <a:lnTo>
                    <a:pt x="302" y="420"/>
                  </a:lnTo>
                  <a:lnTo>
                    <a:pt x="306" y="420"/>
                  </a:lnTo>
                  <a:lnTo>
                    <a:pt x="308" y="420"/>
                  </a:lnTo>
                  <a:lnTo>
                    <a:pt x="311" y="422"/>
                  </a:lnTo>
                  <a:lnTo>
                    <a:pt x="315" y="424"/>
                  </a:lnTo>
                  <a:lnTo>
                    <a:pt x="315" y="424"/>
                  </a:lnTo>
                  <a:lnTo>
                    <a:pt x="316" y="422"/>
                  </a:lnTo>
                  <a:lnTo>
                    <a:pt x="316" y="420"/>
                  </a:lnTo>
                  <a:lnTo>
                    <a:pt x="316" y="417"/>
                  </a:lnTo>
                  <a:lnTo>
                    <a:pt x="316" y="409"/>
                  </a:lnTo>
                  <a:lnTo>
                    <a:pt x="316" y="406"/>
                  </a:lnTo>
                  <a:lnTo>
                    <a:pt x="316" y="404"/>
                  </a:lnTo>
                  <a:lnTo>
                    <a:pt x="319" y="401"/>
                  </a:lnTo>
                  <a:lnTo>
                    <a:pt x="320" y="400"/>
                  </a:lnTo>
                  <a:lnTo>
                    <a:pt x="316" y="400"/>
                  </a:lnTo>
                  <a:lnTo>
                    <a:pt x="315" y="400"/>
                  </a:lnTo>
                  <a:lnTo>
                    <a:pt x="316" y="397"/>
                  </a:lnTo>
                  <a:lnTo>
                    <a:pt x="315" y="396"/>
                  </a:lnTo>
                  <a:lnTo>
                    <a:pt x="319" y="397"/>
                  </a:lnTo>
                  <a:lnTo>
                    <a:pt x="320" y="396"/>
                  </a:lnTo>
                  <a:lnTo>
                    <a:pt x="323" y="393"/>
                  </a:lnTo>
                  <a:lnTo>
                    <a:pt x="323" y="396"/>
                  </a:lnTo>
                  <a:lnTo>
                    <a:pt x="324" y="393"/>
                  </a:lnTo>
                  <a:lnTo>
                    <a:pt x="326" y="391"/>
                  </a:lnTo>
                  <a:lnTo>
                    <a:pt x="324" y="392"/>
                  </a:lnTo>
                  <a:lnTo>
                    <a:pt x="323" y="388"/>
                  </a:lnTo>
                  <a:lnTo>
                    <a:pt x="326" y="388"/>
                  </a:lnTo>
                  <a:lnTo>
                    <a:pt x="328" y="387"/>
                  </a:lnTo>
                  <a:lnTo>
                    <a:pt x="330" y="384"/>
                  </a:lnTo>
                  <a:lnTo>
                    <a:pt x="326" y="384"/>
                  </a:lnTo>
                  <a:lnTo>
                    <a:pt x="328" y="383"/>
                  </a:lnTo>
                  <a:lnTo>
                    <a:pt x="330" y="383"/>
                  </a:lnTo>
                  <a:lnTo>
                    <a:pt x="332" y="383"/>
                  </a:lnTo>
                  <a:lnTo>
                    <a:pt x="334" y="383"/>
                  </a:lnTo>
                  <a:lnTo>
                    <a:pt x="336" y="376"/>
                  </a:lnTo>
                  <a:lnTo>
                    <a:pt x="336" y="379"/>
                  </a:lnTo>
                  <a:lnTo>
                    <a:pt x="338" y="379"/>
                  </a:lnTo>
                  <a:lnTo>
                    <a:pt x="342" y="376"/>
                  </a:lnTo>
                  <a:lnTo>
                    <a:pt x="339" y="376"/>
                  </a:lnTo>
                  <a:lnTo>
                    <a:pt x="339" y="375"/>
                  </a:lnTo>
                  <a:lnTo>
                    <a:pt x="339" y="373"/>
                  </a:lnTo>
                  <a:lnTo>
                    <a:pt x="342" y="375"/>
                  </a:lnTo>
                  <a:lnTo>
                    <a:pt x="342" y="373"/>
                  </a:lnTo>
                  <a:lnTo>
                    <a:pt x="346" y="373"/>
                  </a:lnTo>
                  <a:lnTo>
                    <a:pt x="346" y="375"/>
                  </a:lnTo>
                  <a:lnTo>
                    <a:pt x="350" y="373"/>
                  </a:lnTo>
                  <a:lnTo>
                    <a:pt x="343" y="376"/>
                  </a:lnTo>
                  <a:lnTo>
                    <a:pt x="351" y="373"/>
                  </a:lnTo>
                  <a:lnTo>
                    <a:pt x="355" y="371"/>
                  </a:lnTo>
                  <a:lnTo>
                    <a:pt x="359" y="369"/>
                  </a:lnTo>
                  <a:lnTo>
                    <a:pt x="363" y="367"/>
                  </a:lnTo>
                  <a:lnTo>
                    <a:pt x="370" y="361"/>
                  </a:lnTo>
                  <a:lnTo>
                    <a:pt x="377" y="357"/>
                  </a:lnTo>
                  <a:lnTo>
                    <a:pt x="387" y="356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93" y="353"/>
                  </a:lnTo>
                  <a:lnTo>
                    <a:pt x="395" y="352"/>
                  </a:lnTo>
                  <a:lnTo>
                    <a:pt x="404" y="357"/>
                  </a:lnTo>
                  <a:lnTo>
                    <a:pt x="409" y="357"/>
                  </a:lnTo>
                  <a:lnTo>
                    <a:pt x="413" y="357"/>
                  </a:lnTo>
                  <a:lnTo>
                    <a:pt x="413" y="356"/>
                  </a:lnTo>
                  <a:lnTo>
                    <a:pt x="413" y="353"/>
                  </a:lnTo>
                  <a:lnTo>
                    <a:pt x="417" y="352"/>
                  </a:lnTo>
                  <a:lnTo>
                    <a:pt x="417" y="353"/>
                  </a:lnTo>
                  <a:lnTo>
                    <a:pt x="420" y="353"/>
                  </a:lnTo>
                  <a:lnTo>
                    <a:pt x="421" y="357"/>
                  </a:lnTo>
                  <a:lnTo>
                    <a:pt x="423" y="357"/>
                  </a:lnTo>
                  <a:lnTo>
                    <a:pt x="425" y="357"/>
                  </a:lnTo>
                  <a:lnTo>
                    <a:pt x="425" y="360"/>
                  </a:lnTo>
                  <a:lnTo>
                    <a:pt x="427" y="363"/>
                  </a:lnTo>
                  <a:lnTo>
                    <a:pt x="429" y="365"/>
                  </a:lnTo>
                  <a:lnTo>
                    <a:pt x="433" y="365"/>
                  </a:lnTo>
                  <a:lnTo>
                    <a:pt x="435" y="363"/>
                  </a:lnTo>
                  <a:lnTo>
                    <a:pt x="435" y="361"/>
                  </a:lnTo>
                  <a:lnTo>
                    <a:pt x="437" y="361"/>
                  </a:lnTo>
                  <a:lnTo>
                    <a:pt x="439" y="363"/>
                  </a:lnTo>
                  <a:lnTo>
                    <a:pt x="439" y="365"/>
                  </a:lnTo>
                  <a:lnTo>
                    <a:pt x="443" y="363"/>
                  </a:lnTo>
                  <a:lnTo>
                    <a:pt x="443" y="361"/>
                  </a:lnTo>
                  <a:lnTo>
                    <a:pt x="443" y="357"/>
                  </a:lnTo>
                  <a:lnTo>
                    <a:pt x="447" y="357"/>
                  </a:lnTo>
                  <a:lnTo>
                    <a:pt x="447" y="360"/>
                  </a:lnTo>
                  <a:lnTo>
                    <a:pt x="448" y="361"/>
                  </a:lnTo>
                  <a:lnTo>
                    <a:pt x="452" y="363"/>
                  </a:lnTo>
                  <a:lnTo>
                    <a:pt x="452" y="365"/>
                  </a:lnTo>
                  <a:lnTo>
                    <a:pt x="453" y="365"/>
                  </a:lnTo>
                  <a:lnTo>
                    <a:pt x="452" y="369"/>
                  </a:lnTo>
                  <a:lnTo>
                    <a:pt x="453" y="367"/>
                  </a:lnTo>
                  <a:lnTo>
                    <a:pt x="456" y="367"/>
                  </a:lnTo>
                  <a:lnTo>
                    <a:pt x="457" y="365"/>
                  </a:lnTo>
                  <a:lnTo>
                    <a:pt x="457" y="363"/>
                  </a:lnTo>
                  <a:lnTo>
                    <a:pt x="456" y="361"/>
                  </a:lnTo>
                  <a:lnTo>
                    <a:pt x="452" y="360"/>
                  </a:lnTo>
                  <a:lnTo>
                    <a:pt x="451" y="357"/>
                  </a:lnTo>
                  <a:lnTo>
                    <a:pt x="451" y="356"/>
                  </a:lnTo>
                  <a:lnTo>
                    <a:pt x="452" y="356"/>
                  </a:lnTo>
                  <a:lnTo>
                    <a:pt x="452" y="353"/>
                  </a:lnTo>
                  <a:lnTo>
                    <a:pt x="453" y="353"/>
                  </a:lnTo>
                  <a:lnTo>
                    <a:pt x="456" y="352"/>
                  </a:lnTo>
                  <a:lnTo>
                    <a:pt x="456" y="349"/>
                  </a:lnTo>
                  <a:lnTo>
                    <a:pt x="453" y="348"/>
                  </a:lnTo>
                  <a:lnTo>
                    <a:pt x="453" y="349"/>
                  </a:lnTo>
                  <a:lnTo>
                    <a:pt x="452" y="352"/>
                  </a:lnTo>
                  <a:lnTo>
                    <a:pt x="451" y="349"/>
                  </a:lnTo>
                  <a:lnTo>
                    <a:pt x="452" y="348"/>
                  </a:lnTo>
                  <a:lnTo>
                    <a:pt x="453" y="347"/>
                  </a:lnTo>
                  <a:lnTo>
                    <a:pt x="456" y="347"/>
                  </a:lnTo>
                  <a:lnTo>
                    <a:pt x="457" y="344"/>
                  </a:lnTo>
                  <a:lnTo>
                    <a:pt x="461" y="343"/>
                  </a:lnTo>
                  <a:lnTo>
                    <a:pt x="466" y="343"/>
                  </a:lnTo>
                  <a:lnTo>
                    <a:pt x="469" y="343"/>
                  </a:lnTo>
                  <a:lnTo>
                    <a:pt x="470" y="343"/>
                  </a:lnTo>
                  <a:lnTo>
                    <a:pt x="474" y="343"/>
                  </a:lnTo>
                  <a:lnTo>
                    <a:pt x="477" y="343"/>
                  </a:lnTo>
                  <a:lnTo>
                    <a:pt x="478" y="340"/>
                  </a:lnTo>
                  <a:lnTo>
                    <a:pt x="481" y="336"/>
                  </a:lnTo>
                  <a:lnTo>
                    <a:pt x="482" y="340"/>
                  </a:lnTo>
                  <a:lnTo>
                    <a:pt x="482" y="344"/>
                  </a:lnTo>
                  <a:lnTo>
                    <a:pt x="486" y="344"/>
                  </a:lnTo>
                  <a:lnTo>
                    <a:pt x="490" y="343"/>
                  </a:lnTo>
                  <a:lnTo>
                    <a:pt x="492" y="343"/>
                  </a:lnTo>
                  <a:lnTo>
                    <a:pt x="494" y="340"/>
                  </a:lnTo>
                  <a:lnTo>
                    <a:pt x="496" y="339"/>
                  </a:lnTo>
                  <a:lnTo>
                    <a:pt x="496" y="340"/>
                  </a:lnTo>
                  <a:lnTo>
                    <a:pt x="497" y="340"/>
                  </a:lnTo>
                  <a:lnTo>
                    <a:pt x="494" y="343"/>
                  </a:lnTo>
                  <a:lnTo>
                    <a:pt x="501" y="340"/>
                  </a:lnTo>
                  <a:lnTo>
                    <a:pt x="504" y="340"/>
                  </a:lnTo>
                  <a:lnTo>
                    <a:pt x="505" y="340"/>
                  </a:lnTo>
                  <a:lnTo>
                    <a:pt x="509" y="343"/>
                  </a:lnTo>
                  <a:lnTo>
                    <a:pt x="505" y="343"/>
                  </a:lnTo>
                  <a:lnTo>
                    <a:pt x="504" y="343"/>
                  </a:lnTo>
                  <a:lnTo>
                    <a:pt x="509" y="344"/>
                  </a:lnTo>
                  <a:lnTo>
                    <a:pt x="513" y="347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14" y="347"/>
                  </a:lnTo>
                  <a:lnTo>
                    <a:pt x="517" y="347"/>
                  </a:lnTo>
                  <a:lnTo>
                    <a:pt x="517" y="348"/>
                  </a:lnTo>
                  <a:lnTo>
                    <a:pt x="517" y="349"/>
                  </a:lnTo>
                  <a:lnTo>
                    <a:pt x="518" y="352"/>
                  </a:lnTo>
                  <a:lnTo>
                    <a:pt x="517" y="356"/>
                  </a:lnTo>
                  <a:lnTo>
                    <a:pt x="522" y="353"/>
                  </a:lnTo>
                  <a:lnTo>
                    <a:pt x="524" y="352"/>
                  </a:lnTo>
                  <a:lnTo>
                    <a:pt x="526" y="353"/>
                  </a:lnTo>
                  <a:lnTo>
                    <a:pt x="528" y="352"/>
                  </a:lnTo>
                  <a:lnTo>
                    <a:pt x="532" y="352"/>
                  </a:lnTo>
                  <a:lnTo>
                    <a:pt x="532" y="349"/>
                  </a:lnTo>
                  <a:lnTo>
                    <a:pt x="536" y="348"/>
                  </a:lnTo>
                  <a:lnTo>
                    <a:pt x="539" y="348"/>
                  </a:lnTo>
                  <a:lnTo>
                    <a:pt x="543" y="349"/>
                  </a:lnTo>
                  <a:lnTo>
                    <a:pt x="545" y="352"/>
                  </a:lnTo>
                  <a:lnTo>
                    <a:pt x="547" y="357"/>
                  </a:lnTo>
                  <a:lnTo>
                    <a:pt x="551" y="363"/>
                  </a:lnTo>
                  <a:lnTo>
                    <a:pt x="553" y="365"/>
                  </a:lnTo>
                  <a:lnTo>
                    <a:pt x="554" y="367"/>
                  </a:lnTo>
                  <a:lnTo>
                    <a:pt x="554" y="373"/>
                  </a:lnTo>
                  <a:lnTo>
                    <a:pt x="551" y="383"/>
                  </a:lnTo>
                  <a:lnTo>
                    <a:pt x="549" y="387"/>
                  </a:lnTo>
                  <a:lnTo>
                    <a:pt x="549" y="391"/>
                  </a:lnTo>
                  <a:lnTo>
                    <a:pt x="551" y="392"/>
                  </a:lnTo>
                  <a:lnTo>
                    <a:pt x="551" y="391"/>
                  </a:lnTo>
                  <a:lnTo>
                    <a:pt x="551" y="388"/>
                  </a:lnTo>
                  <a:lnTo>
                    <a:pt x="551" y="387"/>
                  </a:lnTo>
                  <a:lnTo>
                    <a:pt x="551" y="384"/>
                  </a:lnTo>
                  <a:lnTo>
                    <a:pt x="553" y="387"/>
                  </a:lnTo>
                  <a:lnTo>
                    <a:pt x="553" y="388"/>
                  </a:lnTo>
                  <a:lnTo>
                    <a:pt x="554" y="387"/>
                  </a:lnTo>
                  <a:lnTo>
                    <a:pt x="554" y="388"/>
                  </a:lnTo>
                  <a:lnTo>
                    <a:pt x="553" y="392"/>
                  </a:lnTo>
                  <a:lnTo>
                    <a:pt x="549" y="396"/>
                  </a:lnTo>
                  <a:lnTo>
                    <a:pt x="551" y="396"/>
                  </a:lnTo>
                  <a:lnTo>
                    <a:pt x="551" y="400"/>
                  </a:lnTo>
                  <a:lnTo>
                    <a:pt x="551" y="404"/>
                  </a:lnTo>
                  <a:lnTo>
                    <a:pt x="553" y="405"/>
                  </a:lnTo>
                  <a:lnTo>
                    <a:pt x="554" y="406"/>
                  </a:lnTo>
                  <a:lnTo>
                    <a:pt x="554" y="405"/>
                  </a:lnTo>
                  <a:lnTo>
                    <a:pt x="554" y="404"/>
                  </a:lnTo>
                  <a:lnTo>
                    <a:pt x="557" y="405"/>
                  </a:lnTo>
                  <a:lnTo>
                    <a:pt x="557" y="409"/>
                  </a:lnTo>
                  <a:lnTo>
                    <a:pt x="557" y="410"/>
                  </a:lnTo>
                  <a:lnTo>
                    <a:pt x="561" y="409"/>
                  </a:lnTo>
                  <a:lnTo>
                    <a:pt x="557" y="413"/>
                  </a:lnTo>
                  <a:lnTo>
                    <a:pt x="558" y="414"/>
                  </a:lnTo>
                  <a:lnTo>
                    <a:pt x="558" y="417"/>
                  </a:lnTo>
                  <a:lnTo>
                    <a:pt x="558" y="420"/>
                  </a:lnTo>
                  <a:lnTo>
                    <a:pt x="558" y="422"/>
                  </a:lnTo>
                  <a:lnTo>
                    <a:pt x="562" y="424"/>
                  </a:lnTo>
                  <a:lnTo>
                    <a:pt x="565" y="428"/>
                  </a:lnTo>
                  <a:lnTo>
                    <a:pt x="566" y="432"/>
                  </a:lnTo>
                  <a:lnTo>
                    <a:pt x="567" y="433"/>
                  </a:lnTo>
                  <a:lnTo>
                    <a:pt x="567" y="436"/>
                  </a:lnTo>
                  <a:lnTo>
                    <a:pt x="566" y="433"/>
                  </a:lnTo>
                  <a:lnTo>
                    <a:pt x="565" y="436"/>
                  </a:lnTo>
                  <a:lnTo>
                    <a:pt x="566" y="437"/>
                  </a:lnTo>
                  <a:lnTo>
                    <a:pt x="570" y="437"/>
                  </a:lnTo>
                  <a:lnTo>
                    <a:pt x="571" y="437"/>
                  </a:lnTo>
                  <a:lnTo>
                    <a:pt x="574" y="436"/>
                  </a:lnTo>
                  <a:lnTo>
                    <a:pt x="575" y="436"/>
                  </a:lnTo>
                  <a:lnTo>
                    <a:pt x="578" y="433"/>
                  </a:lnTo>
                  <a:lnTo>
                    <a:pt x="579" y="430"/>
                  </a:lnTo>
                  <a:lnTo>
                    <a:pt x="583" y="422"/>
                  </a:lnTo>
                  <a:lnTo>
                    <a:pt x="587" y="410"/>
                  </a:lnTo>
                  <a:lnTo>
                    <a:pt x="587" y="404"/>
                  </a:lnTo>
                  <a:lnTo>
                    <a:pt x="587" y="401"/>
                  </a:lnTo>
                  <a:lnTo>
                    <a:pt x="585" y="400"/>
                  </a:lnTo>
                  <a:lnTo>
                    <a:pt x="587" y="397"/>
                  </a:lnTo>
                  <a:lnTo>
                    <a:pt x="587" y="393"/>
                  </a:lnTo>
                  <a:lnTo>
                    <a:pt x="585" y="388"/>
                  </a:lnTo>
                  <a:lnTo>
                    <a:pt x="585" y="384"/>
                  </a:lnTo>
                  <a:lnTo>
                    <a:pt x="585" y="383"/>
                  </a:lnTo>
                  <a:lnTo>
                    <a:pt x="585" y="379"/>
                  </a:lnTo>
                  <a:lnTo>
                    <a:pt x="585" y="376"/>
                  </a:lnTo>
                  <a:lnTo>
                    <a:pt x="585" y="375"/>
                  </a:lnTo>
                  <a:lnTo>
                    <a:pt x="585" y="373"/>
                  </a:lnTo>
                  <a:lnTo>
                    <a:pt x="581" y="361"/>
                  </a:lnTo>
                  <a:lnTo>
                    <a:pt x="581" y="352"/>
                  </a:lnTo>
                  <a:lnTo>
                    <a:pt x="581" y="340"/>
                  </a:lnTo>
                  <a:lnTo>
                    <a:pt x="581" y="339"/>
                  </a:lnTo>
                  <a:lnTo>
                    <a:pt x="581" y="336"/>
                  </a:lnTo>
                  <a:lnTo>
                    <a:pt x="581" y="333"/>
                  </a:lnTo>
                  <a:lnTo>
                    <a:pt x="583" y="330"/>
                  </a:lnTo>
                  <a:lnTo>
                    <a:pt x="585" y="327"/>
                  </a:lnTo>
                  <a:lnTo>
                    <a:pt x="587" y="327"/>
                  </a:lnTo>
                  <a:lnTo>
                    <a:pt x="585" y="326"/>
                  </a:lnTo>
                  <a:lnTo>
                    <a:pt x="587" y="326"/>
                  </a:lnTo>
                  <a:lnTo>
                    <a:pt x="587" y="323"/>
                  </a:lnTo>
                  <a:lnTo>
                    <a:pt x="589" y="323"/>
                  </a:lnTo>
                  <a:lnTo>
                    <a:pt x="587" y="322"/>
                  </a:lnTo>
                  <a:lnTo>
                    <a:pt x="591" y="322"/>
                  </a:lnTo>
                  <a:lnTo>
                    <a:pt x="591" y="318"/>
                  </a:lnTo>
                  <a:lnTo>
                    <a:pt x="593" y="318"/>
                  </a:lnTo>
                  <a:lnTo>
                    <a:pt x="593" y="316"/>
                  </a:lnTo>
                  <a:lnTo>
                    <a:pt x="597" y="314"/>
                  </a:lnTo>
                  <a:lnTo>
                    <a:pt x="598" y="310"/>
                  </a:lnTo>
                  <a:lnTo>
                    <a:pt x="601" y="308"/>
                  </a:lnTo>
                  <a:lnTo>
                    <a:pt x="601" y="306"/>
                  </a:lnTo>
                  <a:lnTo>
                    <a:pt x="602" y="308"/>
                  </a:lnTo>
                  <a:lnTo>
                    <a:pt x="605" y="308"/>
                  </a:lnTo>
                  <a:lnTo>
                    <a:pt x="605" y="306"/>
                  </a:lnTo>
                  <a:lnTo>
                    <a:pt x="606" y="306"/>
                  </a:lnTo>
                  <a:lnTo>
                    <a:pt x="605" y="304"/>
                  </a:lnTo>
                  <a:lnTo>
                    <a:pt x="606" y="304"/>
                  </a:lnTo>
                  <a:lnTo>
                    <a:pt x="609" y="304"/>
                  </a:lnTo>
                  <a:lnTo>
                    <a:pt x="611" y="303"/>
                  </a:lnTo>
                  <a:lnTo>
                    <a:pt x="614" y="300"/>
                  </a:lnTo>
                  <a:lnTo>
                    <a:pt x="615" y="300"/>
                  </a:lnTo>
                  <a:lnTo>
                    <a:pt x="615" y="296"/>
                  </a:lnTo>
                  <a:lnTo>
                    <a:pt x="618" y="299"/>
                  </a:lnTo>
                  <a:lnTo>
                    <a:pt x="619" y="299"/>
                  </a:lnTo>
                  <a:lnTo>
                    <a:pt x="623" y="295"/>
                  </a:lnTo>
                  <a:lnTo>
                    <a:pt x="624" y="292"/>
                  </a:lnTo>
                  <a:lnTo>
                    <a:pt x="627" y="292"/>
                  </a:lnTo>
                  <a:lnTo>
                    <a:pt x="628" y="290"/>
                  </a:lnTo>
                  <a:lnTo>
                    <a:pt x="628" y="291"/>
                  </a:lnTo>
                  <a:lnTo>
                    <a:pt x="635" y="283"/>
                  </a:lnTo>
                  <a:lnTo>
                    <a:pt x="636" y="282"/>
                  </a:lnTo>
                  <a:lnTo>
                    <a:pt x="640" y="279"/>
                  </a:lnTo>
                  <a:lnTo>
                    <a:pt x="648" y="278"/>
                  </a:lnTo>
                  <a:lnTo>
                    <a:pt x="650" y="278"/>
                  </a:lnTo>
                  <a:lnTo>
                    <a:pt x="652" y="274"/>
                  </a:lnTo>
                  <a:lnTo>
                    <a:pt x="652" y="278"/>
                  </a:lnTo>
                  <a:lnTo>
                    <a:pt x="655" y="272"/>
                  </a:lnTo>
                  <a:lnTo>
                    <a:pt x="659" y="268"/>
                  </a:lnTo>
                  <a:lnTo>
                    <a:pt x="663" y="266"/>
                  </a:lnTo>
                  <a:lnTo>
                    <a:pt x="666" y="266"/>
                  </a:lnTo>
                  <a:lnTo>
                    <a:pt x="667" y="264"/>
                  </a:lnTo>
                  <a:lnTo>
                    <a:pt x="671" y="262"/>
                  </a:lnTo>
                  <a:lnTo>
                    <a:pt x="675" y="264"/>
                  </a:lnTo>
                  <a:lnTo>
                    <a:pt x="675" y="262"/>
                  </a:lnTo>
                  <a:lnTo>
                    <a:pt x="679" y="262"/>
                  </a:lnTo>
                  <a:lnTo>
                    <a:pt x="682" y="259"/>
                  </a:lnTo>
                  <a:lnTo>
                    <a:pt x="680" y="259"/>
                  </a:lnTo>
                  <a:lnTo>
                    <a:pt x="679" y="259"/>
                  </a:lnTo>
                  <a:lnTo>
                    <a:pt x="675" y="259"/>
                  </a:lnTo>
                  <a:lnTo>
                    <a:pt x="676" y="257"/>
                  </a:lnTo>
                  <a:lnTo>
                    <a:pt x="679" y="257"/>
                  </a:lnTo>
                  <a:lnTo>
                    <a:pt x="679" y="255"/>
                  </a:lnTo>
                  <a:lnTo>
                    <a:pt x="680" y="253"/>
                  </a:lnTo>
                  <a:lnTo>
                    <a:pt x="679" y="251"/>
                  </a:lnTo>
                  <a:lnTo>
                    <a:pt x="672" y="249"/>
                  </a:lnTo>
                  <a:lnTo>
                    <a:pt x="680" y="251"/>
                  </a:lnTo>
                  <a:lnTo>
                    <a:pt x="684" y="253"/>
                  </a:lnTo>
                  <a:lnTo>
                    <a:pt x="686" y="251"/>
                  </a:lnTo>
                  <a:lnTo>
                    <a:pt x="688" y="251"/>
                  </a:lnTo>
                  <a:lnTo>
                    <a:pt x="690" y="249"/>
                  </a:lnTo>
                  <a:lnTo>
                    <a:pt x="692" y="247"/>
                  </a:lnTo>
                  <a:lnTo>
                    <a:pt x="694" y="247"/>
                  </a:lnTo>
                  <a:lnTo>
                    <a:pt x="694" y="246"/>
                  </a:lnTo>
                  <a:lnTo>
                    <a:pt x="694" y="242"/>
                  </a:lnTo>
                  <a:lnTo>
                    <a:pt x="692" y="243"/>
                  </a:lnTo>
                  <a:lnTo>
                    <a:pt x="690" y="246"/>
                  </a:lnTo>
                  <a:lnTo>
                    <a:pt x="688" y="247"/>
                  </a:lnTo>
                  <a:lnTo>
                    <a:pt x="690" y="242"/>
                  </a:lnTo>
                  <a:lnTo>
                    <a:pt x="688" y="242"/>
                  </a:lnTo>
                  <a:lnTo>
                    <a:pt x="686" y="242"/>
                  </a:lnTo>
                  <a:lnTo>
                    <a:pt x="684" y="242"/>
                  </a:lnTo>
                  <a:lnTo>
                    <a:pt x="680" y="242"/>
                  </a:lnTo>
                  <a:lnTo>
                    <a:pt x="680" y="238"/>
                  </a:lnTo>
                  <a:lnTo>
                    <a:pt x="682" y="235"/>
                  </a:lnTo>
                  <a:lnTo>
                    <a:pt x="682" y="238"/>
                  </a:lnTo>
                  <a:lnTo>
                    <a:pt x="682" y="239"/>
                  </a:lnTo>
                  <a:lnTo>
                    <a:pt x="684" y="239"/>
                  </a:lnTo>
                  <a:lnTo>
                    <a:pt x="688" y="239"/>
                  </a:lnTo>
                  <a:lnTo>
                    <a:pt x="686" y="238"/>
                  </a:lnTo>
                  <a:lnTo>
                    <a:pt x="688" y="238"/>
                  </a:lnTo>
                  <a:lnTo>
                    <a:pt x="690" y="238"/>
                  </a:lnTo>
                  <a:lnTo>
                    <a:pt x="692" y="238"/>
                  </a:lnTo>
                  <a:lnTo>
                    <a:pt x="694" y="235"/>
                  </a:lnTo>
                  <a:lnTo>
                    <a:pt x="695" y="239"/>
                  </a:lnTo>
                  <a:lnTo>
                    <a:pt x="695" y="235"/>
                  </a:lnTo>
                  <a:lnTo>
                    <a:pt x="698" y="243"/>
                  </a:lnTo>
                  <a:lnTo>
                    <a:pt x="698" y="238"/>
                  </a:lnTo>
                  <a:lnTo>
                    <a:pt x="698" y="234"/>
                  </a:lnTo>
                  <a:lnTo>
                    <a:pt x="698" y="229"/>
                  </a:lnTo>
                  <a:lnTo>
                    <a:pt x="698" y="225"/>
                  </a:lnTo>
                  <a:lnTo>
                    <a:pt x="695" y="225"/>
                  </a:lnTo>
                  <a:lnTo>
                    <a:pt x="694" y="225"/>
                  </a:lnTo>
                  <a:lnTo>
                    <a:pt x="692" y="225"/>
                  </a:lnTo>
                  <a:lnTo>
                    <a:pt x="690" y="225"/>
                  </a:lnTo>
                  <a:lnTo>
                    <a:pt x="690" y="222"/>
                  </a:lnTo>
                  <a:lnTo>
                    <a:pt x="688" y="221"/>
                  </a:lnTo>
                  <a:lnTo>
                    <a:pt x="686" y="218"/>
                  </a:lnTo>
                  <a:lnTo>
                    <a:pt x="690" y="221"/>
                  </a:lnTo>
                  <a:lnTo>
                    <a:pt x="692" y="222"/>
                  </a:lnTo>
                  <a:lnTo>
                    <a:pt x="694" y="221"/>
                  </a:lnTo>
                  <a:lnTo>
                    <a:pt x="692" y="218"/>
                  </a:lnTo>
                  <a:lnTo>
                    <a:pt x="690" y="217"/>
                  </a:lnTo>
                  <a:lnTo>
                    <a:pt x="692" y="217"/>
                  </a:lnTo>
                  <a:lnTo>
                    <a:pt x="694" y="217"/>
                  </a:lnTo>
                  <a:lnTo>
                    <a:pt x="694" y="215"/>
                  </a:lnTo>
                  <a:lnTo>
                    <a:pt x="695" y="215"/>
                  </a:lnTo>
                  <a:lnTo>
                    <a:pt x="694" y="211"/>
                  </a:lnTo>
                  <a:lnTo>
                    <a:pt x="692" y="209"/>
                  </a:lnTo>
                  <a:lnTo>
                    <a:pt x="695" y="209"/>
                  </a:lnTo>
                  <a:lnTo>
                    <a:pt x="698" y="209"/>
                  </a:lnTo>
                  <a:lnTo>
                    <a:pt x="699" y="207"/>
                  </a:lnTo>
                  <a:lnTo>
                    <a:pt x="698" y="205"/>
                  </a:lnTo>
                  <a:lnTo>
                    <a:pt x="695" y="202"/>
                  </a:lnTo>
                  <a:lnTo>
                    <a:pt x="692" y="202"/>
                  </a:lnTo>
                  <a:lnTo>
                    <a:pt x="690" y="199"/>
                  </a:lnTo>
                  <a:lnTo>
                    <a:pt x="688" y="198"/>
                  </a:lnTo>
                  <a:lnTo>
                    <a:pt x="690" y="195"/>
                  </a:lnTo>
                  <a:lnTo>
                    <a:pt x="692" y="199"/>
                  </a:lnTo>
                  <a:lnTo>
                    <a:pt x="692" y="198"/>
                  </a:lnTo>
                  <a:lnTo>
                    <a:pt x="694" y="198"/>
                  </a:lnTo>
                  <a:lnTo>
                    <a:pt x="694" y="199"/>
                  </a:lnTo>
                  <a:lnTo>
                    <a:pt x="695" y="199"/>
                  </a:lnTo>
                  <a:lnTo>
                    <a:pt x="698" y="203"/>
                  </a:lnTo>
                  <a:lnTo>
                    <a:pt x="699" y="199"/>
                  </a:lnTo>
                  <a:lnTo>
                    <a:pt x="698" y="198"/>
                  </a:lnTo>
                  <a:lnTo>
                    <a:pt x="695" y="195"/>
                  </a:lnTo>
                  <a:lnTo>
                    <a:pt x="698" y="191"/>
                  </a:lnTo>
                  <a:lnTo>
                    <a:pt x="698" y="195"/>
                  </a:lnTo>
                  <a:lnTo>
                    <a:pt x="699" y="198"/>
                  </a:lnTo>
                  <a:lnTo>
                    <a:pt x="699" y="190"/>
                  </a:lnTo>
                  <a:lnTo>
                    <a:pt x="702" y="186"/>
                  </a:lnTo>
                  <a:lnTo>
                    <a:pt x="703" y="186"/>
                  </a:lnTo>
                  <a:lnTo>
                    <a:pt x="703" y="185"/>
                  </a:lnTo>
                  <a:lnTo>
                    <a:pt x="702" y="181"/>
                  </a:lnTo>
                  <a:lnTo>
                    <a:pt x="703" y="182"/>
                  </a:lnTo>
                  <a:lnTo>
                    <a:pt x="706" y="181"/>
                  </a:lnTo>
                  <a:lnTo>
                    <a:pt x="707" y="178"/>
                  </a:lnTo>
                  <a:lnTo>
                    <a:pt x="707" y="181"/>
                  </a:lnTo>
                  <a:lnTo>
                    <a:pt x="709" y="178"/>
                  </a:lnTo>
                  <a:lnTo>
                    <a:pt x="711" y="178"/>
                  </a:lnTo>
                  <a:lnTo>
                    <a:pt x="711" y="177"/>
                  </a:lnTo>
                  <a:lnTo>
                    <a:pt x="712" y="177"/>
                  </a:lnTo>
                  <a:lnTo>
                    <a:pt x="715" y="176"/>
                  </a:lnTo>
                  <a:lnTo>
                    <a:pt x="712" y="178"/>
                  </a:lnTo>
                  <a:lnTo>
                    <a:pt x="715" y="178"/>
                  </a:lnTo>
                  <a:lnTo>
                    <a:pt x="709" y="181"/>
                  </a:lnTo>
                  <a:lnTo>
                    <a:pt x="707" y="182"/>
                  </a:lnTo>
                  <a:lnTo>
                    <a:pt x="707" y="185"/>
                  </a:lnTo>
                  <a:lnTo>
                    <a:pt x="706" y="186"/>
                  </a:lnTo>
                  <a:lnTo>
                    <a:pt x="703" y="189"/>
                  </a:lnTo>
                  <a:lnTo>
                    <a:pt x="706" y="189"/>
                  </a:lnTo>
                  <a:lnTo>
                    <a:pt x="707" y="189"/>
                  </a:lnTo>
                  <a:lnTo>
                    <a:pt x="706" y="190"/>
                  </a:lnTo>
                  <a:lnTo>
                    <a:pt x="703" y="190"/>
                  </a:lnTo>
                  <a:lnTo>
                    <a:pt x="706" y="191"/>
                  </a:lnTo>
                  <a:lnTo>
                    <a:pt x="707" y="194"/>
                  </a:lnTo>
                  <a:lnTo>
                    <a:pt x="703" y="194"/>
                  </a:lnTo>
                  <a:lnTo>
                    <a:pt x="703" y="195"/>
                  </a:lnTo>
                  <a:lnTo>
                    <a:pt x="702" y="198"/>
                  </a:lnTo>
                  <a:lnTo>
                    <a:pt x="703" y="199"/>
                  </a:lnTo>
                  <a:lnTo>
                    <a:pt x="706" y="199"/>
                  </a:lnTo>
                  <a:lnTo>
                    <a:pt x="707" y="198"/>
                  </a:lnTo>
                  <a:lnTo>
                    <a:pt x="706" y="202"/>
                  </a:lnTo>
                  <a:lnTo>
                    <a:pt x="707" y="202"/>
                  </a:lnTo>
                  <a:lnTo>
                    <a:pt x="707" y="203"/>
                  </a:lnTo>
                  <a:lnTo>
                    <a:pt x="706" y="205"/>
                  </a:lnTo>
                  <a:lnTo>
                    <a:pt x="709" y="205"/>
                  </a:lnTo>
                  <a:lnTo>
                    <a:pt x="706" y="207"/>
                  </a:lnTo>
                  <a:lnTo>
                    <a:pt x="703" y="211"/>
                  </a:lnTo>
                  <a:lnTo>
                    <a:pt x="699" y="215"/>
                  </a:lnTo>
                  <a:lnTo>
                    <a:pt x="699" y="218"/>
                  </a:lnTo>
                  <a:lnTo>
                    <a:pt x="702" y="217"/>
                  </a:lnTo>
                  <a:lnTo>
                    <a:pt x="703" y="215"/>
                  </a:lnTo>
                  <a:lnTo>
                    <a:pt x="709" y="207"/>
                  </a:lnTo>
                  <a:lnTo>
                    <a:pt x="715" y="202"/>
                  </a:lnTo>
                  <a:lnTo>
                    <a:pt x="719" y="198"/>
                  </a:lnTo>
                  <a:lnTo>
                    <a:pt x="720" y="195"/>
                  </a:lnTo>
                  <a:lnTo>
                    <a:pt x="719" y="194"/>
                  </a:lnTo>
                  <a:lnTo>
                    <a:pt x="720" y="191"/>
                  </a:lnTo>
                  <a:lnTo>
                    <a:pt x="720" y="189"/>
                  </a:lnTo>
                  <a:lnTo>
                    <a:pt x="720" y="185"/>
                  </a:lnTo>
                  <a:lnTo>
                    <a:pt x="719" y="178"/>
                  </a:lnTo>
                  <a:lnTo>
                    <a:pt x="719" y="176"/>
                  </a:lnTo>
                  <a:lnTo>
                    <a:pt x="720" y="173"/>
                  </a:lnTo>
                  <a:lnTo>
                    <a:pt x="728" y="169"/>
                  </a:lnTo>
                  <a:lnTo>
                    <a:pt x="723" y="173"/>
                  </a:lnTo>
                  <a:lnTo>
                    <a:pt x="720" y="176"/>
                  </a:lnTo>
                  <a:lnTo>
                    <a:pt x="720" y="178"/>
                  </a:lnTo>
                  <a:lnTo>
                    <a:pt x="723" y="181"/>
                  </a:lnTo>
                  <a:lnTo>
                    <a:pt x="725" y="182"/>
                  </a:lnTo>
                  <a:lnTo>
                    <a:pt x="725" y="185"/>
                  </a:lnTo>
                  <a:lnTo>
                    <a:pt x="724" y="189"/>
                  </a:lnTo>
                  <a:lnTo>
                    <a:pt x="728" y="186"/>
                  </a:lnTo>
                  <a:lnTo>
                    <a:pt x="732" y="182"/>
                  </a:lnTo>
                  <a:lnTo>
                    <a:pt x="733" y="178"/>
                  </a:lnTo>
                  <a:lnTo>
                    <a:pt x="736" y="177"/>
                  </a:lnTo>
                  <a:lnTo>
                    <a:pt x="739" y="176"/>
                  </a:lnTo>
                  <a:lnTo>
                    <a:pt x="741" y="173"/>
                  </a:lnTo>
                  <a:lnTo>
                    <a:pt x="741" y="169"/>
                  </a:lnTo>
                  <a:lnTo>
                    <a:pt x="744" y="168"/>
                  </a:lnTo>
                  <a:lnTo>
                    <a:pt x="745" y="165"/>
                  </a:lnTo>
                  <a:lnTo>
                    <a:pt x="749" y="160"/>
                  </a:lnTo>
                  <a:lnTo>
                    <a:pt x="745" y="160"/>
                  </a:lnTo>
                  <a:lnTo>
                    <a:pt x="745" y="158"/>
                  </a:lnTo>
                  <a:lnTo>
                    <a:pt x="749" y="156"/>
                  </a:lnTo>
                  <a:lnTo>
                    <a:pt x="751" y="154"/>
                  </a:lnTo>
                  <a:lnTo>
                    <a:pt x="759" y="150"/>
                  </a:lnTo>
                  <a:lnTo>
                    <a:pt x="767" y="146"/>
                  </a:lnTo>
                  <a:lnTo>
                    <a:pt x="773" y="146"/>
                  </a:lnTo>
                  <a:lnTo>
                    <a:pt x="776" y="145"/>
                  </a:lnTo>
                  <a:lnTo>
                    <a:pt x="777" y="145"/>
                  </a:lnTo>
                  <a:lnTo>
                    <a:pt x="780" y="145"/>
                  </a:lnTo>
                  <a:lnTo>
                    <a:pt x="781" y="145"/>
                  </a:lnTo>
                  <a:lnTo>
                    <a:pt x="787" y="145"/>
                  </a:lnTo>
                  <a:lnTo>
                    <a:pt x="789" y="142"/>
                  </a:lnTo>
                  <a:lnTo>
                    <a:pt x="791" y="141"/>
                  </a:lnTo>
                  <a:lnTo>
                    <a:pt x="794" y="137"/>
                  </a:lnTo>
                  <a:lnTo>
                    <a:pt x="794" y="138"/>
                  </a:lnTo>
                  <a:lnTo>
                    <a:pt x="796" y="138"/>
                  </a:lnTo>
                  <a:lnTo>
                    <a:pt x="798" y="137"/>
                  </a:lnTo>
                  <a:lnTo>
                    <a:pt x="796" y="141"/>
                  </a:lnTo>
                  <a:lnTo>
                    <a:pt x="800" y="138"/>
                  </a:lnTo>
                  <a:lnTo>
                    <a:pt x="806" y="137"/>
                  </a:lnTo>
                  <a:lnTo>
                    <a:pt x="804" y="141"/>
                  </a:lnTo>
                  <a:lnTo>
                    <a:pt x="810" y="138"/>
                  </a:lnTo>
                  <a:lnTo>
                    <a:pt x="816" y="137"/>
                  </a:lnTo>
                  <a:lnTo>
                    <a:pt x="816" y="134"/>
                  </a:lnTo>
                  <a:lnTo>
                    <a:pt x="813" y="137"/>
                  </a:lnTo>
                  <a:lnTo>
                    <a:pt x="812" y="137"/>
                  </a:lnTo>
                  <a:lnTo>
                    <a:pt x="810" y="137"/>
                  </a:lnTo>
                  <a:lnTo>
                    <a:pt x="808" y="134"/>
                  </a:lnTo>
                  <a:lnTo>
                    <a:pt x="808" y="133"/>
                  </a:lnTo>
                  <a:lnTo>
                    <a:pt x="808" y="129"/>
                  </a:lnTo>
                  <a:lnTo>
                    <a:pt x="806" y="128"/>
                  </a:lnTo>
                  <a:lnTo>
                    <a:pt x="804" y="128"/>
                  </a:lnTo>
                  <a:lnTo>
                    <a:pt x="804" y="125"/>
                  </a:lnTo>
                  <a:lnTo>
                    <a:pt x="806" y="124"/>
                  </a:lnTo>
                  <a:lnTo>
                    <a:pt x="812" y="121"/>
                  </a:lnTo>
                  <a:lnTo>
                    <a:pt x="810" y="120"/>
                  </a:lnTo>
                  <a:lnTo>
                    <a:pt x="810" y="118"/>
                  </a:lnTo>
                  <a:lnTo>
                    <a:pt x="812" y="114"/>
                  </a:lnTo>
                  <a:lnTo>
                    <a:pt x="820" y="107"/>
                  </a:lnTo>
                  <a:lnTo>
                    <a:pt x="824" y="103"/>
                  </a:lnTo>
                  <a:lnTo>
                    <a:pt x="825" y="101"/>
                  </a:lnTo>
                  <a:lnTo>
                    <a:pt x="829" y="99"/>
                  </a:lnTo>
                  <a:lnTo>
                    <a:pt x="829" y="101"/>
                  </a:lnTo>
                  <a:lnTo>
                    <a:pt x="830" y="99"/>
                  </a:lnTo>
                  <a:lnTo>
                    <a:pt x="830" y="101"/>
                  </a:lnTo>
                  <a:lnTo>
                    <a:pt x="833" y="99"/>
                  </a:lnTo>
                  <a:lnTo>
                    <a:pt x="833" y="97"/>
                  </a:lnTo>
                  <a:lnTo>
                    <a:pt x="834" y="97"/>
                  </a:lnTo>
                  <a:lnTo>
                    <a:pt x="834" y="99"/>
                  </a:lnTo>
                  <a:lnTo>
                    <a:pt x="837" y="97"/>
                  </a:lnTo>
                  <a:lnTo>
                    <a:pt x="837" y="99"/>
                  </a:lnTo>
                  <a:lnTo>
                    <a:pt x="840" y="97"/>
                  </a:lnTo>
                  <a:lnTo>
                    <a:pt x="844" y="93"/>
                  </a:lnTo>
                  <a:lnTo>
                    <a:pt x="848" y="89"/>
                  </a:lnTo>
                  <a:lnTo>
                    <a:pt x="850" y="88"/>
                  </a:lnTo>
                  <a:lnTo>
                    <a:pt x="852" y="85"/>
                  </a:lnTo>
                  <a:lnTo>
                    <a:pt x="852" y="89"/>
                  </a:lnTo>
                  <a:lnTo>
                    <a:pt x="853" y="91"/>
                  </a:lnTo>
                  <a:lnTo>
                    <a:pt x="853" y="89"/>
                  </a:lnTo>
                  <a:lnTo>
                    <a:pt x="856" y="89"/>
                  </a:lnTo>
                  <a:lnTo>
                    <a:pt x="860" y="88"/>
                  </a:lnTo>
                  <a:lnTo>
                    <a:pt x="860" y="89"/>
                  </a:lnTo>
                  <a:lnTo>
                    <a:pt x="861" y="89"/>
                  </a:lnTo>
                  <a:lnTo>
                    <a:pt x="864" y="88"/>
                  </a:lnTo>
                  <a:lnTo>
                    <a:pt x="868" y="85"/>
                  </a:lnTo>
                  <a:lnTo>
                    <a:pt x="868" y="88"/>
                  </a:lnTo>
                  <a:lnTo>
                    <a:pt x="869" y="85"/>
                  </a:lnTo>
                  <a:lnTo>
                    <a:pt x="874" y="84"/>
                  </a:lnTo>
                  <a:lnTo>
                    <a:pt x="878" y="81"/>
                  </a:lnTo>
                  <a:lnTo>
                    <a:pt x="878" y="80"/>
                  </a:lnTo>
                  <a:lnTo>
                    <a:pt x="878" y="76"/>
                  </a:lnTo>
                  <a:lnTo>
                    <a:pt x="878" y="76"/>
                  </a:lnTo>
                  <a:lnTo>
                    <a:pt x="877" y="76"/>
                  </a:lnTo>
                  <a:lnTo>
                    <a:pt x="874" y="72"/>
                  </a:lnTo>
                  <a:lnTo>
                    <a:pt x="877" y="71"/>
                  </a:lnTo>
                  <a:lnTo>
                    <a:pt x="877" y="68"/>
                  </a:lnTo>
                  <a:lnTo>
                    <a:pt x="874" y="67"/>
                  </a:lnTo>
                  <a:lnTo>
                    <a:pt x="874" y="63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close/>
                  <a:moveTo>
                    <a:pt x="117" y="24"/>
                  </a:moveTo>
                  <a:lnTo>
                    <a:pt x="119" y="27"/>
                  </a:lnTo>
                  <a:lnTo>
                    <a:pt x="121" y="24"/>
                  </a:lnTo>
                  <a:lnTo>
                    <a:pt x="119" y="24"/>
                  </a:lnTo>
                  <a:lnTo>
                    <a:pt x="119" y="23"/>
                  </a:lnTo>
                  <a:lnTo>
                    <a:pt x="119" y="20"/>
                  </a:lnTo>
                  <a:lnTo>
                    <a:pt x="121" y="19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close/>
                  <a:moveTo>
                    <a:pt x="587" y="77"/>
                  </a:moveTo>
                  <a:lnTo>
                    <a:pt x="587" y="80"/>
                  </a:lnTo>
                  <a:lnTo>
                    <a:pt x="587" y="81"/>
                  </a:lnTo>
                  <a:lnTo>
                    <a:pt x="589" y="80"/>
                  </a:lnTo>
                  <a:lnTo>
                    <a:pt x="595" y="75"/>
                  </a:lnTo>
                  <a:lnTo>
                    <a:pt x="591" y="76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close/>
                  <a:moveTo>
                    <a:pt x="598" y="38"/>
                  </a:moveTo>
                  <a:lnTo>
                    <a:pt x="598" y="36"/>
                  </a:lnTo>
                  <a:lnTo>
                    <a:pt x="601" y="36"/>
                  </a:lnTo>
                  <a:lnTo>
                    <a:pt x="602" y="34"/>
                  </a:lnTo>
                  <a:lnTo>
                    <a:pt x="597" y="34"/>
                  </a:lnTo>
                  <a:lnTo>
                    <a:pt x="593" y="36"/>
                  </a:lnTo>
                  <a:lnTo>
                    <a:pt x="589" y="40"/>
                  </a:lnTo>
                  <a:lnTo>
                    <a:pt x="589" y="41"/>
                  </a:lnTo>
                  <a:lnTo>
                    <a:pt x="589" y="44"/>
                  </a:lnTo>
                  <a:lnTo>
                    <a:pt x="593" y="40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close/>
                  <a:moveTo>
                    <a:pt x="121" y="14"/>
                  </a:moveTo>
                  <a:lnTo>
                    <a:pt x="119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close/>
                  <a:moveTo>
                    <a:pt x="117" y="18"/>
                  </a:moveTo>
                  <a:lnTo>
                    <a:pt x="117" y="15"/>
                  </a:lnTo>
                  <a:lnTo>
                    <a:pt x="115" y="15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  <a:moveTo>
                    <a:pt x="593" y="24"/>
                  </a:moveTo>
                  <a:lnTo>
                    <a:pt x="589" y="27"/>
                  </a:lnTo>
                  <a:lnTo>
                    <a:pt x="587" y="28"/>
                  </a:lnTo>
                  <a:lnTo>
                    <a:pt x="598" y="23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close/>
                  <a:moveTo>
                    <a:pt x="460" y="348"/>
                  </a:moveTo>
                  <a:lnTo>
                    <a:pt x="460" y="347"/>
                  </a:lnTo>
                  <a:lnTo>
                    <a:pt x="457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close/>
                  <a:moveTo>
                    <a:pt x="425" y="363"/>
                  </a:moveTo>
                  <a:lnTo>
                    <a:pt x="425" y="361"/>
                  </a:lnTo>
                  <a:lnTo>
                    <a:pt x="423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close/>
                  <a:moveTo>
                    <a:pt x="695" y="253"/>
                  </a:moveTo>
                  <a:lnTo>
                    <a:pt x="692" y="255"/>
                  </a:lnTo>
                  <a:lnTo>
                    <a:pt x="695" y="255"/>
                  </a:lnTo>
                  <a:lnTo>
                    <a:pt x="698" y="249"/>
                  </a:lnTo>
                  <a:lnTo>
                    <a:pt x="698" y="246"/>
                  </a:lnTo>
                  <a:lnTo>
                    <a:pt x="695" y="251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</p:grpSp>
      <p:sp>
        <p:nvSpPr>
          <p:cNvPr id="238" name="Rectangle 3"/>
          <p:cNvSpPr txBox="1">
            <a:spLocks noChangeArrowheads="1"/>
          </p:cNvSpPr>
          <p:nvPr/>
        </p:nvSpPr>
        <p:spPr>
          <a:xfrm>
            <a:off x="120262" y="1380754"/>
            <a:ext cx="5127713" cy="45407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Tx/>
              <a:buNone/>
              <a:defRPr/>
            </a:pPr>
            <a:r>
              <a:rPr lang="es-ES" altLang="en-US" sz="1600" b="1" dirty="0" smtClean="0"/>
              <a:t>Áreas que preocupan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Tráfico ilegal de personas por el corredor de Sudamérica/Centroamérica – México – Estados Unidos;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Solicitudes realizadas en la frontera terrestre después de la emisión de visas de los Estados Unidos;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Uso de visas fraudulentas de Canadá y visas Schengen para permitir el ingreso exento de visado a países centroamericanos y posteriormente continuar hacia Norteamérica. 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s-ES" altLang="en-US" sz="1600" b="1" dirty="0" smtClean="0"/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r>
              <a:rPr lang="es-ES" altLang="en-US" sz="1600" b="1" dirty="0" smtClean="0"/>
              <a:t>Países emergentes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Venezuela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El Salvador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México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s-ES" altLang="en-US" sz="600" dirty="0" smtClean="0"/>
          </a:p>
        </p:txBody>
      </p:sp>
      <p:sp>
        <p:nvSpPr>
          <p:cNvPr id="42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3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7145" y="838223"/>
            <a:ext cx="3096000" cy="4644000"/>
            <a:chOff x="3343275" y="1190625"/>
            <a:chExt cx="2382568" cy="424732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341637" y="2129404"/>
              <a:ext cx="1588" cy="4037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2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w 1"/>
                <a:gd name="T17" fmla="*/ 2 h 2"/>
                <a:gd name="T18" fmla="*/ 0 w 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088597" y="2534475"/>
              <a:ext cx="119270" cy="168731"/>
            </a:xfrm>
            <a:custGeom>
              <a:avLst/>
              <a:gdLst>
                <a:gd name="T0" fmla="*/ 33 w 66"/>
                <a:gd name="T1" fmla="*/ 0 h 77"/>
                <a:gd name="T2" fmla="*/ 28 w 66"/>
                <a:gd name="T3" fmla="*/ 3 h 77"/>
                <a:gd name="T4" fmla="*/ 26 w 66"/>
                <a:gd name="T5" fmla="*/ 10 h 77"/>
                <a:gd name="T6" fmla="*/ 22 w 66"/>
                <a:gd name="T7" fmla="*/ 12 h 77"/>
                <a:gd name="T8" fmla="*/ 22 w 66"/>
                <a:gd name="T9" fmla="*/ 16 h 77"/>
                <a:gd name="T10" fmla="*/ 28 w 66"/>
                <a:gd name="T11" fmla="*/ 22 h 77"/>
                <a:gd name="T12" fmla="*/ 32 w 66"/>
                <a:gd name="T13" fmla="*/ 27 h 77"/>
                <a:gd name="T14" fmla="*/ 26 w 66"/>
                <a:gd name="T15" fmla="*/ 34 h 77"/>
                <a:gd name="T16" fmla="*/ 14 w 66"/>
                <a:gd name="T17" fmla="*/ 34 h 77"/>
                <a:gd name="T18" fmla="*/ 9 w 66"/>
                <a:gd name="T19" fmla="*/ 35 h 77"/>
                <a:gd name="T20" fmla="*/ 3 w 66"/>
                <a:gd name="T21" fmla="*/ 48 h 77"/>
                <a:gd name="T22" fmla="*/ 1 w 66"/>
                <a:gd name="T23" fmla="*/ 54 h 77"/>
                <a:gd name="T24" fmla="*/ 0 w 66"/>
                <a:gd name="T25" fmla="*/ 60 h 77"/>
                <a:gd name="T26" fmla="*/ 7 w 66"/>
                <a:gd name="T27" fmla="*/ 69 h 77"/>
                <a:gd name="T28" fmla="*/ 17 w 66"/>
                <a:gd name="T29" fmla="*/ 73 h 77"/>
                <a:gd name="T30" fmla="*/ 32 w 66"/>
                <a:gd name="T31" fmla="*/ 77 h 77"/>
                <a:gd name="T32" fmla="*/ 33 w 66"/>
                <a:gd name="T33" fmla="*/ 73 h 77"/>
                <a:gd name="T34" fmla="*/ 37 w 66"/>
                <a:gd name="T35" fmla="*/ 71 h 77"/>
                <a:gd name="T36" fmla="*/ 41 w 66"/>
                <a:gd name="T37" fmla="*/ 65 h 77"/>
                <a:gd name="T38" fmla="*/ 45 w 66"/>
                <a:gd name="T39" fmla="*/ 64 h 77"/>
                <a:gd name="T40" fmla="*/ 49 w 66"/>
                <a:gd name="T41" fmla="*/ 58 h 77"/>
                <a:gd name="T42" fmla="*/ 49 w 66"/>
                <a:gd name="T43" fmla="*/ 52 h 77"/>
                <a:gd name="T44" fmla="*/ 57 w 66"/>
                <a:gd name="T45" fmla="*/ 48 h 77"/>
                <a:gd name="T46" fmla="*/ 64 w 66"/>
                <a:gd name="T47" fmla="*/ 40 h 77"/>
                <a:gd name="T48" fmla="*/ 60 w 66"/>
                <a:gd name="T49" fmla="*/ 38 h 77"/>
                <a:gd name="T50" fmla="*/ 60 w 66"/>
                <a:gd name="T51" fmla="*/ 40 h 77"/>
                <a:gd name="T52" fmla="*/ 57 w 66"/>
                <a:gd name="T53" fmla="*/ 38 h 77"/>
                <a:gd name="T54" fmla="*/ 50 w 66"/>
                <a:gd name="T55" fmla="*/ 38 h 77"/>
                <a:gd name="T56" fmla="*/ 56 w 66"/>
                <a:gd name="T57" fmla="*/ 7 h 77"/>
                <a:gd name="T58" fmla="*/ 41 w 66"/>
                <a:gd name="T59" fmla="*/ 3 h 77"/>
                <a:gd name="T60" fmla="*/ 41 w 66"/>
                <a:gd name="T61" fmla="*/ 3 h 77"/>
                <a:gd name="T62" fmla="*/ 41 w 66"/>
                <a:gd name="T63" fmla="*/ 3 h 77"/>
                <a:gd name="T64" fmla="*/ 41 w 66"/>
                <a:gd name="T65" fmla="*/ 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77">
                  <a:moveTo>
                    <a:pt x="41" y="3"/>
                  </a:moveTo>
                  <a:lnTo>
                    <a:pt x="33" y="0"/>
                  </a:lnTo>
                  <a:lnTo>
                    <a:pt x="30" y="0"/>
                  </a:lnTo>
                  <a:lnTo>
                    <a:pt x="28" y="3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18" y="12"/>
                  </a:lnTo>
                  <a:lnTo>
                    <a:pt x="22" y="16"/>
                  </a:lnTo>
                  <a:lnTo>
                    <a:pt x="26" y="20"/>
                  </a:lnTo>
                  <a:lnTo>
                    <a:pt x="28" y="22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9" y="35"/>
                  </a:lnTo>
                  <a:lnTo>
                    <a:pt x="3" y="47"/>
                  </a:lnTo>
                  <a:lnTo>
                    <a:pt x="3" y="48"/>
                  </a:lnTo>
                  <a:lnTo>
                    <a:pt x="3" y="52"/>
                  </a:lnTo>
                  <a:lnTo>
                    <a:pt x="1" y="54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7" y="69"/>
                  </a:lnTo>
                  <a:lnTo>
                    <a:pt x="10" y="71"/>
                  </a:lnTo>
                  <a:lnTo>
                    <a:pt x="17" y="73"/>
                  </a:lnTo>
                  <a:lnTo>
                    <a:pt x="24" y="73"/>
                  </a:lnTo>
                  <a:lnTo>
                    <a:pt x="32" y="77"/>
                  </a:lnTo>
                  <a:lnTo>
                    <a:pt x="32" y="73"/>
                  </a:lnTo>
                  <a:lnTo>
                    <a:pt x="33" y="73"/>
                  </a:lnTo>
                  <a:lnTo>
                    <a:pt x="36" y="71"/>
                  </a:lnTo>
                  <a:lnTo>
                    <a:pt x="37" y="71"/>
                  </a:lnTo>
                  <a:lnTo>
                    <a:pt x="41" y="67"/>
                  </a:lnTo>
                  <a:lnTo>
                    <a:pt x="41" y="65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6" y="60"/>
                  </a:lnTo>
                  <a:lnTo>
                    <a:pt x="49" y="58"/>
                  </a:lnTo>
                  <a:lnTo>
                    <a:pt x="49" y="56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7" y="48"/>
                  </a:lnTo>
                  <a:lnTo>
                    <a:pt x="60" y="43"/>
                  </a:lnTo>
                  <a:lnTo>
                    <a:pt x="64" y="40"/>
                  </a:lnTo>
                  <a:lnTo>
                    <a:pt x="66" y="40"/>
                  </a:lnTo>
                  <a:lnTo>
                    <a:pt x="60" y="38"/>
                  </a:lnTo>
                  <a:lnTo>
                    <a:pt x="62" y="39"/>
                  </a:lnTo>
                  <a:lnTo>
                    <a:pt x="60" y="40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4" y="38"/>
                  </a:lnTo>
                  <a:lnTo>
                    <a:pt x="50" y="38"/>
                  </a:lnTo>
                  <a:lnTo>
                    <a:pt x="54" y="14"/>
                  </a:lnTo>
                  <a:lnTo>
                    <a:pt x="56" y="7"/>
                  </a:lnTo>
                  <a:lnTo>
                    <a:pt x="57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683138" y="2457780"/>
              <a:ext cx="103006" cy="92035"/>
            </a:xfrm>
            <a:custGeom>
              <a:avLst/>
              <a:gdLst>
                <a:gd name="T0" fmla="*/ 2 w 57"/>
                <a:gd name="T1" fmla="*/ 34 h 42"/>
                <a:gd name="T2" fmla="*/ 3 w 57"/>
                <a:gd name="T3" fmla="*/ 29 h 42"/>
                <a:gd name="T4" fmla="*/ 0 w 57"/>
                <a:gd name="T5" fmla="*/ 22 h 42"/>
                <a:gd name="T6" fmla="*/ 3 w 57"/>
                <a:gd name="T7" fmla="*/ 21 h 42"/>
                <a:gd name="T8" fmla="*/ 3 w 57"/>
                <a:gd name="T9" fmla="*/ 17 h 42"/>
                <a:gd name="T10" fmla="*/ 3 w 57"/>
                <a:gd name="T11" fmla="*/ 17 h 42"/>
                <a:gd name="T12" fmla="*/ 6 w 57"/>
                <a:gd name="T13" fmla="*/ 13 h 42"/>
                <a:gd name="T14" fmla="*/ 6 w 57"/>
                <a:gd name="T15" fmla="*/ 12 h 42"/>
                <a:gd name="T16" fmla="*/ 6 w 57"/>
                <a:gd name="T17" fmla="*/ 8 h 42"/>
                <a:gd name="T18" fmla="*/ 6 w 57"/>
                <a:gd name="T19" fmla="*/ 4 h 42"/>
                <a:gd name="T20" fmla="*/ 6 w 57"/>
                <a:gd name="T21" fmla="*/ 1 h 42"/>
                <a:gd name="T22" fmla="*/ 11 w 57"/>
                <a:gd name="T23" fmla="*/ 0 h 42"/>
                <a:gd name="T24" fmla="*/ 15 w 57"/>
                <a:gd name="T25" fmla="*/ 0 h 42"/>
                <a:gd name="T26" fmla="*/ 20 w 57"/>
                <a:gd name="T27" fmla="*/ 0 h 42"/>
                <a:gd name="T28" fmla="*/ 27 w 57"/>
                <a:gd name="T29" fmla="*/ 1 h 42"/>
                <a:gd name="T30" fmla="*/ 32 w 57"/>
                <a:gd name="T31" fmla="*/ 4 h 42"/>
                <a:gd name="T32" fmla="*/ 33 w 57"/>
                <a:gd name="T33" fmla="*/ 4 h 42"/>
                <a:gd name="T34" fmla="*/ 33 w 57"/>
                <a:gd name="T35" fmla="*/ 5 h 42"/>
                <a:gd name="T36" fmla="*/ 41 w 57"/>
                <a:gd name="T37" fmla="*/ 9 h 42"/>
                <a:gd name="T38" fmla="*/ 44 w 57"/>
                <a:gd name="T39" fmla="*/ 9 h 42"/>
                <a:gd name="T40" fmla="*/ 45 w 57"/>
                <a:gd name="T41" fmla="*/ 12 h 42"/>
                <a:gd name="T42" fmla="*/ 41 w 57"/>
                <a:gd name="T43" fmla="*/ 12 h 42"/>
                <a:gd name="T44" fmla="*/ 40 w 57"/>
                <a:gd name="T45" fmla="*/ 13 h 42"/>
                <a:gd name="T46" fmla="*/ 40 w 57"/>
                <a:gd name="T47" fmla="*/ 13 h 42"/>
                <a:gd name="T48" fmla="*/ 44 w 57"/>
                <a:gd name="T49" fmla="*/ 14 h 42"/>
                <a:gd name="T50" fmla="*/ 47 w 57"/>
                <a:gd name="T51" fmla="*/ 14 h 42"/>
                <a:gd name="T52" fmla="*/ 53 w 57"/>
                <a:gd name="T53" fmla="*/ 17 h 42"/>
                <a:gd name="T54" fmla="*/ 55 w 57"/>
                <a:gd name="T55" fmla="*/ 21 h 42"/>
                <a:gd name="T56" fmla="*/ 57 w 57"/>
                <a:gd name="T57" fmla="*/ 26 h 42"/>
                <a:gd name="T58" fmla="*/ 53 w 57"/>
                <a:gd name="T59" fmla="*/ 29 h 42"/>
                <a:gd name="T60" fmla="*/ 51 w 57"/>
                <a:gd name="T61" fmla="*/ 30 h 42"/>
                <a:gd name="T62" fmla="*/ 49 w 57"/>
                <a:gd name="T63" fmla="*/ 26 h 42"/>
                <a:gd name="T64" fmla="*/ 45 w 57"/>
                <a:gd name="T65" fmla="*/ 26 h 42"/>
                <a:gd name="T66" fmla="*/ 41 w 57"/>
                <a:gd name="T67" fmla="*/ 26 h 42"/>
                <a:gd name="T68" fmla="*/ 40 w 57"/>
                <a:gd name="T69" fmla="*/ 26 h 42"/>
                <a:gd name="T70" fmla="*/ 37 w 57"/>
                <a:gd name="T71" fmla="*/ 26 h 42"/>
                <a:gd name="T72" fmla="*/ 32 w 57"/>
                <a:gd name="T73" fmla="*/ 26 h 42"/>
                <a:gd name="T74" fmla="*/ 27 w 57"/>
                <a:gd name="T75" fmla="*/ 30 h 42"/>
                <a:gd name="T76" fmla="*/ 23 w 57"/>
                <a:gd name="T77" fmla="*/ 30 h 42"/>
                <a:gd name="T78" fmla="*/ 20 w 57"/>
                <a:gd name="T79" fmla="*/ 29 h 42"/>
                <a:gd name="T80" fmla="*/ 20 w 57"/>
                <a:gd name="T81" fmla="*/ 26 h 42"/>
                <a:gd name="T82" fmla="*/ 17 w 57"/>
                <a:gd name="T83" fmla="*/ 29 h 42"/>
                <a:gd name="T84" fmla="*/ 15 w 57"/>
                <a:gd name="T85" fmla="*/ 29 h 42"/>
                <a:gd name="T86" fmla="*/ 14 w 57"/>
                <a:gd name="T87" fmla="*/ 30 h 42"/>
                <a:gd name="T88" fmla="*/ 7 w 57"/>
                <a:gd name="T89" fmla="*/ 42 h 42"/>
                <a:gd name="T90" fmla="*/ 3 w 57"/>
                <a:gd name="T91" fmla="*/ 38 h 42"/>
                <a:gd name="T92" fmla="*/ 3 w 57"/>
                <a:gd name="T93" fmla="*/ 35 h 42"/>
                <a:gd name="T94" fmla="*/ 2 w 57"/>
                <a:gd name="T95" fmla="*/ 34 h 42"/>
                <a:gd name="T96" fmla="*/ 2 w 57"/>
                <a:gd name="T97" fmla="*/ 34 h 42"/>
                <a:gd name="T98" fmla="*/ 2 w 57"/>
                <a:gd name="T99" fmla="*/ 34 h 42"/>
                <a:gd name="T100" fmla="*/ 2 w 57"/>
                <a:gd name="T101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" h="42">
                  <a:moveTo>
                    <a:pt x="2" y="34"/>
                  </a:moveTo>
                  <a:lnTo>
                    <a:pt x="2" y="34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9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36" y="9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44" y="9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7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4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9" y="14"/>
                  </a:lnTo>
                  <a:lnTo>
                    <a:pt x="53" y="17"/>
                  </a:lnTo>
                  <a:lnTo>
                    <a:pt x="55" y="21"/>
                  </a:lnTo>
                  <a:lnTo>
                    <a:pt x="55" y="21"/>
                  </a:lnTo>
                  <a:lnTo>
                    <a:pt x="57" y="22"/>
                  </a:lnTo>
                  <a:lnTo>
                    <a:pt x="57" y="26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7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0" y="26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33" y="25"/>
                  </a:lnTo>
                  <a:lnTo>
                    <a:pt x="32" y="26"/>
                  </a:lnTo>
                  <a:lnTo>
                    <a:pt x="31" y="29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0" y="29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19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1" y="35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330751" y="2324111"/>
              <a:ext cx="298174" cy="133670"/>
            </a:xfrm>
            <a:custGeom>
              <a:avLst/>
              <a:gdLst>
                <a:gd name="T0" fmla="*/ 155 w 165"/>
                <a:gd name="T1" fmla="*/ 47 h 61"/>
                <a:gd name="T2" fmla="*/ 139 w 165"/>
                <a:gd name="T3" fmla="*/ 46 h 61"/>
                <a:gd name="T4" fmla="*/ 143 w 165"/>
                <a:gd name="T5" fmla="*/ 42 h 61"/>
                <a:gd name="T6" fmla="*/ 141 w 165"/>
                <a:gd name="T7" fmla="*/ 38 h 61"/>
                <a:gd name="T8" fmla="*/ 131 w 165"/>
                <a:gd name="T9" fmla="*/ 35 h 61"/>
                <a:gd name="T10" fmla="*/ 126 w 165"/>
                <a:gd name="T11" fmla="*/ 35 h 61"/>
                <a:gd name="T12" fmla="*/ 125 w 165"/>
                <a:gd name="T13" fmla="*/ 33 h 61"/>
                <a:gd name="T14" fmla="*/ 118 w 165"/>
                <a:gd name="T15" fmla="*/ 33 h 61"/>
                <a:gd name="T16" fmla="*/ 121 w 165"/>
                <a:gd name="T17" fmla="*/ 29 h 61"/>
                <a:gd name="T18" fmla="*/ 117 w 165"/>
                <a:gd name="T19" fmla="*/ 26 h 61"/>
                <a:gd name="T20" fmla="*/ 112 w 165"/>
                <a:gd name="T21" fmla="*/ 22 h 61"/>
                <a:gd name="T22" fmla="*/ 108 w 165"/>
                <a:gd name="T23" fmla="*/ 21 h 61"/>
                <a:gd name="T24" fmla="*/ 100 w 165"/>
                <a:gd name="T25" fmla="*/ 17 h 61"/>
                <a:gd name="T26" fmla="*/ 86 w 165"/>
                <a:gd name="T27" fmla="*/ 13 h 61"/>
                <a:gd name="T28" fmla="*/ 82 w 165"/>
                <a:gd name="T29" fmla="*/ 5 h 61"/>
                <a:gd name="T30" fmla="*/ 73 w 165"/>
                <a:gd name="T31" fmla="*/ 5 h 61"/>
                <a:gd name="T32" fmla="*/ 64 w 165"/>
                <a:gd name="T33" fmla="*/ 2 h 61"/>
                <a:gd name="T34" fmla="*/ 56 w 165"/>
                <a:gd name="T35" fmla="*/ 4 h 61"/>
                <a:gd name="T36" fmla="*/ 46 w 165"/>
                <a:gd name="T37" fmla="*/ 2 h 61"/>
                <a:gd name="T38" fmla="*/ 27 w 165"/>
                <a:gd name="T39" fmla="*/ 5 h 61"/>
                <a:gd name="T40" fmla="*/ 11 w 165"/>
                <a:gd name="T41" fmla="*/ 15 h 61"/>
                <a:gd name="T42" fmla="*/ 11 w 165"/>
                <a:gd name="T43" fmla="*/ 22 h 61"/>
                <a:gd name="T44" fmla="*/ 0 w 165"/>
                <a:gd name="T45" fmla="*/ 25 h 61"/>
                <a:gd name="T46" fmla="*/ 7 w 165"/>
                <a:gd name="T47" fmla="*/ 26 h 61"/>
                <a:gd name="T48" fmla="*/ 16 w 165"/>
                <a:gd name="T49" fmla="*/ 18 h 61"/>
                <a:gd name="T50" fmla="*/ 25 w 165"/>
                <a:gd name="T51" fmla="*/ 17 h 61"/>
                <a:gd name="T52" fmla="*/ 42 w 165"/>
                <a:gd name="T53" fmla="*/ 9 h 61"/>
                <a:gd name="T54" fmla="*/ 50 w 165"/>
                <a:gd name="T55" fmla="*/ 15 h 61"/>
                <a:gd name="T56" fmla="*/ 48 w 165"/>
                <a:gd name="T57" fmla="*/ 17 h 61"/>
                <a:gd name="T58" fmla="*/ 56 w 165"/>
                <a:gd name="T59" fmla="*/ 18 h 61"/>
                <a:gd name="T60" fmla="*/ 61 w 165"/>
                <a:gd name="T61" fmla="*/ 21 h 61"/>
                <a:gd name="T62" fmla="*/ 70 w 165"/>
                <a:gd name="T63" fmla="*/ 18 h 61"/>
                <a:gd name="T64" fmla="*/ 74 w 165"/>
                <a:gd name="T65" fmla="*/ 26 h 61"/>
                <a:gd name="T66" fmla="*/ 84 w 165"/>
                <a:gd name="T67" fmla="*/ 30 h 61"/>
                <a:gd name="T68" fmla="*/ 96 w 165"/>
                <a:gd name="T69" fmla="*/ 30 h 61"/>
                <a:gd name="T70" fmla="*/ 100 w 165"/>
                <a:gd name="T71" fmla="*/ 38 h 61"/>
                <a:gd name="T72" fmla="*/ 108 w 165"/>
                <a:gd name="T73" fmla="*/ 46 h 61"/>
                <a:gd name="T74" fmla="*/ 117 w 165"/>
                <a:gd name="T75" fmla="*/ 46 h 61"/>
                <a:gd name="T76" fmla="*/ 118 w 165"/>
                <a:gd name="T77" fmla="*/ 51 h 61"/>
                <a:gd name="T78" fmla="*/ 109 w 165"/>
                <a:gd name="T79" fmla="*/ 59 h 61"/>
                <a:gd name="T80" fmla="*/ 134 w 165"/>
                <a:gd name="T81" fmla="*/ 59 h 61"/>
                <a:gd name="T82" fmla="*/ 149 w 165"/>
                <a:gd name="T83" fmla="*/ 59 h 61"/>
                <a:gd name="T84" fmla="*/ 165 w 165"/>
                <a:gd name="T85" fmla="*/ 55 h 61"/>
                <a:gd name="T86" fmla="*/ 162 w 165"/>
                <a:gd name="T87" fmla="*/ 53 h 61"/>
                <a:gd name="T88" fmla="*/ 162 w 165"/>
                <a:gd name="T89" fmla="*/ 53 h 61"/>
                <a:gd name="T90" fmla="*/ 29 w 165"/>
                <a:gd name="T91" fmla="*/ 25 h 61"/>
                <a:gd name="T92" fmla="*/ 27 w 165"/>
                <a:gd name="T93" fmla="*/ 30 h 61"/>
                <a:gd name="T94" fmla="*/ 29 w 165"/>
                <a:gd name="T95" fmla="*/ 33 h 61"/>
                <a:gd name="T96" fmla="*/ 37 w 165"/>
                <a:gd name="T97" fmla="*/ 30 h 61"/>
                <a:gd name="T98" fmla="*/ 33 w 165"/>
                <a:gd name="T99" fmla="*/ 25 h 61"/>
                <a:gd name="T100" fmla="*/ 33 w 165"/>
                <a:gd name="T101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61">
                  <a:moveTo>
                    <a:pt x="162" y="53"/>
                  </a:moveTo>
                  <a:lnTo>
                    <a:pt x="158" y="51"/>
                  </a:lnTo>
                  <a:lnTo>
                    <a:pt x="155" y="47"/>
                  </a:lnTo>
                  <a:lnTo>
                    <a:pt x="153" y="46"/>
                  </a:lnTo>
                  <a:lnTo>
                    <a:pt x="147" y="46"/>
                  </a:lnTo>
                  <a:lnTo>
                    <a:pt x="139" y="46"/>
                  </a:lnTo>
                  <a:lnTo>
                    <a:pt x="143" y="43"/>
                  </a:lnTo>
                  <a:lnTo>
                    <a:pt x="141" y="42"/>
                  </a:lnTo>
                  <a:lnTo>
                    <a:pt x="143" y="42"/>
                  </a:lnTo>
                  <a:lnTo>
                    <a:pt x="143" y="39"/>
                  </a:lnTo>
                  <a:lnTo>
                    <a:pt x="143" y="38"/>
                  </a:lnTo>
                  <a:lnTo>
                    <a:pt x="141" y="38"/>
                  </a:lnTo>
                  <a:lnTo>
                    <a:pt x="138" y="38"/>
                  </a:lnTo>
                  <a:lnTo>
                    <a:pt x="135" y="38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8"/>
                  </a:lnTo>
                  <a:lnTo>
                    <a:pt x="126" y="35"/>
                  </a:lnTo>
                  <a:lnTo>
                    <a:pt x="126" y="34"/>
                  </a:lnTo>
                  <a:lnTo>
                    <a:pt x="125" y="34"/>
                  </a:lnTo>
                  <a:lnTo>
                    <a:pt x="125" y="33"/>
                  </a:lnTo>
                  <a:lnTo>
                    <a:pt x="122" y="30"/>
                  </a:lnTo>
                  <a:lnTo>
                    <a:pt x="121" y="30"/>
                  </a:lnTo>
                  <a:lnTo>
                    <a:pt x="118" y="33"/>
                  </a:lnTo>
                  <a:lnTo>
                    <a:pt x="118" y="29"/>
                  </a:lnTo>
                  <a:lnTo>
                    <a:pt x="121" y="30"/>
                  </a:lnTo>
                  <a:lnTo>
                    <a:pt x="121" y="29"/>
                  </a:lnTo>
                  <a:lnTo>
                    <a:pt x="118" y="26"/>
                  </a:lnTo>
                  <a:lnTo>
                    <a:pt x="114" y="25"/>
                  </a:lnTo>
                  <a:lnTo>
                    <a:pt x="117" y="26"/>
                  </a:lnTo>
                  <a:lnTo>
                    <a:pt x="113" y="26"/>
                  </a:lnTo>
                  <a:lnTo>
                    <a:pt x="112" y="25"/>
                  </a:lnTo>
                  <a:lnTo>
                    <a:pt x="112" y="22"/>
                  </a:lnTo>
                  <a:lnTo>
                    <a:pt x="109" y="25"/>
                  </a:lnTo>
                  <a:lnTo>
                    <a:pt x="109" y="22"/>
                  </a:lnTo>
                  <a:lnTo>
                    <a:pt x="108" y="21"/>
                  </a:lnTo>
                  <a:lnTo>
                    <a:pt x="105" y="21"/>
                  </a:lnTo>
                  <a:lnTo>
                    <a:pt x="104" y="18"/>
                  </a:lnTo>
                  <a:lnTo>
                    <a:pt x="100" y="17"/>
                  </a:lnTo>
                  <a:lnTo>
                    <a:pt x="96" y="15"/>
                  </a:lnTo>
                  <a:lnTo>
                    <a:pt x="90" y="15"/>
                  </a:lnTo>
                  <a:lnTo>
                    <a:pt x="86" y="13"/>
                  </a:lnTo>
                  <a:lnTo>
                    <a:pt x="84" y="9"/>
                  </a:lnTo>
                  <a:lnTo>
                    <a:pt x="81" y="8"/>
                  </a:lnTo>
                  <a:lnTo>
                    <a:pt x="82" y="5"/>
                  </a:lnTo>
                  <a:lnTo>
                    <a:pt x="78" y="5"/>
                  </a:lnTo>
                  <a:lnTo>
                    <a:pt x="74" y="5"/>
                  </a:lnTo>
                  <a:lnTo>
                    <a:pt x="73" y="5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4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0" y="2"/>
                  </a:lnTo>
                  <a:lnTo>
                    <a:pt x="46" y="2"/>
                  </a:lnTo>
                  <a:lnTo>
                    <a:pt x="39" y="2"/>
                  </a:lnTo>
                  <a:lnTo>
                    <a:pt x="31" y="4"/>
                  </a:lnTo>
                  <a:lnTo>
                    <a:pt x="27" y="5"/>
                  </a:lnTo>
                  <a:lnTo>
                    <a:pt x="25" y="5"/>
                  </a:lnTo>
                  <a:lnTo>
                    <a:pt x="16" y="9"/>
                  </a:lnTo>
                  <a:lnTo>
                    <a:pt x="11" y="15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0" y="25"/>
                  </a:lnTo>
                  <a:lnTo>
                    <a:pt x="4" y="25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11" y="25"/>
                  </a:lnTo>
                  <a:lnTo>
                    <a:pt x="13" y="22"/>
                  </a:lnTo>
                  <a:lnTo>
                    <a:pt x="16" y="18"/>
                  </a:lnTo>
                  <a:lnTo>
                    <a:pt x="20" y="18"/>
                  </a:lnTo>
                  <a:lnTo>
                    <a:pt x="24" y="18"/>
                  </a:lnTo>
                  <a:lnTo>
                    <a:pt x="25" y="17"/>
                  </a:lnTo>
                  <a:lnTo>
                    <a:pt x="33" y="11"/>
                  </a:lnTo>
                  <a:lnTo>
                    <a:pt x="37" y="9"/>
                  </a:lnTo>
                  <a:lnTo>
                    <a:pt x="42" y="9"/>
                  </a:lnTo>
                  <a:lnTo>
                    <a:pt x="50" y="11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8" y="17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7" y="21"/>
                  </a:lnTo>
                  <a:lnTo>
                    <a:pt x="60" y="17"/>
                  </a:lnTo>
                  <a:lnTo>
                    <a:pt x="61" y="21"/>
                  </a:lnTo>
                  <a:lnTo>
                    <a:pt x="65" y="21"/>
                  </a:lnTo>
                  <a:lnTo>
                    <a:pt x="69" y="21"/>
                  </a:lnTo>
                  <a:lnTo>
                    <a:pt x="70" y="18"/>
                  </a:lnTo>
                  <a:lnTo>
                    <a:pt x="70" y="22"/>
                  </a:lnTo>
                  <a:lnTo>
                    <a:pt x="73" y="22"/>
                  </a:lnTo>
                  <a:lnTo>
                    <a:pt x="74" y="26"/>
                  </a:lnTo>
                  <a:lnTo>
                    <a:pt x="78" y="29"/>
                  </a:lnTo>
                  <a:lnTo>
                    <a:pt x="81" y="29"/>
                  </a:lnTo>
                  <a:lnTo>
                    <a:pt x="84" y="30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6" y="30"/>
                  </a:lnTo>
                  <a:lnTo>
                    <a:pt x="98" y="30"/>
                  </a:lnTo>
                  <a:lnTo>
                    <a:pt x="98" y="34"/>
                  </a:lnTo>
                  <a:lnTo>
                    <a:pt x="100" y="38"/>
                  </a:lnTo>
                  <a:lnTo>
                    <a:pt x="100" y="39"/>
                  </a:lnTo>
                  <a:lnTo>
                    <a:pt x="104" y="43"/>
                  </a:lnTo>
                  <a:lnTo>
                    <a:pt x="108" y="46"/>
                  </a:lnTo>
                  <a:lnTo>
                    <a:pt x="112" y="46"/>
                  </a:lnTo>
                  <a:lnTo>
                    <a:pt x="114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7" y="49"/>
                  </a:lnTo>
                  <a:lnTo>
                    <a:pt x="118" y="51"/>
                  </a:lnTo>
                  <a:lnTo>
                    <a:pt x="117" y="53"/>
                  </a:lnTo>
                  <a:lnTo>
                    <a:pt x="112" y="57"/>
                  </a:lnTo>
                  <a:lnTo>
                    <a:pt x="109" y="59"/>
                  </a:lnTo>
                  <a:lnTo>
                    <a:pt x="108" y="61"/>
                  </a:lnTo>
                  <a:lnTo>
                    <a:pt x="121" y="61"/>
                  </a:lnTo>
                  <a:lnTo>
                    <a:pt x="134" y="59"/>
                  </a:lnTo>
                  <a:lnTo>
                    <a:pt x="143" y="61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58" y="57"/>
                  </a:lnTo>
                  <a:lnTo>
                    <a:pt x="165" y="55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2" y="53"/>
                  </a:lnTo>
                  <a:close/>
                  <a:moveTo>
                    <a:pt x="33" y="25"/>
                  </a:moveTo>
                  <a:lnTo>
                    <a:pt x="29" y="25"/>
                  </a:lnTo>
                  <a:lnTo>
                    <a:pt x="27" y="26"/>
                  </a:lnTo>
                  <a:lnTo>
                    <a:pt x="29" y="30"/>
                  </a:lnTo>
                  <a:lnTo>
                    <a:pt x="27" y="30"/>
                  </a:lnTo>
                  <a:lnTo>
                    <a:pt x="25" y="30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7" y="30"/>
                  </a:lnTo>
                  <a:lnTo>
                    <a:pt x="35" y="26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3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610853" y="2457780"/>
              <a:ext cx="84935" cy="74504"/>
            </a:xfrm>
            <a:custGeom>
              <a:avLst/>
              <a:gdLst>
                <a:gd name="T0" fmla="*/ 7 w 47"/>
                <a:gd name="T1" fmla="*/ 22 h 34"/>
                <a:gd name="T2" fmla="*/ 15 w 47"/>
                <a:gd name="T3" fmla="*/ 22 h 34"/>
                <a:gd name="T4" fmla="*/ 14 w 47"/>
                <a:gd name="T5" fmla="*/ 25 h 34"/>
                <a:gd name="T6" fmla="*/ 16 w 47"/>
                <a:gd name="T7" fmla="*/ 25 h 34"/>
                <a:gd name="T8" fmla="*/ 24 w 47"/>
                <a:gd name="T9" fmla="*/ 26 h 34"/>
                <a:gd name="T10" fmla="*/ 28 w 47"/>
                <a:gd name="T11" fmla="*/ 26 h 34"/>
                <a:gd name="T12" fmla="*/ 30 w 47"/>
                <a:gd name="T13" fmla="*/ 25 h 34"/>
                <a:gd name="T14" fmla="*/ 34 w 47"/>
                <a:gd name="T15" fmla="*/ 22 h 34"/>
                <a:gd name="T16" fmla="*/ 34 w 47"/>
                <a:gd name="T17" fmla="*/ 21 h 34"/>
                <a:gd name="T18" fmla="*/ 30 w 47"/>
                <a:gd name="T19" fmla="*/ 17 h 34"/>
                <a:gd name="T20" fmla="*/ 28 w 47"/>
                <a:gd name="T21" fmla="*/ 13 h 34"/>
                <a:gd name="T22" fmla="*/ 28 w 47"/>
                <a:gd name="T23" fmla="*/ 5 h 34"/>
                <a:gd name="T24" fmla="*/ 24 w 47"/>
                <a:gd name="T25" fmla="*/ 4 h 34"/>
                <a:gd name="T26" fmla="*/ 19 w 47"/>
                <a:gd name="T27" fmla="*/ 4 h 34"/>
                <a:gd name="T28" fmla="*/ 20 w 47"/>
                <a:gd name="T29" fmla="*/ 1 h 34"/>
                <a:gd name="T30" fmla="*/ 28 w 47"/>
                <a:gd name="T31" fmla="*/ 0 h 34"/>
                <a:gd name="T32" fmla="*/ 36 w 47"/>
                <a:gd name="T33" fmla="*/ 1 h 34"/>
                <a:gd name="T34" fmla="*/ 46 w 47"/>
                <a:gd name="T35" fmla="*/ 4 h 34"/>
                <a:gd name="T36" fmla="*/ 47 w 47"/>
                <a:gd name="T37" fmla="*/ 5 h 34"/>
                <a:gd name="T38" fmla="*/ 46 w 47"/>
                <a:gd name="T39" fmla="*/ 12 h 34"/>
                <a:gd name="T40" fmla="*/ 46 w 47"/>
                <a:gd name="T41" fmla="*/ 13 h 34"/>
                <a:gd name="T42" fmla="*/ 43 w 47"/>
                <a:gd name="T43" fmla="*/ 17 h 34"/>
                <a:gd name="T44" fmla="*/ 43 w 47"/>
                <a:gd name="T45" fmla="*/ 17 h 34"/>
                <a:gd name="T46" fmla="*/ 46 w 47"/>
                <a:gd name="T47" fmla="*/ 18 h 34"/>
                <a:gd name="T48" fmla="*/ 40 w 47"/>
                <a:gd name="T49" fmla="*/ 22 h 34"/>
                <a:gd name="T50" fmla="*/ 43 w 47"/>
                <a:gd name="T51" fmla="*/ 29 h 34"/>
                <a:gd name="T52" fmla="*/ 42 w 47"/>
                <a:gd name="T53" fmla="*/ 34 h 34"/>
                <a:gd name="T54" fmla="*/ 40 w 47"/>
                <a:gd name="T55" fmla="*/ 30 h 34"/>
                <a:gd name="T56" fmla="*/ 28 w 47"/>
                <a:gd name="T57" fmla="*/ 30 h 34"/>
                <a:gd name="T58" fmla="*/ 24 w 47"/>
                <a:gd name="T59" fmla="*/ 30 h 34"/>
                <a:gd name="T60" fmla="*/ 14 w 47"/>
                <a:gd name="T61" fmla="*/ 29 h 34"/>
                <a:gd name="T62" fmla="*/ 11 w 47"/>
                <a:gd name="T63" fmla="*/ 31 h 34"/>
                <a:gd name="T64" fmla="*/ 7 w 47"/>
                <a:gd name="T65" fmla="*/ 31 h 34"/>
                <a:gd name="T66" fmla="*/ 2 w 47"/>
                <a:gd name="T67" fmla="*/ 29 h 34"/>
                <a:gd name="T68" fmla="*/ 2 w 47"/>
                <a:gd name="T69" fmla="*/ 25 h 34"/>
                <a:gd name="T70" fmla="*/ 7 w 47"/>
                <a:gd name="T71" fmla="*/ 22 h 34"/>
                <a:gd name="T72" fmla="*/ 7 w 47"/>
                <a:gd name="T73" fmla="*/ 22 h 34"/>
                <a:gd name="T74" fmla="*/ 7 w 47"/>
                <a:gd name="T75" fmla="*/ 22 h 34"/>
                <a:gd name="T76" fmla="*/ 7 w 47"/>
                <a:gd name="T77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" h="34">
                  <a:moveTo>
                    <a:pt x="7" y="22"/>
                  </a:move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8" y="26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1"/>
                  </a:lnTo>
                  <a:lnTo>
                    <a:pt x="32" y="18"/>
                  </a:lnTo>
                  <a:lnTo>
                    <a:pt x="30" y="1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6" y="9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3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4" y="30"/>
                  </a:lnTo>
                  <a:lnTo>
                    <a:pt x="19" y="30"/>
                  </a:lnTo>
                  <a:lnTo>
                    <a:pt x="14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7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3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4525919" y="2177294"/>
              <a:ext cx="149991" cy="238853"/>
            </a:xfrm>
            <a:custGeom>
              <a:avLst/>
              <a:gdLst>
                <a:gd name="T0" fmla="*/ 10 w 83"/>
                <a:gd name="T1" fmla="*/ 39 h 109"/>
                <a:gd name="T2" fmla="*/ 5 w 83"/>
                <a:gd name="T3" fmla="*/ 35 h 109"/>
                <a:gd name="T4" fmla="*/ 1 w 83"/>
                <a:gd name="T5" fmla="*/ 43 h 109"/>
                <a:gd name="T6" fmla="*/ 6 w 83"/>
                <a:gd name="T7" fmla="*/ 45 h 109"/>
                <a:gd name="T8" fmla="*/ 6 w 83"/>
                <a:gd name="T9" fmla="*/ 45 h 109"/>
                <a:gd name="T10" fmla="*/ 5 w 83"/>
                <a:gd name="T11" fmla="*/ 4 h 109"/>
                <a:gd name="T12" fmla="*/ 4 w 83"/>
                <a:gd name="T13" fmla="*/ 8 h 109"/>
                <a:gd name="T14" fmla="*/ 13 w 83"/>
                <a:gd name="T15" fmla="*/ 4 h 109"/>
                <a:gd name="T16" fmla="*/ 10 w 83"/>
                <a:gd name="T17" fmla="*/ 4 h 109"/>
                <a:gd name="T18" fmla="*/ 10 w 83"/>
                <a:gd name="T19" fmla="*/ 49 h 109"/>
                <a:gd name="T20" fmla="*/ 9 w 83"/>
                <a:gd name="T21" fmla="*/ 56 h 109"/>
                <a:gd name="T22" fmla="*/ 13 w 83"/>
                <a:gd name="T23" fmla="*/ 56 h 109"/>
                <a:gd name="T24" fmla="*/ 13 w 83"/>
                <a:gd name="T25" fmla="*/ 49 h 109"/>
                <a:gd name="T26" fmla="*/ 10 w 83"/>
                <a:gd name="T27" fmla="*/ 49 h 109"/>
                <a:gd name="T28" fmla="*/ 10 w 83"/>
                <a:gd name="T29" fmla="*/ 49 h 109"/>
                <a:gd name="T30" fmla="*/ 26 w 83"/>
                <a:gd name="T31" fmla="*/ 5 h 109"/>
                <a:gd name="T32" fmla="*/ 18 w 83"/>
                <a:gd name="T33" fmla="*/ 0 h 109"/>
                <a:gd name="T34" fmla="*/ 18 w 83"/>
                <a:gd name="T35" fmla="*/ 0 h 109"/>
                <a:gd name="T36" fmla="*/ 23 w 83"/>
                <a:gd name="T37" fmla="*/ 19 h 109"/>
                <a:gd name="T38" fmla="*/ 26 w 83"/>
                <a:gd name="T39" fmla="*/ 5 h 109"/>
                <a:gd name="T40" fmla="*/ 26 w 83"/>
                <a:gd name="T41" fmla="*/ 8 h 109"/>
                <a:gd name="T42" fmla="*/ 35 w 83"/>
                <a:gd name="T43" fmla="*/ 39 h 109"/>
                <a:gd name="T44" fmla="*/ 37 w 83"/>
                <a:gd name="T45" fmla="*/ 32 h 109"/>
                <a:gd name="T46" fmla="*/ 35 w 83"/>
                <a:gd name="T47" fmla="*/ 39 h 109"/>
                <a:gd name="T48" fmla="*/ 35 w 83"/>
                <a:gd name="T49" fmla="*/ 39 h 109"/>
                <a:gd name="T50" fmla="*/ 30 w 83"/>
                <a:gd name="T51" fmla="*/ 27 h 109"/>
                <a:gd name="T52" fmla="*/ 30 w 83"/>
                <a:gd name="T53" fmla="*/ 27 h 109"/>
                <a:gd name="T54" fmla="*/ 37 w 83"/>
                <a:gd name="T55" fmla="*/ 31 h 109"/>
                <a:gd name="T56" fmla="*/ 35 w 83"/>
                <a:gd name="T57" fmla="*/ 31 h 109"/>
                <a:gd name="T58" fmla="*/ 35 w 83"/>
                <a:gd name="T59" fmla="*/ 31 h 109"/>
                <a:gd name="T60" fmla="*/ 47 w 83"/>
                <a:gd name="T61" fmla="*/ 45 h 109"/>
                <a:gd name="T62" fmla="*/ 47 w 83"/>
                <a:gd name="T63" fmla="*/ 45 h 109"/>
                <a:gd name="T64" fmla="*/ 49 w 83"/>
                <a:gd name="T65" fmla="*/ 63 h 109"/>
                <a:gd name="T66" fmla="*/ 49 w 83"/>
                <a:gd name="T67" fmla="*/ 65 h 109"/>
                <a:gd name="T68" fmla="*/ 49 w 83"/>
                <a:gd name="T69" fmla="*/ 65 h 109"/>
                <a:gd name="T70" fmla="*/ 49 w 83"/>
                <a:gd name="T71" fmla="*/ 71 h 109"/>
                <a:gd name="T72" fmla="*/ 49 w 83"/>
                <a:gd name="T73" fmla="*/ 69 h 109"/>
                <a:gd name="T74" fmla="*/ 49 w 83"/>
                <a:gd name="T75" fmla="*/ 69 h 109"/>
                <a:gd name="T76" fmla="*/ 54 w 83"/>
                <a:gd name="T77" fmla="*/ 57 h 109"/>
                <a:gd name="T78" fmla="*/ 54 w 83"/>
                <a:gd name="T79" fmla="*/ 59 h 109"/>
                <a:gd name="T80" fmla="*/ 54 w 83"/>
                <a:gd name="T81" fmla="*/ 59 h 109"/>
                <a:gd name="T82" fmla="*/ 66 w 83"/>
                <a:gd name="T83" fmla="*/ 78 h 109"/>
                <a:gd name="T84" fmla="*/ 67 w 83"/>
                <a:gd name="T85" fmla="*/ 80 h 109"/>
                <a:gd name="T86" fmla="*/ 67 w 83"/>
                <a:gd name="T87" fmla="*/ 80 h 109"/>
                <a:gd name="T88" fmla="*/ 61 w 83"/>
                <a:gd name="T89" fmla="*/ 53 h 109"/>
                <a:gd name="T90" fmla="*/ 61 w 83"/>
                <a:gd name="T91" fmla="*/ 52 h 109"/>
                <a:gd name="T92" fmla="*/ 61 w 83"/>
                <a:gd name="T93" fmla="*/ 52 h 109"/>
                <a:gd name="T94" fmla="*/ 66 w 83"/>
                <a:gd name="T95" fmla="*/ 106 h 109"/>
                <a:gd name="T96" fmla="*/ 75 w 83"/>
                <a:gd name="T97" fmla="*/ 105 h 109"/>
                <a:gd name="T98" fmla="*/ 74 w 83"/>
                <a:gd name="T99" fmla="*/ 105 h 109"/>
                <a:gd name="T100" fmla="*/ 74 w 83"/>
                <a:gd name="T101" fmla="*/ 105 h 109"/>
                <a:gd name="T102" fmla="*/ 79 w 83"/>
                <a:gd name="T103" fmla="*/ 84 h 109"/>
                <a:gd name="T104" fmla="*/ 81 w 83"/>
                <a:gd name="T105" fmla="*/ 82 h 109"/>
                <a:gd name="T106" fmla="*/ 81 w 83"/>
                <a:gd name="T107" fmla="*/ 82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" h="109">
                  <a:moveTo>
                    <a:pt x="6" y="45"/>
                  </a:moveTo>
                  <a:lnTo>
                    <a:pt x="10" y="44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9" y="35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5" y="35"/>
                  </a:lnTo>
                  <a:lnTo>
                    <a:pt x="5" y="39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1" y="43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lnTo>
                    <a:pt x="6" y="45"/>
                  </a:lnTo>
                  <a:close/>
                  <a:moveTo>
                    <a:pt x="10" y="4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4" y="8"/>
                  </a:lnTo>
                  <a:lnTo>
                    <a:pt x="10" y="5"/>
                  </a:lnTo>
                  <a:lnTo>
                    <a:pt x="14" y="4"/>
                  </a:lnTo>
                  <a:lnTo>
                    <a:pt x="17" y="1"/>
                  </a:lnTo>
                  <a:lnTo>
                    <a:pt x="13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close/>
                  <a:moveTo>
                    <a:pt x="10" y="49"/>
                  </a:moveTo>
                  <a:lnTo>
                    <a:pt x="10" y="48"/>
                  </a:lnTo>
                  <a:lnTo>
                    <a:pt x="6" y="52"/>
                  </a:lnTo>
                  <a:lnTo>
                    <a:pt x="9" y="53"/>
                  </a:lnTo>
                  <a:lnTo>
                    <a:pt x="9" y="56"/>
                  </a:lnTo>
                  <a:lnTo>
                    <a:pt x="10" y="57"/>
                  </a:lnTo>
                  <a:lnTo>
                    <a:pt x="9" y="57"/>
                  </a:lnTo>
                  <a:lnTo>
                    <a:pt x="10" y="57"/>
                  </a:lnTo>
                  <a:lnTo>
                    <a:pt x="13" y="56"/>
                  </a:lnTo>
                  <a:lnTo>
                    <a:pt x="12" y="56"/>
                  </a:lnTo>
                  <a:lnTo>
                    <a:pt x="13" y="53"/>
                  </a:lnTo>
                  <a:lnTo>
                    <a:pt x="13" y="52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  <a:moveTo>
                    <a:pt x="18" y="0"/>
                  </a:moveTo>
                  <a:lnTo>
                    <a:pt x="19" y="1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26" y="8"/>
                  </a:moveTo>
                  <a:lnTo>
                    <a:pt x="23" y="12"/>
                  </a:lnTo>
                  <a:lnTo>
                    <a:pt x="19" y="17"/>
                  </a:lnTo>
                  <a:lnTo>
                    <a:pt x="23" y="19"/>
                  </a:lnTo>
                  <a:lnTo>
                    <a:pt x="23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8"/>
                  </a:lnTo>
                  <a:close/>
                  <a:moveTo>
                    <a:pt x="35" y="39"/>
                  </a:moveTo>
                  <a:lnTo>
                    <a:pt x="35" y="40"/>
                  </a:lnTo>
                  <a:lnTo>
                    <a:pt x="37" y="36"/>
                  </a:lnTo>
                  <a:lnTo>
                    <a:pt x="37" y="35"/>
                  </a:lnTo>
                  <a:lnTo>
                    <a:pt x="37" y="32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5" y="39"/>
                  </a:lnTo>
                  <a:close/>
                  <a:moveTo>
                    <a:pt x="30" y="27"/>
                  </a:moveTo>
                  <a:lnTo>
                    <a:pt x="31" y="27"/>
                  </a:lnTo>
                  <a:lnTo>
                    <a:pt x="30" y="25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0" y="27"/>
                  </a:lnTo>
                  <a:close/>
                  <a:moveTo>
                    <a:pt x="35" y="31"/>
                  </a:moveTo>
                  <a:lnTo>
                    <a:pt x="37" y="31"/>
                  </a:lnTo>
                  <a:lnTo>
                    <a:pt x="33" y="28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close/>
                  <a:moveTo>
                    <a:pt x="47" y="45"/>
                  </a:moveTo>
                  <a:lnTo>
                    <a:pt x="43" y="40"/>
                  </a:lnTo>
                  <a:lnTo>
                    <a:pt x="47" y="48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7" y="45"/>
                  </a:lnTo>
                  <a:close/>
                  <a:moveTo>
                    <a:pt x="49" y="65"/>
                  </a:moveTo>
                  <a:lnTo>
                    <a:pt x="49" y="63"/>
                  </a:lnTo>
                  <a:lnTo>
                    <a:pt x="47" y="59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lnTo>
                    <a:pt x="49" y="65"/>
                  </a:lnTo>
                  <a:close/>
                  <a:moveTo>
                    <a:pt x="49" y="69"/>
                  </a:moveTo>
                  <a:lnTo>
                    <a:pt x="49" y="67"/>
                  </a:lnTo>
                  <a:lnTo>
                    <a:pt x="47" y="67"/>
                  </a:lnTo>
                  <a:lnTo>
                    <a:pt x="49" y="71"/>
                  </a:lnTo>
                  <a:lnTo>
                    <a:pt x="53" y="72"/>
                  </a:lnTo>
                  <a:lnTo>
                    <a:pt x="53" y="71"/>
                  </a:lnTo>
                  <a:lnTo>
                    <a:pt x="50" y="71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49" y="69"/>
                  </a:lnTo>
                  <a:close/>
                  <a:moveTo>
                    <a:pt x="54" y="59"/>
                  </a:moveTo>
                  <a:lnTo>
                    <a:pt x="54" y="57"/>
                  </a:lnTo>
                  <a:lnTo>
                    <a:pt x="53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close/>
                  <a:moveTo>
                    <a:pt x="67" y="80"/>
                  </a:moveTo>
                  <a:lnTo>
                    <a:pt x="67" y="78"/>
                  </a:lnTo>
                  <a:lnTo>
                    <a:pt x="66" y="76"/>
                  </a:lnTo>
                  <a:lnTo>
                    <a:pt x="66" y="78"/>
                  </a:lnTo>
                  <a:lnTo>
                    <a:pt x="66" y="80"/>
                  </a:lnTo>
                  <a:lnTo>
                    <a:pt x="61" y="85"/>
                  </a:lnTo>
                  <a:lnTo>
                    <a:pt x="66" y="82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7" y="80"/>
                  </a:lnTo>
                  <a:close/>
                  <a:moveTo>
                    <a:pt x="61" y="52"/>
                  </a:moveTo>
                  <a:lnTo>
                    <a:pt x="61" y="53"/>
                  </a:lnTo>
                  <a:lnTo>
                    <a:pt x="62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52"/>
                  </a:lnTo>
                  <a:close/>
                  <a:moveTo>
                    <a:pt x="74" y="105"/>
                  </a:moveTo>
                  <a:lnTo>
                    <a:pt x="70" y="102"/>
                  </a:lnTo>
                  <a:lnTo>
                    <a:pt x="66" y="105"/>
                  </a:lnTo>
                  <a:lnTo>
                    <a:pt x="66" y="106"/>
                  </a:lnTo>
                  <a:lnTo>
                    <a:pt x="66" y="109"/>
                  </a:lnTo>
                  <a:lnTo>
                    <a:pt x="70" y="109"/>
                  </a:lnTo>
                  <a:lnTo>
                    <a:pt x="75" y="106"/>
                  </a:lnTo>
                  <a:lnTo>
                    <a:pt x="75" y="105"/>
                  </a:lnTo>
                  <a:lnTo>
                    <a:pt x="77" y="101"/>
                  </a:lnTo>
                  <a:lnTo>
                    <a:pt x="75" y="102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lnTo>
                    <a:pt x="74" y="105"/>
                  </a:lnTo>
                  <a:close/>
                  <a:moveTo>
                    <a:pt x="81" y="82"/>
                  </a:moveTo>
                  <a:lnTo>
                    <a:pt x="79" y="82"/>
                  </a:lnTo>
                  <a:lnTo>
                    <a:pt x="79" y="84"/>
                  </a:lnTo>
                  <a:lnTo>
                    <a:pt x="83" y="84"/>
                  </a:lnTo>
                  <a:lnTo>
                    <a:pt x="83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lnTo>
                    <a:pt x="81" y="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500620" y="2512562"/>
              <a:ext cx="57828" cy="30678"/>
            </a:xfrm>
            <a:custGeom>
              <a:avLst/>
              <a:gdLst>
                <a:gd name="T0" fmla="*/ 0 w 32"/>
                <a:gd name="T1" fmla="*/ 4 h 14"/>
                <a:gd name="T2" fmla="*/ 0 w 32"/>
                <a:gd name="T3" fmla="*/ 4 h 14"/>
                <a:gd name="T4" fmla="*/ 4 w 32"/>
                <a:gd name="T5" fmla="*/ 1 h 14"/>
                <a:gd name="T6" fmla="*/ 7 w 32"/>
                <a:gd name="T7" fmla="*/ 0 h 14"/>
                <a:gd name="T8" fmla="*/ 18 w 32"/>
                <a:gd name="T9" fmla="*/ 1 h 14"/>
                <a:gd name="T10" fmla="*/ 18 w 32"/>
                <a:gd name="T11" fmla="*/ 1 h 14"/>
                <a:gd name="T12" fmla="*/ 27 w 32"/>
                <a:gd name="T13" fmla="*/ 5 h 14"/>
                <a:gd name="T14" fmla="*/ 27 w 32"/>
                <a:gd name="T15" fmla="*/ 5 h 14"/>
                <a:gd name="T16" fmla="*/ 31 w 32"/>
                <a:gd name="T17" fmla="*/ 6 h 14"/>
                <a:gd name="T18" fmla="*/ 32 w 32"/>
                <a:gd name="T19" fmla="*/ 10 h 14"/>
                <a:gd name="T20" fmla="*/ 32 w 32"/>
                <a:gd name="T21" fmla="*/ 10 h 14"/>
                <a:gd name="T22" fmla="*/ 28 w 32"/>
                <a:gd name="T23" fmla="*/ 10 h 14"/>
                <a:gd name="T24" fmla="*/ 28 w 32"/>
                <a:gd name="T25" fmla="*/ 10 h 14"/>
                <a:gd name="T26" fmla="*/ 27 w 32"/>
                <a:gd name="T27" fmla="*/ 10 h 14"/>
                <a:gd name="T28" fmla="*/ 24 w 32"/>
                <a:gd name="T29" fmla="*/ 10 h 14"/>
                <a:gd name="T30" fmla="*/ 24 w 32"/>
                <a:gd name="T31" fmla="*/ 10 h 14"/>
                <a:gd name="T32" fmla="*/ 24 w 32"/>
                <a:gd name="T33" fmla="*/ 9 h 14"/>
                <a:gd name="T34" fmla="*/ 23 w 32"/>
                <a:gd name="T35" fmla="*/ 9 h 14"/>
                <a:gd name="T36" fmla="*/ 23 w 32"/>
                <a:gd name="T37" fmla="*/ 9 h 14"/>
                <a:gd name="T38" fmla="*/ 20 w 32"/>
                <a:gd name="T39" fmla="*/ 10 h 14"/>
                <a:gd name="T40" fmla="*/ 20 w 32"/>
                <a:gd name="T41" fmla="*/ 10 h 14"/>
                <a:gd name="T42" fmla="*/ 18 w 32"/>
                <a:gd name="T43" fmla="*/ 10 h 14"/>
                <a:gd name="T44" fmla="*/ 18 w 32"/>
                <a:gd name="T45" fmla="*/ 13 h 14"/>
                <a:gd name="T46" fmla="*/ 18 w 32"/>
                <a:gd name="T47" fmla="*/ 14 h 14"/>
                <a:gd name="T48" fmla="*/ 18 w 32"/>
                <a:gd name="T49" fmla="*/ 14 h 14"/>
                <a:gd name="T50" fmla="*/ 15 w 32"/>
                <a:gd name="T51" fmla="*/ 13 h 14"/>
                <a:gd name="T52" fmla="*/ 14 w 32"/>
                <a:gd name="T53" fmla="*/ 13 h 14"/>
                <a:gd name="T54" fmla="*/ 14 w 32"/>
                <a:gd name="T55" fmla="*/ 13 h 14"/>
                <a:gd name="T56" fmla="*/ 10 w 32"/>
                <a:gd name="T57" fmla="*/ 10 h 14"/>
                <a:gd name="T58" fmla="*/ 7 w 32"/>
                <a:gd name="T59" fmla="*/ 10 h 14"/>
                <a:gd name="T60" fmla="*/ 7 w 32"/>
                <a:gd name="T61" fmla="*/ 10 h 14"/>
                <a:gd name="T62" fmla="*/ 6 w 32"/>
                <a:gd name="T63" fmla="*/ 6 h 14"/>
                <a:gd name="T64" fmla="*/ 6 w 32"/>
                <a:gd name="T65" fmla="*/ 6 h 14"/>
                <a:gd name="T66" fmla="*/ 2 w 32"/>
                <a:gd name="T67" fmla="*/ 5 h 14"/>
                <a:gd name="T68" fmla="*/ 0 w 32"/>
                <a:gd name="T69" fmla="*/ 4 h 14"/>
                <a:gd name="T70" fmla="*/ 0 w 32"/>
                <a:gd name="T71" fmla="*/ 4 h 14"/>
                <a:gd name="T72" fmla="*/ 0 w 32"/>
                <a:gd name="T73" fmla="*/ 4 h 14"/>
                <a:gd name="T74" fmla="*/ 0 w 32"/>
                <a:gd name="T75" fmla="*/ 4 h 14"/>
                <a:gd name="T76" fmla="*/ 0 w 32"/>
                <a:gd name="T77" fmla="*/ 4 h 14"/>
                <a:gd name="T78" fmla="*/ 0 w 32"/>
                <a:gd name="T79" fmla="*/ 4 h 14"/>
                <a:gd name="T80" fmla="*/ 0 w 32"/>
                <a:gd name="T81" fmla="*/ 4 h 14"/>
                <a:gd name="T82" fmla="*/ 0 w 32"/>
                <a:gd name="T8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14">
                  <a:moveTo>
                    <a:pt x="0" y="4"/>
                  </a:moveTo>
                  <a:lnTo>
                    <a:pt x="0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7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0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6" y="6"/>
                  </a:lnTo>
                  <a:lnTo>
                    <a:pt x="6" y="6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818672" y="2512562"/>
              <a:ext cx="43371" cy="21913"/>
            </a:xfrm>
            <a:custGeom>
              <a:avLst/>
              <a:gdLst>
                <a:gd name="T0" fmla="*/ 18 w 24"/>
                <a:gd name="T1" fmla="*/ 9 h 10"/>
                <a:gd name="T2" fmla="*/ 18 w 24"/>
                <a:gd name="T3" fmla="*/ 9 h 10"/>
                <a:gd name="T4" fmla="*/ 10 w 24"/>
                <a:gd name="T5" fmla="*/ 10 h 10"/>
                <a:gd name="T6" fmla="*/ 2 w 24"/>
                <a:gd name="T7" fmla="*/ 9 h 10"/>
                <a:gd name="T8" fmla="*/ 2 w 24"/>
                <a:gd name="T9" fmla="*/ 9 h 10"/>
                <a:gd name="T10" fmla="*/ 1 w 24"/>
                <a:gd name="T11" fmla="*/ 9 h 10"/>
                <a:gd name="T12" fmla="*/ 0 w 24"/>
                <a:gd name="T13" fmla="*/ 9 h 10"/>
                <a:gd name="T14" fmla="*/ 0 w 24"/>
                <a:gd name="T15" fmla="*/ 6 h 10"/>
                <a:gd name="T16" fmla="*/ 0 w 24"/>
                <a:gd name="T17" fmla="*/ 6 h 10"/>
                <a:gd name="T18" fmla="*/ 1 w 24"/>
                <a:gd name="T19" fmla="*/ 5 h 10"/>
                <a:gd name="T20" fmla="*/ 1 w 24"/>
                <a:gd name="T21" fmla="*/ 5 h 10"/>
                <a:gd name="T22" fmla="*/ 0 w 24"/>
                <a:gd name="T23" fmla="*/ 4 h 10"/>
                <a:gd name="T24" fmla="*/ 0 w 24"/>
                <a:gd name="T25" fmla="*/ 1 h 10"/>
                <a:gd name="T26" fmla="*/ 0 w 24"/>
                <a:gd name="T27" fmla="*/ 1 h 10"/>
                <a:gd name="T28" fmla="*/ 0 w 24"/>
                <a:gd name="T29" fmla="*/ 1 h 10"/>
                <a:gd name="T30" fmla="*/ 1 w 24"/>
                <a:gd name="T31" fmla="*/ 0 h 10"/>
                <a:gd name="T32" fmla="*/ 9 w 24"/>
                <a:gd name="T33" fmla="*/ 0 h 10"/>
                <a:gd name="T34" fmla="*/ 18 w 24"/>
                <a:gd name="T35" fmla="*/ 1 h 10"/>
                <a:gd name="T36" fmla="*/ 18 w 24"/>
                <a:gd name="T37" fmla="*/ 1 h 10"/>
                <a:gd name="T38" fmla="*/ 22 w 24"/>
                <a:gd name="T39" fmla="*/ 1 h 10"/>
                <a:gd name="T40" fmla="*/ 24 w 24"/>
                <a:gd name="T41" fmla="*/ 1 h 10"/>
                <a:gd name="T42" fmla="*/ 24 w 24"/>
                <a:gd name="T43" fmla="*/ 4 h 10"/>
                <a:gd name="T44" fmla="*/ 24 w 24"/>
                <a:gd name="T45" fmla="*/ 4 h 10"/>
                <a:gd name="T46" fmla="*/ 22 w 24"/>
                <a:gd name="T47" fmla="*/ 6 h 10"/>
                <a:gd name="T48" fmla="*/ 18 w 24"/>
                <a:gd name="T49" fmla="*/ 9 h 10"/>
                <a:gd name="T50" fmla="*/ 18 w 24"/>
                <a:gd name="T51" fmla="*/ 9 h 10"/>
                <a:gd name="T52" fmla="*/ 18 w 24"/>
                <a:gd name="T53" fmla="*/ 9 h 10"/>
                <a:gd name="T54" fmla="*/ 18 w 24"/>
                <a:gd name="T55" fmla="*/ 9 h 10"/>
                <a:gd name="T56" fmla="*/ 18 w 24"/>
                <a:gd name="T57" fmla="*/ 9 h 10"/>
                <a:gd name="T58" fmla="*/ 18 w 24"/>
                <a:gd name="T59" fmla="*/ 9 h 10"/>
                <a:gd name="T60" fmla="*/ 18 w 24"/>
                <a:gd name="T61" fmla="*/ 9 h 10"/>
                <a:gd name="T62" fmla="*/ 18 w 24"/>
                <a:gd name="T63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0">
                  <a:moveTo>
                    <a:pt x="18" y="9"/>
                  </a:moveTo>
                  <a:lnTo>
                    <a:pt x="18" y="9"/>
                  </a:lnTo>
                  <a:lnTo>
                    <a:pt x="10" y="10"/>
                  </a:lnTo>
                  <a:lnTo>
                    <a:pt x="2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9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6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178953" y="2512562"/>
              <a:ext cx="43371" cy="105183"/>
            </a:xfrm>
            <a:custGeom>
              <a:avLst/>
              <a:gdLst>
                <a:gd name="T0" fmla="*/ 14 w 24"/>
                <a:gd name="T1" fmla="*/ 4 h 48"/>
                <a:gd name="T2" fmla="*/ 10 w 24"/>
                <a:gd name="T3" fmla="*/ 10 h 48"/>
                <a:gd name="T4" fmla="*/ 8 w 24"/>
                <a:gd name="T5" fmla="*/ 9 h 48"/>
                <a:gd name="T6" fmla="*/ 8 w 24"/>
                <a:gd name="T7" fmla="*/ 10 h 48"/>
                <a:gd name="T8" fmla="*/ 7 w 24"/>
                <a:gd name="T9" fmla="*/ 14 h 48"/>
                <a:gd name="T10" fmla="*/ 6 w 24"/>
                <a:gd name="T11" fmla="*/ 17 h 48"/>
                <a:gd name="T12" fmla="*/ 4 w 24"/>
                <a:gd name="T13" fmla="*/ 24 h 48"/>
                <a:gd name="T14" fmla="*/ 0 w 24"/>
                <a:gd name="T15" fmla="*/ 48 h 48"/>
                <a:gd name="T16" fmla="*/ 4 w 24"/>
                <a:gd name="T17" fmla="*/ 48 h 48"/>
                <a:gd name="T18" fmla="*/ 7 w 24"/>
                <a:gd name="T19" fmla="*/ 45 h 48"/>
                <a:gd name="T20" fmla="*/ 10 w 24"/>
                <a:gd name="T21" fmla="*/ 41 h 48"/>
                <a:gd name="T22" fmla="*/ 14 w 24"/>
                <a:gd name="T23" fmla="*/ 37 h 48"/>
                <a:gd name="T24" fmla="*/ 16 w 24"/>
                <a:gd name="T25" fmla="*/ 33 h 48"/>
                <a:gd name="T26" fmla="*/ 16 w 24"/>
                <a:gd name="T27" fmla="*/ 36 h 48"/>
                <a:gd name="T28" fmla="*/ 18 w 24"/>
                <a:gd name="T29" fmla="*/ 30 h 48"/>
                <a:gd name="T30" fmla="*/ 18 w 24"/>
                <a:gd name="T31" fmla="*/ 24 h 48"/>
                <a:gd name="T32" fmla="*/ 20 w 24"/>
                <a:gd name="T33" fmla="*/ 14 h 48"/>
                <a:gd name="T34" fmla="*/ 22 w 24"/>
                <a:gd name="T35" fmla="*/ 6 h 48"/>
                <a:gd name="T36" fmla="*/ 24 w 24"/>
                <a:gd name="T37" fmla="*/ 4 h 48"/>
                <a:gd name="T38" fmla="*/ 22 w 24"/>
                <a:gd name="T39" fmla="*/ 4 h 48"/>
                <a:gd name="T40" fmla="*/ 20 w 24"/>
                <a:gd name="T41" fmla="*/ 4 h 48"/>
                <a:gd name="T42" fmla="*/ 22 w 24"/>
                <a:gd name="T43" fmla="*/ 0 h 48"/>
                <a:gd name="T44" fmla="*/ 18 w 24"/>
                <a:gd name="T45" fmla="*/ 1 h 48"/>
                <a:gd name="T46" fmla="*/ 14 w 24"/>
                <a:gd name="T47" fmla="*/ 4 h 48"/>
                <a:gd name="T48" fmla="*/ 14 w 24"/>
                <a:gd name="T49" fmla="*/ 4 h 48"/>
                <a:gd name="T50" fmla="*/ 14 w 24"/>
                <a:gd name="T51" fmla="*/ 4 h 48"/>
                <a:gd name="T52" fmla="*/ 14 w 24"/>
                <a:gd name="T53" fmla="*/ 4 h 48"/>
                <a:gd name="T54" fmla="*/ 14 w 24"/>
                <a:gd name="T55" fmla="*/ 4 h 48"/>
                <a:gd name="T56" fmla="*/ 14 w 24"/>
                <a:gd name="T57" fmla="*/ 4 h 48"/>
                <a:gd name="T58" fmla="*/ 14 w 24"/>
                <a:gd name="T5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48">
                  <a:moveTo>
                    <a:pt x="14" y="4"/>
                  </a:moveTo>
                  <a:lnTo>
                    <a:pt x="10" y="10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4"/>
                  </a:lnTo>
                  <a:lnTo>
                    <a:pt x="6" y="17"/>
                  </a:lnTo>
                  <a:lnTo>
                    <a:pt x="4" y="2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45"/>
                  </a:lnTo>
                  <a:lnTo>
                    <a:pt x="10" y="41"/>
                  </a:lnTo>
                  <a:lnTo>
                    <a:pt x="14" y="37"/>
                  </a:lnTo>
                  <a:lnTo>
                    <a:pt x="16" y="33"/>
                  </a:lnTo>
                  <a:lnTo>
                    <a:pt x="16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20" y="14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146425" y="2674719"/>
              <a:ext cx="68670" cy="50401"/>
            </a:xfrm>
            <a:custGeom>
              <a:avLst/>
              <a:gdLst>
                <a:gd name="T0" fmla="*/ 38 w 38"/>
                <a:gd name="T1" fmla="*/ 9 h 23"/>
                <a:gd name="T2" fmla="*/ 36 w 38"/>
                <a:gd name="T3" fmla="*/ 9 h 23"/>
                <a:gd name="T4" fmla="*/ 34 w 38"/>
                <a:gd name="T5" fmla="*/ 9 h 23"/>
                <a:gd name="T6" fmla="*/ 32 w 38"/>
                <a:gd name="T7" fmla="*/ 9 h 23"/>
                <a:gd name="T8" fmla="*/ 32 w 38"/>
                <a:gd name="T9" fmla="*/ 7 h 23"/>
                <a:gd name="T10" fmla="*/ 26 w 38"/>
                <a:gd name="T11" fmla="*/ 9 h 23"/>
                <a:gd name="T12" fmla="*/ 25 w 38"/>
                <a:gd name="T13" fmla="*/ 7 h 23"/>
                <a:gd name="T14" fmla="*/ 22 w 38"/>
                <a:gd name="T15" fmla="*/ 4 h 23"/>
                <a:gd name="T16" fmla="*/ 21 w 38"/>
                <a:gd name="T17" fmla="*/ 3 h 23"/>
                <a:gd name="T18" fmla="*/ 13 w 38"/>
                <a:gd name="T19" fmla="*/ 0 h 23"/>
                <a:gd name="T20" fmla="*/ 12 w 38"/>
                <a:gd name="T21" fmla="*/ 0 h 23"/>
                <a:gd name="T22" fmla="*/ 9 w 38"/>
                <a:gd name="T23" fmla="*/ 1 h 23"/>
                <a:gd name="T24" fmla="*/ 9 w 38"/>
                <a:gd name="T25" fmla="*/ 3 h 23"/>
                <a:gd name="T26" fmla="*/ 5 w 38"/>
                <a:gd name="T27" fmla="*/ 7 h 23"/>
                <a:gd name="T28" fmla="*/ 4 w 38"/>
                <a:gd name="T29" fmla="*/ 7 h 23"/>
                <a:gd name="T30" fmla="*/ 1 w 38"/>
                <a:gd name="T31" fmla="*/ 9 h 23"/>
                <a:gd name="T32" fmla="*/ 0 w 38"/>
                <a:gd name="T33" fmla="*/ 9 h 23"/>
                <a:gd name="T34" fmla="*/ 0 w 38"/>
                <a:gd name="T35" fmla="*/ 13 h 23"/>
                <a:gd name="T36" fmla="*/ 4 w 38"/>
                <a:gd name="T37" fmla="*/ 16 h 23"/>
                <a:gd name="T38" fmla="*/ 8 w 38"/>
                <a:gd name="T39" fmla="*/ 16 h 23"/>
                <a:gd name="T40" fmla="*/ 12 w 38"/>
                <a:gd name="T41" fmla="*/ 16 h 23"/>
                <a:gd name="T42" fmla="*/ 18 w 38"/>
                <a:gd name="T43" fmla="*/ 20 h 23"/>
                <a:gd name="T44" fmla="*/ 22 w 38"/>
                <a:gd name="T45" fmla="*/ 20 h 23"/>
                <a:gd name="T46" fmla="*/ 25 w 38"/>
                <a:gd name="T47" fmla="*/ 20 h 23"/>
                <a:gd name="T48" fmla="*/ 26 w 38"/>
                <a:gd name="T49" fmla="*/ 23 h 23"/>
                <a:gd name="T50" fmla="*/ 30 w 38"/>
                <a:gd name="T51" fmla="*/ 23 h 23"/>
                <a:gd name="T52" fmla="*/ 32 w 38"/>
                <a:gd name="T53" fmla="*/ 23 h 23"/>
                <a:gd name="T54" fmla="*/ 34 w 38"/>
                <a:gd name="T55" fmla="*/ 23 h 23"/>
                <a:gd name="T56" fmla="*/ 36 w 38"/>
                <a:gd name="T57" fmla="*/ 20 h 23"/>
                <a:gd name="T58" fmla="*/ 36 w 38"/>
                <a:gd name="T59" fmla="*/ 19 h 23"/>
                <a:gd name="T60" fmla="*/ 36 w 38"/>
                <a:gd name="T61" fmla="*/ 16 h 23"/>
                <a:gd name="T62" fmla="*/ 36 w 38"/>
                <a:gd name="T63" fmla="*/ 16 h 23"/>
                <a:gd name="T64" fmla="*/ 38 w 38"/>
                <a:gd name="T65" fmla="*/ 15 h 23"/>
                <a:gd name="T66" fmla="*/ 38 w 38"/>
                <a:gd name="T67" fmla="*/ 11 h 23"/>
                <a:gd name="T68" fmla="*/ 38 w 38"/>
                <a:gd name="T69" fmla="*/ 9 h 23"/>
                <a:gd name="T70" fmla="*/ 38 w 38"/>
                <a:gd name="T71" fmla="*/ 9 h 23"/>
                <a:gd name="T72" fmla="*/ 38 w 38"/>
                <a:gd name="T73" fmla="*/ 9 h 23"/>
                <a:gd name="T74" fmla="*/ 38 w 38"/>
                <a:gd name="T75" fmla="*/ 9 h 23"/>
                <a:gd name="T76" fmla="*/ 38 w 38"/>
                <a:gd name="T77" fmla="*/ 9 h 23"/>
                <a:gd name="T78" fmla="*/ 38 w 38"/>
                <a:gd name="T79" fmla="*/ 9 h 23"/>
                <a:gd name="T80" fmla="*/ 38 w 38"/>
                <a:gd name="T8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" h="23">
                  <a:moveTo>
                    <a:pt x="38" y="9"/>
                  </a:moveTo>
                  <a:lnTo>
                    <a:pt x="36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26" y="9"/>
                  </a:lnTo>
                  <a:lnTo>
                    <a:pt x="25" y="7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5" y="7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2" y="23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4169917" y="2593641"/>
              <a:ext cx="180711" cy="140244"/>
            </a:xfrm>
            <a:custGeom>
              <a:avLst/>
              <a:gdLst>
                <a:gd name="T0" fmla="*/ 48 w 100"/>
                <a:gd name="T1" fmla="*/ 3 h 64"/>
                <a:gd name="T2" fmla="*/ 49 w 100"/>
                <a:gd name="T3" fmla="*/ 0 h 64"/>
                <a:gd name="T4" fmla="*/ 49 w 100"/>
                <a:gd name="T5" fmla="*/ 0 h 64"/>
                <a:gd name="T6" fmla="*/ 49 w 100"/>
                <a:gd name="T7" fmla="*/ 0 h 64"/>
                <a:gd name="T8" fmla="*/ 49 w 100"/>
                <a:gd name="T9" fmla="*/ 0 h 64"/>
                <a:gd name="T10" fmla="*/ 97 w 100"/>
                <a:gd name="T11" fmla="*/ 24 h 64"/>
                <a:gd name="T12" fmla="*/ 96 w 100"/>
                <a:gd name="T13" fmla="*/ 24 h 64"/>
                <a:gd name="T14" fmla="*/ 93 w 100"/>
                <a:gd name="T15" fmla="*/ 21 h 64"/>
                <a:gd name="T16" fmla="*/ 89 w 100"/>
                <a:gd name="T17" fmla="*/ 20 h 64"/>
                <a:gd name="T18" fmla="*/ 88 w 100"/>
                <a:gd name="T19" fmla="*/ 21 h 64"/>
                <a:gd name="T20" fmla="*/ 84 w 100"/>
                <a:gd name="T21" fmla="*/ 16 h 64"/>
                <a:gd name="T22" fmla="*/ 92 w 100"/>
                <a:gd name="T23" fmla="*/ 20 h 64"/>
                <a:gd name="T24" fmla="*/ 84 w 100"/>
                <a:gd name="T25" fmla="*/ 12 h 64"/>
                <a:gd name="T26" fmla="*/ 76 w 100"/>
                <a:gd name="T27" fmla="*/ 11 h 64"/>
                <a:gd name="T28" fmla="*/ 73 w 100"/>
                <a:gd name="T29" fmla="*/ 11 h 64"/>
                <a:gd name="T30" fmla="*/ 61 w 100"/>
                <a:gd name="T31" fmla="*/ 8 h 64"/>
                <a:gd name="T32" fmla="*/ 57 w 100"/>
                <a:gd name="T33" fmla="*/ 11 h 64"/>
                <a:gd name="T34" fmla="*/ 48 w 100"/>
                <a:gd name="T35" fmla="*/ 12 h 64"/>
                <a:gd name="T36" fmla="*/ 36 w 100"/>
                <a:gd name="T37" fmla="*/ 12 h 64"/>
                <a:gd name="T38" fmla="*/ 29 w 100"/>
                <a:gd name="T39" fmla="*/ 11 h 64"/>
                <a:gd name="T40" fmla="*/ 23 w 100"/>
                <a:gd name="T41" fmla="*/ 12 h 64"/>
                <a:gd name="T42" fmla="*/ 19 w 100"/>
                <a:gd name="T43" fmla="*/ 13 h 64"/>
                <a:gd name="T44" fmla="*/ 12 w 100"/>
                <a:gd name="T45" fmla="*/ 21 h 64"/>
                <a:gd name="T46" fmla="*/ 4 w 100"/>
                <a:gd name="T47" fmla="*/ 25 h 64"/>
                <a:gd name="T48" fmla="*/ 4 w 100"/>
                <a:gd name="T49" fmla="*/ 31 h 64"/>
                <a:gd name="T50" fmla="*/ 0 w 100"/>
                <a:gd name="T51" fmla="*/ 37 h 64"/>
                <a:gd name="T52" fmla="*/ 9 w 100"/>
                <a:gd name="T53" fmla="*/ 41 h 64"/>
                <a:gd name="T54" fmla="*/ 13 w 100"/>
                <a:gd name="T55" fmla="*/ 46 h 64"/>
                <a:gd name="T56" fmla="*/ 19 w 100"/>
                <a:gd name="T57" fmla="*/ 46 h 64"/>
                <a:gd name="T58" fmla="*/ 23 w 100"/>
                <a:gd name="T59" fmla="*/ 46 h 64"/>
                <a:gd name="T60" fmla="*/ 25 w 100"/>
                <a:gd name="T61" fmla="*/ 48 h 64"/>
                <a:gd name="T62" fmla="*/ 25 w 100"/>
                <a:gd name="T63" fmla="*/ 53 h 64"/>
                <a:gd name="T64" fmla="*/ 29 w 100"/>
                <a:gd name="T65" fmla="*/ 56 h 64"/>
                <a:gd name="T66" fmla="*/ 29 w 100"/>
                <a:gd name="T67" fmla="*/ 60 h 64"/>
                <a:gd name="T68" fmla="*/ 31 w 100"/>
                <a:gd name="T69" fmla="*/ 64 h 64"/>
                <a:gd name="T70" fmla="*/ 36 w 100"/>
                <a:gd name="T71" fmla="*/ 60 h 64"/>
                <a:gd name="T72" fmla="*/ 39 w 100"/>
                <a:gd name="T73" fmla="*/ 57 h 64"/>
                <a:gd name="T74" fmla="*/ 40 w 100"/>
                <a:gd name="T75" fmla="*/ 52 h 64"/>
                <a:gd name="T76" fmla="*/ 43 w 100"/>
                <a:gd name="T77" fmla="*/ 48 h 64"/>
                <a:gd name="T78" fmla="*/ 48 w 100"/>
                <a:gd name="T79" fmla="*/ 48 h 64"/>
                <a:gd name="T80" fmla="*/ 52 w 100"/>
                <a:gd name="T81" fmla="*/ 44 h 64"/>
                <a:gd name="T82" fmla="*/ 57 w 100"/>
                <a:gd name="T83" fmla="*/ 44 h 64"/>
                <a:gd name="T84" fmla="*/ 65 w 100"/>
                <a:gd name="T85" fmla="*/ 38 h 64"/>
                <a:gd name="T86" fmla="*/ 66 w 100"/>
                <a:gd name="T87" fmla="*/ 34 h 64"/>
                <a:gd name="T88" fmla="*/ 70 w 100"/>
                <a:gd name="T89" fmla="*/ 29 h 64"/>
                <a:gd name="T90" fmla="*/ 74 w 100"/>
                <a:gd name="T91" fmla="*/ 29 h 64"/>
                <a:gd name="T92" fmla="*/ 78 w 100"/>
                <a:gd name="T93" fmla="*/ 33 h 64"/>
                <a:gd name="T94" fmla="*/ 92 w 100"/>
                <a:gd name="T95" fmla="*/ 29 h 64"/>
                <a:gd name="T96" fmla="*/ 97 w 100"/>
                <a:gd name="T97" fmla="*/ 27 h 64"/>
                <a:gd name="T98" fmla="*/ 97 w 100"/>
                <a:gd name="T99" fmla="*/ 25 h 64"/>
                <a:gd name="T100" fmla="*/ 97 w 100"/>
                <a:gd name="T101" fmla="*/ 25 h 64"/>
                <a:gd name="T102" fmla="*/ 97 w 100"/>
                <a:gd name="T103" fmla="*/ 25 h 64"/>
                <a:gd name="T104" fmla="*/ 97 w 100"/>
                <a:gd name="T105" fmla="*/ 2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0" h="64">
                  <a:moveTo>
                    <a:pt x="49" y="0"/>
                  </a:moveTo>
                  <a:lnTo>
                    <a:pt x="48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97" y="25"/>
                  </a:moveTo>
                  <a:lnTo>
                    <a:pt x="97" y="24"/>
                  </a:lnTo>
                  <a:lnTo>
                    <a:pt x="96" y="21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93" y="21"/>
                  </a:lnTo>
                  <a:lnTo>
                    <a:pt x="92" y="21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6" y="20"/>
                  </a:lnTo>
                  <a:lnTo>
                    <a:pt x="84" y="16"/>
                  </a:lnTo>
                  <a:lnTo>
                    <a:pt x="88" y="17"/>
                  </a:lnTo>
                  <a:lnTo>
                    <a:pt x="92" y="20"/>
                  </a:lnTo>
                  <a:lnTo>
                    <a:pt x="88" y="16"/>
                  </a:lnTo>
                  <a:lnTo>
                    <a:pt x="84" y="12"/>
                  </a:lnTo>
                  <a:lnTo>
                    <a:pt x="80" y="12"/>
                  </a:lnTo>
                  <a:lnTo>
                    <a:pt x="76" y="11"/>
                  </a:lnTo>
                  <a:lnTo>
                    <a:pt x="74" y="8"/>
                  </a:lnTo>
                  <a:lnTo>
                    <a:pt x="73" y="11"/>
                  </a:lnTo>
                  <a:lnTo>
                    <a:pt x="66" y="11"/>
                  </a:lnTo>
                  <a:lnTo>
                    <a:pt x="61" y="8"/>
                  </a:lnTo>
                  <a:lnTo>
                    <a:pt x="57" y="8"/>
                  </a:lnTo>
                  <a:lnTo>
                    <a:pt x="57" y="11"/>
                  </a:lnTo>
                  <a:lnTo>
                    <a:pt x="52" y="12"/>
                  </a:lnTo>
                  <a:lnTo>
                    <a:pt x="48" y="12"/>
                  </a:lnTo>
                  <a:lnTo>
                    <a:pt x="43" y="12"/>
                  </a:lnTo>
                  <a:lnTo>
                    <a:pt x="36" y="12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7" y="11"/>
                  </a:lnTo>
                  <a:lnTo>
                    <a:pt x="23" y="12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12" y="21"/>
                  </a:lnTo>
                  <a:lnTo>
                    <a:pt x="5" y="24"/>
                  </a:lnTo>
                  <a:lnTo>
                    <a:pt x="4" y="25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8" y="40"/>
                  </a:lnTo>
                  <a:lnTo>
                    <a:pt x="9" y="41"/>
                  </a:lnTo>
                  <a:lnTo>
                    <a:pt x="12" y="44"/>
                  </a:lnTo>
                  <a:lnTo>
                    <a:pt x="13" y="46"/>
                  </a:lnTo>
                  <a:lnTo>
                    <a:pt x="19" y="44"/>
                  </a:lnTo>
                  <a:lnTo>
                    <a:pt x="19" y="46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8"/>
                  </a:lnTo>
                  <a:lnTo>
                    <a:pt x="25" y="52"/>
                  </a:lnTo>
                  <a:lnTo>
                    <a:pt x="25" y="53"/>
                  </a:lnTo>
                  <a:lnTo>
                    <a:pt x="27" y="56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9" y="60"/>
                  </a:lnTo>
                  <a:lnTo>
                    <a:pt x="31" y="61"/>
                  </a:lnTo>
                  <a:lnTo>
                    <a:pt x="31" y="64"/>
                  </a:lnTo>
                  <a:lnTo>
                    <a:pt x="35" y="61"/>
                  </a:lnTo>
                  <a:lnTo>
                    <a:pt x="36" y="60"/>
                  </a:lnTo>
                  <a:lnTo>
                    <a:pt x="36" y="57"/>
                  </a:lnTo>
                  <a:lnTo>
                    <a:pt x="39" y="57"/>
                  </a:lnTo>
                  <a:lnTo>
                    <a:pt x="40" y="56"/>
                  </a:lnTo>
                  <a:lnTo>
                    <a:pt x="40" y="52"/>
                  </a:lnTo>
                  <a:lnTo>
                    <a:pt x="40" y="48"/>
                  </a:lnTo>
                  <a:lnTo>
                    <a:pt x="43" y="48"/>
                  </a:lnTo>
                  <a:lnTo>
                    <a:pt x="45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52" y="44"/>
                  </a:lnTo>
                  <a:lnTo>
                    <a:pt x="57" y="48"/>
                  </a:lnTo>
                  <a:lnTo>
                    <a:pt x="57" y="44"/>
                  </a:lnTo>
                  <a:lnTo>
                    <a:pt x="58" y="42"/>
                  </a:lnTo>
                  <a:lnTo>
                    <a:pt x="65" y="38"/>
                  </a:lnTo>
                  <a:lnTo>
                    <a:pt x="66" y="38"/>
                  </a:lnTo>
                  <a:lnTo>
                    <a:pt x="66" y="34"/>
                  </a:lnTo>
                  <a:lnTo>
                    <a:pt x="69" y="33"/>
                  </a:lnTo>
                  <a:lnTo>
                    <a:pt x="70" y="29"/>
                  </a:lnTo>
                  <a:lnTo>
                    <a:pt x="73" y="29"/>
                  </a:lnTo>
                  <a:lnTo>
                    <a:pt x="74" y="29"/>
                  </a:lnTo>
                  <a:lnTo>
                    <a:pt x="76" y="31"/>
                  </a:lnTo>
                  <a:lnTo>
                    <a:pt x="78" y="33"/>
                  </a:lnTo>
                  <a:lnTo>
                    <a:pt x="82" y="31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100" y="27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lnTo>
                    <a:pt x="97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215096" y="2652806"/>
              <a:ext cx="135534" cy="168731"/>
            </a:xfrm>
            <a:custGeom>
              <a:avLst/>
              <a:gdLst>
                <a:gd name="T0" fmla="*/ 31 w 75"/>
                <a:gd name="T1" fmla="*/ 69 h 77"/>
                <a:gd name="T2" fmla="*/ 24 w 75"/>
                <a:gd name="T3" fmla="*/ 59 h 77"/>
                <a:gd name="T4" fmla="*/ 27 w 75"/>
                <a:gd name="T5" fmla="*/ 54 h 77"/>
                <a:gd name="T6" fmla="*/ 28 w 75"/>
                <a:gd name="T7" fmla="*/ 51 h 77"/>
                <a:gd name="T8" fmla="*/ 36 w 75"/>
                <a:gd name="T9" fmla="*/ 59 h 77"/>
                <a:gd name="T10" fmla="*/ 41 w 75"/>
                <a:gd name="T11" fmla="*/ 69 h 77"/>
                <a:gd name="T12" fmla="*/ 37 w 75"/>
                <a:gd name="T13" fmla="*/ 70 h 77"/>
                <a:gd name="T14" fmla="*/ 36 w 75"/>
                <a:gd name="T15" fmla="*/ 70 h 77"/>
                <a:gd name="T16" fmla="*/ 44 w 75"/>
                <a:gd name="T17" fmla="*/ 70 h 77"/>
                <a:gd name="T18" fmla="*/ 48 w 75"/>
                <a:gd name="T19" fmla="*/ 73 h 77"/>
                <a:gd name="T20" fmla="*/ 49 w 75"/>
                <a:gd name="T21" fmla="*/ 74 h 77"/>
                <a:gd name="T22" fmla="*/ 53 w 75"/>
                <a:gd name="T23" fmla="*/ 77 h 77"/>
                <a:gd name="T24" fmla="*/ 57 w 75"/>
                <a:gd name="T25" fmla="*/ 77 h 77"/>
                <a:gd name="T26" fmla="*/ 59 w 75"/>
                <a:gd name="T27" fmla="*/ 74 h 77"/>
                <a:gd name="T28" fmla="*/ 57 w 75"/>
                <a:gd name="T29" fmla="*/ 69 h 77"/>
                <a:gd name="T30" fmla="*/ 59 w 75"/>
                <a:gd name="T31" fmla="*/ 61 h 77"/>
                <a:gd name="T32" fmla="*/ 61 w 75"/>
                <a:gd name="T33" fmla="*/ 57 h 77"/>
                <a:gd name="T34" fmla="*/ 61 w 75"/>
                <a:gd name="T35" fmla="*/ 51 h 77"/>
                <a:gd name="T36" fmla="*/ 61 w 75"/>
                <a:gd name="T37" fmla="*/ 46 h 77"/>
                <a:gd name="T38" fmla="*/ 63 w 75"/>
                <a:gd name="T39" fmla="*/ 42 h 77"/>
                <a:gd name="T40" fmla="*/ 67 w 75"/>
                <a:gd name="T41" fmla="*/ 30 h 77"/>
                <a:gd name="T42" fmla="*/ 71 w 75"/>
                <a:gd name="T43" fmla="*/ 17 h 77"/>
                <a:gd name="T44" fmla="*/ 72 w 75"/>
                <a:gd name="T45" fmla="*/ 10 h 77"/>
                <a:gd name="T46" fmla="*/ 71 w 75"/>
                <a:gd name="T47" fmla="*/ 4 h 77"/>
                <a:gd name="T48" fmla="*/ 72 w 75"/>
                <a:gd name="T49" fmla="*/ 2 h 77"/>
                <a:gd name="T50" fmla="*/ 75 w 75"/>
                <a:gd name="T51" fmla="*/ 0 h 77"/>
                <a:gd name="T52" fmla="*/ 71 w 75"/>
                <a:gd name="T53" fmla="*/ 0 h 77"/>
                <a:gd name="T54" fmla="*/ 57 w 75"/>
                <a:gd name="T55" fmla="*/ 4 h 77"/>
                <a:gd name="T56" fmla="*/ 51 w 75"/>
                <a:gd name="T57" fmla="*/ 4 h 77"/>
                <a:gd name="T58" fmla="*/ 48 w 75"/>
                <a:gd name="T59" fmla="*/ 2 h 77"/>
                <a:gd name="T60" fmla="*/ 44 w 75"/>
                <a:gd name="T61" fmla="*/ 6 h 77"/>
                <a:gd name="T62" fmla="*/ 41 w 75"/>
                <a:gd name="T63" fmla="*/ 11 h 77"/>
                <a:gd name="T64" fmla="*/ 33 w 75"/>
                <a:gd name="T65" fmla="*/ 15 h 77"/>
                <a:gd name="T66" fmla="*/ 32 w 75"/>
                <a:gd name="T67" fmla="*/ 21 h 77"/>
                <a:gd name="T68" fmla="*/ 23 w 75"/>
                <a:gd name="T69" fmla="*/ 19 h 77"/>
                <a:gd name="T70" fmla="*/ 20 w 75"/>
                <a:gd name="T71" fmla="*/ 21 h 77"/>
                <a:gd name="T72" fmla="*/ 15 w 75"/>
                <a:gd name="T73" fmla="*/ 21 h 77"/>
                <a:gd name="T74" fmla="*/ 15 w 75"/>
                <a:gd name="T75" fmla="*/ 29 h 77"/>
                <a:gd name="T76" fmla="*/ 11 w 75"/>
                <a:gd name="T77" fmla="*/ 30 h 77"/>
                <a:gd name="T78" fmla="*/ 10 w 75"/>
                <a:gd name="T79" fmla="*/ 34 h 77"/>
                <a:gd name="T80" fmla="*/ 4 w 75"/>
                <a:gd name="T81" fmla="*/ 37 h 77"/>
                <a:gd name="T82" fmla="*/ 0 w 75"/>
                <a:gd name="T83" fmla="*/ 38 h 77"/>
                <a:gd name="T84" fmla="*/ 7 w 75"/>
                <a:gd name="T85" fmla="*/ 46 h 77"/>
                <a:gd name="T86" fmla="*/ 19 w 75"/>
                <a:gd name="T87" fmla="*/ 61 h 77"/>
                <a:gd name="T88" fmla="*/ 27 w 75"/>
                <a:gd name="T89" fmla="*/ 69 h 77"/>
                <a:gd name="T90" fmla="*/ 28 w 75"/>
                <a:gd name="T91" fmla="*/ 70 h 77"/>
                <a:gd name="T92" fmla="*/ 28 w 75"/>
                <a:gd name="T93" fmla="*/ 69 h 77"/>
                <a:gd name="T94" fmla="*/ 28 w 75"/>
                <a:gd name="T95" fmla="*/ 69 h 77"/>
                <a:gd name="T96" fmla="*/ 28 w 75"/>
                <a:gd name="T97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77">
                  <a:moveTo>
                    <a:pt x="28" y="69"/>
                  </a:moveTo>
                  <a:lnTo>
                    <a:pt x="31" y="69"/>
                  </a:lnTo>
                  <a:lnTo>
                    <a:pt x="27" y="63"/>
                  </a:lnTo>
                  <a:lnTo>
                    <a:pt x="24" y="59"/>
                  </a:lnTo>
                  <a:lnTo>
                    <a:pt x="24" y="55"/>
                  </a:lnTo>
                  <a:lnTo>
                    <a:pt x="27" y="54"/>
                  </a:lnTo>
                  <a:lnTo>
                    <a:pt x="27" y="51"/>
                  </a:lnTo>
                  <a:lnTo>
                    <a:pt x="28" y="51"/>
                  </a:lnTo>
                  <a:lnTo>
                    <a:pt x="32" y="54"/>
                  </a:lnTo>
                  <a:lnTo>
                    <a:pt x="36" y="59"/>
                  </a:lnTo>
                  <a:lnTo>
                    <a:pt x="41" y="67"/>
                  </a:lnTo>
                  <a:lnTo>
                    <a:pt x="41" y="69"/>
                  </a:lnTo>
                  <a:lnTo>
                    <a:pt x="41" y="70"/>
                  </a:lnTo>
                  <a:lnTo>
                    <a:pt x="37" y="70"/>
                  </a:lnTo>
                  <a:lnTo>
                    <a:pt x="31" y="69"/>
                  </a:lnTo>
                  <a:lnTo>
                    <a:pt x="36" y="70"/>
                  </a:lnTo>
                  <a:lnTo>
                    <a:pt x="40" y="73"/>
                  </a:lnTo>
                  <a:lnTo>
                    <a:pt x="44" y="70"/>
                  </a:lnTo>
                  <a:lnTo>
                    <a:pt x="45" y="70"/>
                  </a:lnTo>
                  <a:lnTo>
                    <a:pt x="48" y="73"/>
                  </a:lnTo>
                  <a:lnTo>
                    <a:pt x="49" y="73"/>
                  </a:lnTo>
                  <a:lnTo>
                    <a:pt x="49" y="74"/>
                  </a:lnTo>
                  <a:lnTo>
                    <a:pt x="51" y="77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57" y="77"/>
                  </a:lnTo>
                  <a:lnTo>
                    <a:pt x="59" y="77"/>
                  </a:lnTo>
                  <a:lnTo>
                    <a:pt x="59" y="74"/>
                  </a:lnTo>
                  <a:lnTo>
                    <a:pt x="59" y="73"/>
                  </a:lnTo>
                  <a:lnTo>
                    <a:pt x="57" y="69"/>
                  </a:lnTo>
                  <a:lnTo>
                    <a:pt x="57" y="67"/>
                  </a:lnTo>
                  <a:lnTo>
                    <a:pt x="59" y="61"/>
                  </a:lnTo>
                  <a:lnTo>
                    <a:pt x="61" y="59"/>
                  </a:lnTo>
                  <a:lnTo>
                    <a:pt x="61" y="57"/>
                  </a:lnTo>
                  <a:lnTo>
                    <a:pt x="59" y="57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61" y="46"/>
                  </a:lnTo>
                  <a:lnTo>
                    <a:pt x="61" y="43"/>
                  </a:lnTo>
                  <a:lnTo>
                    <a:pt x="63" y="42"/>
                  </a:lnTo>
                  <a:lnTo>
                    <a:pt x="64" y="38"/>
                  </a:lnTo>
                  <a:lnTo>
                    <a:pt x="67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2" y="13"/>
                  </a:lnTo>
                  <a:lnTo>
                    <a:pt x="72" y="10"/>
                  </a:lnTo>
                  <a:lnTo>
                    <a:pt x="72" y="7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51" y="4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1" y="7"/>
                  </a:lnTo>
                  <a:lnTo>
                    <a:pt x="41" y="11"/>
                  </a:lnTo>
                  <a:lnTo>
                    <a:pt x="40" y="11"/>
                  </a:lnTo>
                  <a:lnTo>
                    <a:pt x="33" y="15"/>
                  </a:lnTo>
                  <a:lnTo>
                    <a:pt x="32" y="17"/>
                  </a:lnTo>
                  <a:lnTo>
                    <a:pt x="32" y="21"/>
                  </a:lnTo>
                  <a:lnTo>
                    <a:pt x="27" y="17"/>
                  </a:lnTo>
                  <a:lnTo>
                    <a:pt x="23" y="19"/>
                  </a:lnTo>
                  <a:lnTo>
                    <a:pt x="23" y="21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4" y="30"/>
                  </a:lnTo>
                  <a:lnTo>
                    <a:pt x="11" y="30"/>
                  </a:lnTo>
                  <a:lnTo>
                    <a:pt x="11" y="33"/>
                  </a:lnTo>
                  <a:lnTo>
                    <a:pt x="10" y="34"/>
                  </a:lnTo>
                  <a:lnTo>
                    <a:pt x="6" y="37"/>
                  </a:lnTo>
                  <a:lnTo>
                    <a:pt x="4" y="37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1"/>
                  </a:lnTo>
                  <a:lnTo>
                    <a:pt x="7" y="46"/>
                  </a:lnTo>
                  <a:lnTo>
                    <a:pt x="14" y="54"/>
                  </a:lnTo>
                  <a:lnTo>
                    <a:pt x="19" y="61"/>
                  </a:lnTo>
                  <a:lnTo>
                    <a:pt x="23" y="65"/>
                  </a:lnTo>
                  <a:lnTo>
                    <a:pt x="27" y="69"/>
                  </a:lnTo>
                  <a:lnTo>
                    <a:pt x="27" y="70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8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258466" y="2804007"/>
              <a:ext cx="92163" cy="120522"/>
            </a:xfrm>
            <a:custGeom>
              <a:avLst/>
              <a:gdLst>
                <a:gd name="T0" fmla="*/ 43 w 51"/>
                <a:gd name="T1" fmla="*/ 51 h 55"/>
                <a:gd name="T2" fmla="*/ 47 w 51"/>
                <a:gd name="T3" fmla="*/ 47 h 55"/>
                <a:gd name="T4" fmla="*/ 47 w 51"/>
                <a:gd name="T5" fmla="*/ 42 h 55"/>
                <a:gd name="T6" fmla="*/ 48 w 51"/>
                <a:gd name="T7" fmla="*/ 39 h 55"/>
                <a:gd name="T8" fmla="*/ 47 w 51"/>
                <a:gd name="T9" fmla="*/ 29 h 55"/>
                <a:gd name="T10" fmla="*/ 49 w 51"/>
                <a:gd name="T11" fmla="*/ 29 h 55"/>
                <a:gd name="T12" fmla="*/ 51 w 51"/>
                <a:gd name="T13" fmla="*/ 29 h 55"/>
                <a:gd name="T14" fmla="*/ 47 w 51"/>
                <a:gd name="T15" fmla="*/ 25 h 55"/>
                <a:gd name="T16" fmla="*/ 40 w 51"/>
                <a:gd name="T17" fmla="*/ 18 h 55"/>
                <a:gd name="T18" fmla="*/ 37 w 51"/>
                <a:gd name="T19" fmla="*/ 10 h 55"/>
                <a:gd name="T20" fmla="*/ 35 w 51"/>
                <a:gd name="T21" fmla="*/ 5 h 55"/>
                <a:gd name="T22" fmla="*/ 33 w 51"/>
                <a:gd name="T23" fmla="*/ 8 h 55"/>
                <a:gd name="T24" fmla="*/ 29 w 51"/>
                <a:gd name="T25" fmla="*/ 8 h 55"/>
                <a:gd name="T26" fmla="*/ 25 w 51"/>
                <a:gd name="T27" fmla="*/ 5 h 55"/>
                <a:gd name="T28" fmla="*/ 24 w 51"/>
                <a:gd name="T29" fmla="*/ 4 h 55"/>
                <a:gd name="T30" fmla="*/ 20 w 51"/>
                <a:gd name="T31" fmla="*/ 1 h 55"/>
                <a:gd name="T32" fmla="*/ 12 w 51"/>
                <a:gd name="T33" fmla="*/ 1 h 55"/>
                <a:gd name="T34" fmla="*/ 4 w 51"/>
                <a:gd name="T35" fmla="*/ 0 h 55"/>
                <a:gd name="T36" fmla="*/ 3 w 51"/>
                <a:gd name="T37" fmla="*/ 1 h 55"/>
                <a:gd name="T38" fmla="*/ 0 w 51"/>
                <a:gd name="T39" fmla="*/ 5 h 55"/>
                <a:gd name="T40" fmla="*/ 4 w 51"/>
                <a:gd name="T41" fmla="*/ 9 h 55"/>
                <a:gd name="T42" fmla="*/ 0 w 51"/>
                <a:gd name="T43" fmla="*/ 17 h 55"/>
                <a:gd name="T44" fmla="*/ 3 w 51"/>
                <a:gd name="T45" fmla="*/ 22 h 55"/>
                <a:gd name="T46" fmla="*/ 8 w 51"/>
                <a:gd name="T47" fmla="*/ 26 h 55"/>
                <a:gd name="T48" fmla="*/ 12 w 51"/>
                <a:gd name="T49" fmla="*/ 29 h 55"/>
                <a:gd name="T50" fmla="*/ 13 w 51"/>
                <a:gd name="T51" fmla="*/ 22 h 55"/>
                <a:gd name="T52" fmla="*/ 9 w 51"/>
                <a:gd name="T53" fmla="*/ 18 h 55"/>
                <a:gd name="T54" fmla="*/ 12 w 51"/>
                <a:gd name="T55" fmla="*/ 18 h 55"/>
                <a:gd name="T56" fmla="*/ 17 w 51"/>
                <a:gd name="T57" fmla="*/ 22 h 55"/>
                <a:gd name="T58" fmla="*/ 20 w 51"/>
                <a:gd name="T59" fmla="*/ 29 h 55"/>
                <a:gd name="T60" fmla="*/ 25 w 51"/>
                <a:gd name="T61" fmla="*/ 30 h 55"/>
                <a:gd name="T62" fmla="*/ 33 w 51"/>
                <a:gd name="T63" fmla="*/ 35 h 55"/>
                <a:gd name="T64" fmla="*/ 35 w 51"/>
                <a:gd name="T65" fmla="*/ 42 h 55"/>
                <a:gd name="T66" fmla="*/ 33 w 51"/>
                <a:gd name="T67" fmla="*/ 45 h 55"/>
                <a:gd name="T68" fmla="*/ 39 w 51"/>
                <a:gd name="T69" fmla="*/ 51 h 55"/>
                <a:gd name="T70" fmla="*/ 39 w 51"/>
                <a:gd name="T71" fmla="*/ 47 h 55"/>
                <a:gd name="T72" fmla="*/ 39 w 51"/>
                <a:gd name="T73" fmla="*/ 43 h 55"/>
                <a:gd name="T74" fmla="*/ 43 w 51"/>
                <a:gd name="T75" fmla="*/ 49 h 55"/>
                <a:gd name="T76" fmla="*/ 43 w 51"/>
                <a:gd name="T77" fmla="*/ 53 h 55"/>
                <a:gd name="T78" fmla="*/ 44 w 51"/>
                <a:gd name="T79" fmla="*/ 54 h 55"/>
                <a:gd name="T80" fmla="*/ 44 w 51"/>
                <a:gd name="T81" fmla="*/ 53 h 55"/>
                <a:gd name="T82" fmla="*/ 44 w 51"/>
                <a:gd name="T83" fmla="*/ 53 h 55"/>
                <a:gd name="T84" fmla="*/ 44 w 51"/>
                <a:gd name="T85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" h="55">
                  <a:moveTo>
                    <a:pt x="44" y="53"/>
                  </a:moveTo>
                  <a:lnTo>
                    <a:pt x="43" y="51"/>
                  </a:lnTo>
                  <a:lnTo>
                    <a:pt x="44" y="49"/>
                  </a:lnTo>
                  <a:lnTo>
                    <a:pt x="47" y="47"/>
                  </a:lnTo>
                  <a:lnTo>
                    <a:pt x="47" y="43"/>
                  </a:lnTo>
                  <a:lnTo>
                    <a:pt x="47" y="42"/>
                  </a:lnTo>
                  <a:lnTo>
                    <a:pt x="48" y="42"/>
                  </a:lnTo>
                  <a:lnTo>
                    <a:pt x="48" y="39"/>
                  </a:lnTo>
                  <a:lnTo>
                    <a:pt x="44" y="38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47" y="25"/>
                  </a:lnTo>
                  <a:lnTo>
                    <a:pt x="44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5" y="5"/>
                  </a:lnTo>
                  <a:lnTo>
                    <a:pt x="35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29" y="8"/>
                  </a:lnTo>
                  <a:lnTo>
                    <a:pt x="27" y="8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6" y="4"/>
                  </a:lnTo>
                  <a:lnTo>
                    <a:pt x="12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9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3" y="22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3" y="25"/>
                  </a:lnTo>
                  <a:lnTo>
                    <a:pt x="13" y="22"/>
                  </a:lnTo>
                  <a:lnTo>
                    <a:pt x="12" y="21"/>
                  </a:lnTo>
                  <a:lnTo>
                    <a:pt x="9" y="18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3" y="21"/>
                  </a:lnTo>
                  <a:lnTo>
                    <a:pt x="17" y="22"/>
                  </a:lnTo>
                  <a:lnTo>
                    <a:pt x="17" y="26"/>
                  </a:lnTo>
                  <a:lnTo>
                    <a:pt x="20" y="29"/>
                  </a:lnTo>
                  <a:lnTo>
                    <a:pt x="21" y="30"/>
                  </a:lnTo>
                  <a:lnTo>
                    <a:pt x="25" y="30"/>
                  </a:lnTo>
                  <a:lnTo>
                    <a:pt x="27" y="31"/>
                  </a:lnTo>
                  <a:lnTo>
                    <a:pt x="33" y="35"/>
                  </a:lnTo>
                  <a:lnTo>
                    <a:pt x="35" y="38"/>
                  </a:lnTo>
                  <a:lnTo>
                    <a:pt x="35" y="42"/>
                  </a:lnTo>
                  <a:lnTo>
                    <a:pt x="33" y="43"/>
                  </a:lnTo>
                  <a:lnTo>
                    <a:pt x="33" y="45"/>
                  </a:lnTo>
                  <a:lnTo>
                    <a:pt x="35" y="49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9" y="47"/>
                  </a:lnTo>
                  <a:lnTo>
                    <a:pt x="37" y="43"/>
                  </a:lnTo>
                  <a:lnTo>
                    <a:pt x="39" y="43"/>
                  </a:lnTo>
                  <a:lnTo>
                    <a:pt x="39" y="45"/>
                  </a:lnTo>
                  <a:lnTo>
                    <a:pt x="43" y="49"/>
                  </a:lnTo>
                  <a:lnTo>
                    <a:pt x="40" y="51"/>
                  </a:lnTo>
                  <a:lnTo>
                    <a:pt x="43" y="53"/>
                  </a:lnTo>
                  <a:lnTo>
                    <a:pt x="44" y="55"/>
                  </a:lnTo>
                  <a:lnTo>
                    <a:pt x="44" y="54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336172" y="2867554"/>
              <a:ext cx="168062" cy="92035"/>
            </a:xfrm>
            <a:custGeom>
              <a:avLst/>
              <a:gdLst>
                <a:gd name="T0" fmla="*/ 21 w 93"/>
                <a:gd name="T1" fmla="*/ 40 h 42"/>
                <a:gd name="T2" fmla="*/ 18 w 93"/>
                <a:gd name="T3" fmla="*/ 37 h 42"/>
                <a:gd name="T4" fmla="*/ 18 w 93"/>
                <a:gd name="T5" fmla="*/ 37 h 42"/>
                <a:gd name="T6" fmla="*/ 18 w 93"/>
                <a:gd name="T7" fmla="*/ 37 h 42"/>
                <a:gd name="T8" fmla="*/ 66 w 93"/>
                <a:gd name="T9" fmla="*/ 20 h 42"/>
                <a:gd name="T10" fmla="*/ 65 w 93"/>
                <a:gd name="T11" fmla="*/ 24 h 42"/>
                <a:gd name="T12" fmla="*/ 65 w 93"/>
                <a:gd name="T13" fmla="*/ 24 h 42"/>
                <a:gd name="T14" fmla="*/ 89 w 93"/>
                <a:gd name="T15" fmla="*/ 20 h 42"/>
                <a:gd name="T16" fmla="*/ 91 w 93"/>
                <a:gd name="T17" fmla="*/ 16 h 42"/>
                <a:gd name="T18" fmla="*/ 81 w 93"/>
                <a:gd name="T19" fmla="*/ 6 h 42"/>
                <a:gd name="T20" fmla="*/ 65 w 93"/>
                <a:gd name="T21" fmla="*/ 1 h 42"/>
                <a:gd name="T22" fmla="*/ 54 w 93"/>
                <a:gd name="T23" fmla="*/ 1 h 42"/>
                <a:gd name="T24" fmla="*/ 41 w 93"/>
                <a:gd name="T25" fmla="*/ 9 h 42"/>
                <a:gd name="T26" fmla="*/ 26 w 93"/>
                <a:gd name="T27" fmla="*/ 14 h 42"/>
                <a:gd name="T28" fmla="*/ 21 w 93"/>
                <a:gd name="T29" fmla="*/ 9 h 42"/>
                <a:gd name="T30" fmla="*/ 14 w 93"/>
                <a:gd name="T31" fmla="*/ 10 h 42"/>
                <a:gd name="T32" fmla="*/ 10 w 93"/>
                <a:gd name="T33" fmla="*/ 6 h 42"/>
                <a:gd name="T34" fmla="*/ 8 w 93"/>
                <a:gd name="T35" fmla="*/ 0 h 42"/>
                <a:gd name="T36" fmla="*/ 5 w 93"/>
                <a:gd name="T37" fmla="*/ 0 h 42"/>
                <a:gd name="T38" fmla="*/ 5 w 93"/>
                <a:gd name="T39" fmla="*/ 10 h 42"/>
                <a:gd name="T40" fmla="*/ 4 w 93"/>
                <a:gd name="T41" fmla="*/ 14 h 42"/>
                <a:gd name="T42" fmla="*/ 0 w 93"/>
                <a:gd name="T43" fmla="*/ 22 h 42"/>
                <a:gd name="T44" fmla="*/ 1 w 93"/>
                <a:gd name="T45" fmla="*/ 26 h 42"/>
                <a:gd name="T46" fmla="*/ 4 w 93"/>
                <a:gd name="T47" fmla="*/ 22 h 42"/>
                <a:gd name="T48" fmla="*/ 10 w 93"/>
                <a:gd name="T49" fmla="*/ 22 h 42"/>
                <a:gd name="T50" fmla="*/ 17 w 93"/>
                <a:gd name="T51" fmla="*/ 24 h 42"/>
                <a:gd name="T52" fmla="*/ 24 w 93"/>
                <a:gd name="T53" fmla="*/ 33 h 42"/>
                <a:gd name="T54" fmla="*/ 28 w 93"/>
                <a:gd name="T55" fmla="*/ 29 h 42"/>
                <a:gd name="T56" fmla="*/ 32 w 93"/>
                <a:gd name="T57" fmla="*/ 33 h 42"/>
                <a:gd name="T58" fmla="*/ 36 w 93"/>
                <a:gd name="T59" fmla="*/ 42 h 42"/>
                <a:gd name="T60" fmla="*/ 45 w 93"/>
                <a:gd name="T61" fmla="*/ 40 h 42"/>
                <a:gd name="T62" fmla="*/ 45 w 93"/>
                <a:gd name="T63" fmla="*/ 32 h 42"/>
                <a:gd name="T64" fmla="*/ 43 w 93"/>
                <a:gd name="T65" fmla="*/ 22 h 42"/>
                <a:gd name="T66" fmla="*/ 53 w 93"/>
                <a:gd name="T67" fmla="*/ 14 h 42"/>
                <a:gd name="T68" fmla="*/ 62 w 93"/>
                <a:gd name="T69" fmla="*/ 10 h 42"/>
                <a:gd name="T70" fmla="*/ 70 w 93"/>
                <a:gd name="T71" fmla="*/ 14 h 42"/>
                <a:gd name="T72" fmla="*/ 74 w 93"/>
                <a:gd name="T73" fmla="*/ 18 h 42"/>
                <a:gd name="T74" fmla="*/ 78 w 93"/>
                <a:gd name="T75" fmla="*/ 18 h 42"/>
                <a:gd name="T76" fmla="*/ 83 w 93"/>
                <a:gd name="T77" fmla="*/ 26 h 42"/>
                <a:gd name="T78" fmla="*/ 75 w 93"/>
                <a:gd name="T79" fmla="*/ 26 h 42"/>
                <a:gd name="T80" fmla="*/ 75 w 93"/>
                <a:gd name="T81" fmla="*/ 36 h 42"/>
                <a:gd name="T82" fmla="*/ 79 w 93"/>
                <a:gd name="T83" fmla="*/ 41 h 42"/>
                <a:gd name="T84" fmla="*/ 83 w 93"/>
                <a:gd name="T85" fmla="*/ 40 h 42"/>
                <a:gd name="T86" fmla="*/ 85 w 93"/>
                <a:gd name="T87" fmla="*/ 37 h 42"/>
                <a:gd name="T88" fmla="*/ 93 w 93"/>
                <a:gd name="T89" fmla="*/ 26 h 42"/>
                <a:gd name="T90" fmla="*/ 89 w 93"/>
                <a:gd name="T91" fmla="*/ 20 h 42"/>
                <a:gd name="T92" fmla="*/ 89 w 93"/>
                <a:gd name="T93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3" h="42">
                  <a:moveTo>
                    <a:pt x="18" y="37"/>
                  </a:moveTo>
                  <a:lnTo>
                    <a:pt x="18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close/>
                  <a:moveTo>
                    <a:pt x="65" y="24"/>
                  </a:moveTo>
                  <a:lnTo>
                    <a:pt x="66" y="22"/>
                  </a:lnTo>
                  <a:lnTo>
                    <a:pt x="66" y="20"/>
                  </a:lnTo>
                  <a:lnTo>
                    <a:pt x="65" y="22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24"/>
                  </a:lnTo>
                  <a:close/>
                  <a:moveTo>
                    <a:pt x="89" y="20"/>
                  </a:moveTo>
                  <a:lnTo>
                    <a:pt x="89" y="18"/>
                  </a:lnTo>
                  <a:lnTo>
                    <a:pt x="90" y="17"/>
                  </a:lnTo>
                  <a:lnTo>
                    <a:pt x="91" y="16"/>
                  </a:lnTo>
                  <a:lnTo>
                    <a:pt x="87" y="14"/>
                  </a:lnTo>
                  <a:lnTo>
                    <a:pt x="85" y="13"/>
                  </a:lnTo>
                  <a:lnTo>
                    <a:pt x="81" y="6"/>
                  </a:lnTo>
                  <a:lnTo>
                    <a:pt x="78" y="5"/>
                  </a:lnTo>
                  <a:lnTo>
                    <a:pt x="74" y="2"/>
                  </a:lnTo>
                  <a:lnTo>
                    <a:pt x="65" y="1"/>
                  </a:lnTo>
                  <a:lnTo>
                    <a:pt x="66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2"/>
                  </a:lnTo>
                  <a:lnTo>
                    <a:pt x="47" y="6"/>
                  </a:lnTo>
                  <a:lnTo>
                    <a:pt x="41" y="9"/>
                  </a:lnTo>
                  <a:lnTo>
                    <a:pt x="34" y="13"/>
                  </a:lnTo>
                  <a:lnTo>
                    <a:pt x="32" y="14"/>
                  </a:lnTo>
                  <a:lnTo>
                    <a:pt x="26" y="14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9"/>
                  </a:lnTo>
                  <a:lnTo>
                    <a:pt x="18" y="9"/>
                  </a:lnTo>
                  <a:lnTo>
                    <a:pt x="21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9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4" y="18"/>
                  </a:lnTo>
                  <a:lnTo>
                    <a:pt x="1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4" y="26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2" y="32"/>
                  </a:lnTo>
                  <a:lnTo>
                    <a:pt x="24" y="33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28" y="29"/>
                  </a:lnTo>
                  <a:lnTo>
                    <a:pt x="30" y="32"/>
                  </a:lnTo>
                  <a:lnTo>
                    <a:pt x="30" y="29"/>
                  </a:lnTo>
                  <a:lnTo>
                    <a:pt x="32" y="33"/>
                  </a:lnTo>
                  <a:lnTo>
                    <a:pt x="32" y="37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38" y="41"/>
                  </a:lnTo>
                  <a:lnTo>
                    <a:pt x="41" y="40"/>
                  </a:lnTo>
                  <a:lnTo>
                    <a:pt x="45" y="40"/>
                  </a:lnTo>
                  <a:lnTo>
                    <a:pt x="47" y="37"/>
                  </a:lnTo>
                  <a:lnTo>
                    <a:pt x="47" y="36"/>
                  </a:lnTo>
                  <a:lnTo>
                    <a:pt x="45" y="32"/>
                  </a:lnTo>
                  <a:lnTo>
                    <a:pt x="41" y="26"/>
                  </a:lnTo>
                  <a:lnTo>
                    <a:pt x="41" y="24"/>
                  </a:lnTo>
                  <a:lnTo>
                    <a:pt x="43" y="22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3" y="14"/>
                  </a:lnTo>
                  <a:lnTo>
                    <a:pt x="53" y="13"/>
                  </a:lnTo>
                  <a:lnTo>
                    <a:pt x="57" y="10"/>
                  </a:lnTo>
                  <a:lnTo>
                    <a:pt x="62" y="10"/>
                  </a:lnTo>
                  <a:lnTo>
                    <a:pt x="65" y="10"/>
                  </a:lnTo>
                  <a:lnTo>
                    <a:pt x="66" y="10"/>
                  </a:lnTo>
                  <a:lnTo>
                    <a:pt x="70" y="14"/>
                  </a:lnTo>
                  <a:lnTo>
                    <a:pt x="71" y="18"/>
                  </a:lnTo>
                  <a:lnTo>
                    <a:pt x="74" y="22"/>
                  </a:lnTo>
                  <a:lnTo>
                    <a:pt x="74" y="18"/>
                  </a:lnTo>
                  <a:lnTo>
                    <a:pt x="75" y="20"/>
                  </a:lnTo>
                  <a:lnTo>
                    <a:pt x="78" y="20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81" y="24"/>
                  </a:lnTo>
                  <a:lnTo>
                    <a:pt x="83" y="26"/>
                  </a:lnTo>
                  <a:lnTo>
                    <a:pt x="79" y="24"/>
                  </a:lnTo>
                  <a:lnTo>
                    <a:pt x="78" y="22"/>
                  </a:lnTo>
                  <a:lnTo>
                    <a:pt x="75" y="26"/>
                  </a:lnTo>
                  <a:lnTo>
                    <a:pt x="75" y="28"/>
                  </a:lnTo>
                  <a:lnTo>
                    <a:pt x="74" y="28"/>
                  </a:lnTo>
                  <a:lnTo>
                    <a:pt x="75" y="36"/>
                  </a:lnTo>
                  <a:lnTo>
                    <a:pt x="77" y="37"/>
                  </a:lnTo>
                  <a:lnTo>
                    <a:pt x="79" y="41"/>
                  </a:lnTo>
                  <a:lnTo>
                    <a:pt x="79" y="41"/>
                  </a:lnTo>
                  <a:lnTo>
                    <a:pt x="81" y="42"/>
                  </a:lnTo>
                  <a:lnTo>
                    <a:pt x="81" y="41"/>
                  </a:lnTo>
                  <a:lnTo>
                    <a:pt x="83" y="40"/>
                  </a:lnTo>
                  <a:lnTo>
                    <a:pt x="83" y="36"/>
                  </a:lnTo>
                  <a:lnTo>
                    <a:pt x="83" y="33"/>
                  </a:lnTo>
                  <a:lnTo>
                    <a:pt x="85" y="37"/>
                  </a:lnTo>
                  <a:lnTo>
                    <a:pt x="91" y="32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4616275" y="2762371"/>
              <a:ext cx="388530" cy="455792"/>
            </a:xfrm>
            <a:custGeom>
              <a:avLst/>
              <a:gdLst>
                <a:gd name="T0" fmla="*/ 211 w 215"/>
                <a:gd name="T1" fmla="*/ 65 h 208"/>
                <a:gd name="T2" fmla="*/ 198 w 215"/>
                <a:gd name="T3" fmla="*/ 66 h 208"/>
                <a:gd name="T4" fmla="*/ 189 w 215"/>
                <a:gd name="T5" fmla="*/ 64 h 208"/>
                <a:gd name="T6" fmla="*/ 197 w 215"/>
                <a:gd name="T7" fmla="*/ 54 h 208"/>
                <a:gd name="T8" fmla="*/ 191 w 215"/>
                <a:gd name="T9" fmla="*/ 45 h 208"/>
                <a:gd name="T10" fmla="*/ 183 w 215"/>
                <a:gd name="T11" fmla="*/ 48 h 208"/>
                <a:gd name="T12" fmla="*/ 179 w 215"/>
                <a:gd name="T13" fmla="*/ 41 h 208"/>
                <a:gd name="T14" fmla="*/ 175 w 215"/>
                <a:gd name="T15" fmla="*/ 40 h 208"/>
                <a:gd name="T16" fmla="*/ 169 w 215"/>
                <a:gd name="T17" fmla="*/ 33 h 208"/>
                <a:gd name="T18" fmla="*/ 170 w 215"/>
                <a:gd name="T19" fmla="*/ 30 h 208"/>
                <a:gd name="T20" fmla="*/ 174 w 215"/>
                <a:gd name="T21" fmla="*/ 28 h 208"/>
                <a:gd name="T22" fmla="*/ 145 w 215"/>
                <a:gd name="T23" fmla="*/ 28 h 208"/>
                <a:gd name="T24" fmla="*/ 151 w 215"/>
                <a:gd name="T25" fmla="*/ 32 h 208"/>
                <a:gd name="T26" fmla="*/ 134 w 215"/>
                <a:gd name="T27" fmla="*/ 40 h 208"/>
                <a:gd name="T28" fmla="*/ 118 w 215"/>
                <a:gd name="T29" fmla="*/ 32 h 208"/>
                <a:gd name="T30" fmla="*/ 84 w 215"/>
                <a:gd name="T31" fmla="*/ 32 h 208"/>
                <a:gd name="T32" fmla="*/ 77 w 215"/>
                <a:gd name="T33" fmla="*/ 15 h 208"/>
                <a:gd name="T34" fmla="*/ 60 w 215"/>
                <a:gd name="T35" fmla="*/ 11 h 208"/>
                <a:gd name="T36" fmla="*/ 52 w 215"/>
                <a:gd name="T37" fmla="*/ 15 h 208"/>
                <a:gd name="T38" fmla="*/ 33 w 215"/>
                <a:gd name="T39" fmla="*/ 24 h 208"/>
                <a:gd name="T40" fmla="*/ 37 w 215"/>
                <a:gd name="T41" fmla="*/ 41 h 208"/>
                <a:gd name="T42" fmla="*/ 25 w 215"/>
                <a:gd name="T43" fmla="*/ 54 h 208"/>
                <a:gd name="T44" fmla="*/ 25 w 215"/>
                <a:gd name="T45" fmla="*/ 36 h 208"/>
                <a:gd name="T46" fmla="*/ 27 w 215"/>
                <a:gd name="T47" fmla="*/ 23 h 208"/>
                <a:gd name="T48" fmla="*/ 25 w 215"/>
                <a:gd name="T49" fmla="*/ 15 h 208"/>
                <a:gd name="T50" fmla="*/ 33 w 215"/>
                <a:gd name="T51" fmla="*/ 7 h 208"/>
                <a:gd name="T52" fmla="*/ 17 w 215"/>
                <a:gd name="T53" fmla="*/ 17 h 208"/>
                <a:gd name="T54" fmla="*/ 0 w 215"/>
                <a:gd name="T55" fmla="*/ 54 h 208"/>
                <a:gd name="T56" fmla="*/ 11 w 215"/>
                <a:gd name="T57" fmla="*/ 58 h 208"/>
                <a:gd name="T58" fmla="*/ 12 w 215"/>
                <a:gd name="T59" fmla="*/ 81 h 208"/>
                <a:gd name="T60" fmla="*/ 20 w 215"/>
                <a:gd name="T61" fmla="*/ 94 h 208"/>
                <a:gd name="T62" fmla="*/ 35 w 215"/>
                <a:gd name="T63" fmla="*/ 94 h 208"/>
                <a:gd name="T64" fmla="*/ 51 w 215"/>
                <a:gd name="T65" fmla="*/ 94 h 208"/>
                <a:gd name="T66" fmla="*/ 64 w 215"/>
                <a:gd name="T67" fmla="*/ 110 h 208"/>
                <a:gd name="T68" fmla="*/ 82 w 215"/>
                <a:gd name="T69" fmla="*/ 107 h 208"/>
                <a:gd name="T70" fmla="*/ 88 w 215"/>
                <a:gd name="T71" fmla="*/ 115 h 208"/>
                <a:gd name="T72" fmla="*/ 86 w 215"/>
                <a:gd name="T73" fmla="*/ 147 h 208"/>
                <a:gd name="T74" fmla="*/ 86 w 215"/>
                <a:gd name="T75" fmla="*/ 167 h 208"/>
                <a:gd name="T76" fmla="*/ 94 w 215"/>
                <a:gd name="T77" fmla="*/ 180 h 208"/>
                <a:gd name="T78" fmla="*/ 104 w 215"/>
                <a:gd name="T79" fmla="*/ 203 h 208"/>
                <a:gd name="T80" fmla="*/ 112 w 215"/>
                <a:gd name="T81" fmla="*/ 207 h 208"/>
                <a:gd name="T82" fmla="*/ 122 w 215"/>
                <a:gd name="T83" fmla="*/ 207 h 208"/>
                <a:gd name="T84" fmla="*/ 138 w 215"/>
                <a:gd name="T85" fmla="*/ 195 h 208"/>
                <a:gd name="T86" fmla="*/ 149 w 215"/>
                <a:gd name="T87" fmla="*/ 184 h 208"/>
                <a:gd name="T88" fmla="*/ 145 w 215"/>
                <a:gd name="T89" fmla="*/ 176 h 208"/>
                <a:gd name="T90" fmla="*/ 138 w 215"/>
                <a:gd name="T91" fmla="*/ 151 h 208"/>
                <a:gd name="T92" fmla="*/ 138 w 215"/>
                <a:gd name="T93" fmla="*/ 146 h 208"/>
                <a:gd name="T94" fmla="*/ 147 w 215"/>
                <a:gd name="T95" fmla="*/ 150 h 208"/>
                <a:gd name="T96" fmla="*/ 161 w 215"/>
                <a:gd name="T97" fmla="*/ 155 h 208"/>
                <a:gd name="T98" fmla="*/ 169 w 215"/>
                <a:gd name="T99" fmla="*/ 147 h 208"/>
                <a:gd name="T100" fmla="*/ 185 w 215"/>
                <a:gd name="T101" fmla="*/ 141 h 208"/>
                <a:gd name="T102" fmla="*/ 199 w 215"/>
                <a:gd name="T103" fmla="*/ 133 h 208"/>
                <a:gd name="T104" fmla="*/ 189 w 215"/>
                <a:gd name="T105" fmla="*/ 114 h 208"/>
                <a:gd name="T106" fmla="*/ 197 w 215"/>
                <a:gd name="T107" fmla="*/ 98 h 208"/>
                <a:gd name="T108" fmla="*/ 206 w 215"/>
                <a:gd name="T109" fmla="*/ 93 h 208"/>
                <a:gd name="T110" fmla="*/ 202 w 215"/>
                <a:gd name="T111" fmla="*/ 81 h 208"/>
                <a:gd name="T112" fmla="*/ 215 w 215"/>
                <a:gd name="T113" fmla="*/ 70 h 208"/>
                <a:gd name="T114" fmla="*/ 214 w 215"/>
                <a:gd name="T115" fmla="*/ 69 h 208"/>
                <a:gd name="T116" fmla="*/ 170 w 215"/>
                <a:gd name="T117" fmla="*/ 40 h 208"/>
                <a:gd name="T118" fmla="*/ 169 w 215"/>
                <a:gd name="T119" fmla="*/ 40 h 208"/>
                <a:gd name="T120" fmla="*/ 56 w 215"/>
                <a:gd name="T121" fmla="*/ 0 h 208"/>
                <a:gd name="T122" fmla="*/ 60 w 215"/>
                <a:gd name="T123" fmla="*/ 9 h 208"/>
                <a:gd name="T124" fmla="*/ 60 w 215"/>
                <a:gd name="T125" fmla="*/ 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" h="208">
                  <a:moveTo>
                    <a:pt x="214" y="69"/>
                  </a:moveTo>
                  <a:lnTo>
                    <a:pt x="213" y="66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1" y="65"/>
                  </a:lnTo>
                  <a:lnTo>
                    <a:pt x="210" y="64"/>
                  </a:lnTo>
                  <a:lnTo>
                    <a:pt x="206" y="66"/>
                  </a:lnTo>
                  <a:lnTo>
                    <a:pt x="205" y="66"/>
                  </a:lnTo>
                  <a:lnTo>
                    <a:pt x="201" y="66"/>
                  </a:lnTo>
                  <a:lnTo>
                    <a:pt x="198" y="66"/>
                  </a:lnTo>
                  <a:lnTo>
                    <a:pt x="195" y="68"/>
                  </a:lnTo>
                  <a:lnTo>
                    <a:pt x="193" y="68"/>
                  </a:lnTo>
                  <a:lnTo>
                    <a:pt x="189" y="66"/>
                  </a:lnTo>
                  <a:lnTo>
                    <a:pt x="185" y="66"/>
                  </a:lnTo>
                  <a:lnTo>
                    <a:pt x="189" y="64"/>
                  </a:lnTo>
                  <a:lnTo>
                    <a:pt x="193" y="66"/>
                  </a:lnTo>
                  <a:lnTo>
                    <a:pt x="193" y="64"/>
                  </a:lnTo>
                  <a:lnTo>
                    <a:pt x="195" y="64"/>
                  </a:lnTo>
                  <a:lnTo>
                    <a:pt x="197" y="61"/>
                  </a:lnTo>
                  <a:lnTo>
                    <a:pt x="197" y="54"/>
                  </a:lnTo>
                  <a:lnTo>
                    <a:pt x="201" y="53"/>
                  </a:lnTo>
                  <a:lnTo>
                    <a:pt x="201" y="50"/>
                  </a:lnTo>
                  <a:lnTo>
                    <a:pt x="198" y="49"/>
                  </a:lnTo>
                  <a:lnTo>
                    <a:pt x="195" y="48"/>
                  </a:lnTo>
                  <a:lnTo>
                    <a:pt x="191" y="45"/>
                  </a:lnTo>
                  <a:lnTo>
                    <a:pt x="189" y="44"/>
                  </a:lnTo>
                  <a:lnTo>
                    <a:pt x="187" y="44"/>
                  </a:lnTo>
                  <a:lnTo>
                    <a:pt x="185" y="44"/>
                  </a:lnTo>
                  <a:lnTo>
                    <a:pt x="185" y="45"/>
                  </a:lnTo>
                  <a:lnTo>
                    <a:pt x="183" y="48"/>
                  </a:lnTo>
                  <a:lnTo>
                    <a:pt x="185" y="44"/>
                  </a:lnTo>
                  <a:lnTo>
                    <a:pt x="183" y="41"/>
                  </a:lnTo>
                  <a:lnTo>
                    <a:pt x="179" y="40"/>
                  </a:lnTo>
                  <a:lnTo>
                    <a:pt x="178" y="40"/>
                  </a:lnTo>
                  <a:lnTo>
                    <a:pt x="179" y="41"/>
                  </a:lnTo>
                  <a:lnTo>
                    <a:pt x="179" y="44"/>
                  </a:lnTo>
                  <a:lnTo>
                    <a:pt x="178" y="41"/>
                  </a:lnTo>
                  <a:lnTo>
                    <a:pt x="178" y="44"/>
                  </a:lnTo>
                  <a:lnTo>
                    <a:pt x="175" y="45"/>
                  </a:lnTo>
                  <a:lnTo>
                    <a:pt x="175" y="40"/>
                  </a:lnTo>
                  <a:lnTo>
                    <a:pt x="174" y="37"/>
                  </a:lnTo>
                  <a:lnTo>
                    <a:pt x="171" y="36"/>
                  </a:lnTo>
                  <a:lnTo>
                    <a:pt x="171" y="37"/>
                  </a:lnTo>
                  <a:lnTo>
                    <a:pt x="170" y="33"/>
                  </a:lnTo>
                  <a:lnTo>
                    <a:pt x="169" y="33"/>
                  </a:lnTo>
                  <a:lnTo>
                    <a:pt x="166" y="33"/>
                  </a:lnTo>
                  <a:lnTo>
                    <a:pt x="169" y="32"/>
                  </a:lnTo>
                  <a:lnTo>
                    <a:pt x="170" y="32"/>
                  </a:lnTo>
                  <a:lnTo>
                    <a:pt x="169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8" y="30"/>
                  </a:lnTo>
                  <a:lnTo>
                    <a:pt x="182" y="28"/>
                  </a:lnTo>
                  <a:lnTo>
                    <a:pt x="185" y="27"/>
                  </a:lnTo>
                  <a:lnTo>
                    <a:pt x="174" y="28"/>
                  </a:lnTo>
                  <a:lnTo>
                    <a:pt x="161" y="28"/>
                  </a:lnTo>
                  <a:lnTo>
                    <a:pt x="155" y="28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5" y="28"/>
                  </a:lnTo>
                  <a:lnTo>
                    <a:pt x="147" y="30"/>
                  </a:lnTo>
                  <a:lnTo>
                    <a:pt x="151" y="30"/>
                  </a:lnTo>
                  <a:lnTo>
                    <a:pt x="153" y="30"/>
                  </a:lnTo>
                  <a:lnTo>
                    <a:pt x="155" y="32"/>
                  </a:lnTo>
                  <a:lnTo>
                    <a:pt x="151" y="32"/>
                  </a:lnTo>
                  <a:lnTo>
                    <a:pt x="147" y="32"/>
                  </a:lnTo>
                  <a:lnTo>
                    <a:pt x="145" y="33"/>
                  </a:lnTo>
                  <a:lnTo>
                    <a:pt x="141" y="36"/>
                  </a:lnTo>
                  <a:lnTo>
                    <a:pt x="138" y="37"/>
                  </a:lnTo>
                  <a:lnTo>
                    <a:pt x="134" y="40"/>
                  </a:lnTo>
                  <a:lnTo>
                    <a:pt x="132" y="37"/>
                  </a:lnTo>
                  <a:lnTo>
                    <a:pt x="130" y="37"/>
                  </a:lnTo>
                  <a:lnTo>
                    <a:pt x="128" y="37"/>
                  </a:lnTo>
                  <a:lnTo>
                    <a:pt x="122" y="36"/>
                  </a:lnTo>
                  <a:lnTo>
                    <a:pt x="118" y="32"/>
                  </a:lnTo>
                  <a:lnTo>
                    <a:pt x="114" y="30"/>
                  </a:lnTo>
                  <a:lnTo>
                    <a:pt x="113" y="28"/>
                  </a:lnTo>
                  <a:lnTo>
                    <a:pt x="105" y="28"/>
                  </a:lnTo>
                  <a:lnTo>
                    <a:pt x="96" y="30"/>
                  </a:lnTo>
                  <a:lnTo>
                    <a:pt x="84" y="32"/>
                  </a:lnTo>
                  <a:lnTo>
                    <a:pt x="82" y="30"/>
                  </a:lnTo>
                  <a:lnTo>
                    <a:pt x="82" y="27"/>
                  </a:lnTo>
                  <a:lnTo>
                    <a:pt x="82" y="20"/>
                  </a:lnTo>
                  <a:lnTo>
                    <a:pt x="81" y="17"/>
                  </a:lnTo>
                  <a:lnTo>
                    <a:pt x="77" y="15"/>
                  </a:lnTo>
                  <a:lnTo>
                    <a:pt x="70" y="13"/>
                  </a:lnTo>
                  <a:lnTo>
                    <a:pt x="65" y="13"/>
                  </a:lnTo>
                  <a:lnTo>
                    <a:pt x="61" y="13"/>
                  </a:lnTo>
                  <a:lnTo>
                    <a:pt x="60" y="9"/>
                  </a:lnTo>
                  <a:lnTo>
                    <a:pt x="60" y="11"/>
                  </a:lnTo>
                  <a:lnTo>
                    <a:pt x="60" y="13"/>
                  </a:lnTo>
                  <a:lnTo>
                    <a:pt x="57" y="13"/>
                  </a:lnTo>
                  <a:lnTo>
                    <a:pt x="54" y="11"/>
                  </a:lnTo>
                  <a:lnTo>
                    <a:pt x="56" y="13"/>
                  </a:lnTo>
                  <a:lnTo>
                    <a:pt x="52" y="15"/>
                  </a:lnTo>
                  <a:lnTo>
                    <a:pt x="51" y="15"/>
                  </a:lnTo>
                  <a:lnTo>
                    <a:pt x="44" y="19"/>
                  </a:lnTo>
                  <a:lnTo>
                    <a:pt x="39" y="19"/>
                  </a:lnTo>
                  <a:lnTo>
                    <a:pt x="35" y="23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33" y="36"/>
                  </a:lnTo>
                  <a:lnTo>
                    <a:pt x="37" y="41"/>
                  </a:lnTo>
                  <a:lnTo>
                    <a:pt x="37" y="48"/>
                  </a:lnTo>
                  <a:lnTo>
                    <a:pt x="35" y="53"/>
                  </a:lnTo>
                  <a:lnTo>
                    <a:pt x="31" y="57"/>
                  </a:lnTo>
                  <a:lnTo>
                    <a:pt x="27" y="57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5" y="50"/>
                  </a:lnTo>
                  <a:lnTo>
                    <a:pt x="21" y="48"/>
                  </a:lnTo>
                  <a:lnTo>
                    <a:pt x="21" y="41"/>
                  </a:lnTo>
                  <a:lnTo>
                    <a:pt x="25" y="36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29" y="28"/>
                  </a:lnTo>
                  <a:lnTo>
                    <a:pt x="29" y="24"/>
                  </a:lnTo>
                  <a:lnTo>
                    <a:pt x="27" y="23"/>
                  </a:lnTo>
                  <a:lnTo>
                    <a:pt x="29" y="20"/>
                  </a:lnTo>
                  <a:lnTo>
                    <a:pt x="27" y="19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5" y="15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33" y="7"/>
                  </a:lnTo>
                  <a:lnTo>
                    <a:pt x="35" y="5"/>
                  </a:lnTo>
                  <a:lnTo>
                    <a:pt x="29" y="7"/>
                  </a:lnTo>
                  <a:lnTo>
                    <a:pt x="25" y="9"/>
                  </a:lnTo>
                  <a:lnTo>
                    <a:pt x="24" y="13"/>
                  </a:lnTo>
                  <a:lnTo>
                    <a:pt x="17" y="17"/>
                  </a:lnTo>
                  <a:lnTo>
                    <a:pt x="12" y="23"/>
                  </a:lnTo>
                  <a:lnTo>
                    <a:pt x="11" y="30"/>
                  </a:lnTo>
                  <a:lnTo>
                    <a:pt x="8" y="40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3" y="54"/>
                  </a:lnTo>
                  <a:lnTo>
                    <a:pt x="7" y="53"/>
                  </a:lnTo>
                  <a:lnTo>
                    <a:pt x="7" y="54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64"/>
                  </a:lnTo>
                  <a:lnTo>
                    <a:pt x="13" y="70"/>
                  </a:lnTo>
                  <a:lnTo>
                    <a:pt x="16" y="72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3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5" y="93"/>
                  </a:lnTo>
                  <a:lnTo>
                    <a:pt x="27" y="94"/>
                  </a:lnTo>
                  <a:lnTo>
                    <a:pt x="31" y="94"/>
                  </a:lnTo>
                  <a:lnTo>
                    <a:pt x="35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4" y="94"/>
                  </a:lnTo>
                  <a:lnTo>
                    <a:pt x="48" y="94"/>
                  </a:lnTo>
                  <a:lnTo>
                    <a:pt x="51" y="94"/>
                  </a:lnTo>
                  <a:lnTo>
                    <a:pt x="52" y="97"/>
                  </a:lnTo>
                  <a:lnTo>
                    <a:pt x="56" y="105"/>
                  </a:lnTo>
                  <a:lnTo>
                    <a:pt x="57" y="106"/>
                  </a:lnTo>
                  <a:lnTo>
                    <a:pt x="60" y="110"/>
                  </a:lnTo>
                  <a:lnTo>
                    <a:pt x="64" y="110"/>
                  </a:lnTo>
                  <a:lnTo>
                    <a:pt x="68" y="110"/>
                  </a:lnTo>
                  <a:lnTo>
                    <a:pt x="69" y="110"/>
                  </a:lnTo>
                  <a:lnTo>
                    <a:pt x="74" y="110"/>
                  </a:lnTo>
                  <a:lnTo>
                    <a:pt x="77" y="107"/>
                  </a:lnTo>
                  <a:lnTo>
                    <a:pt x="82" y="107"/>
                  </a:lnTo>
                  <a:lnTo>
                    <a:pt x="88" y="106"/>
                  </a:lnTo>
                  <a:lnTo>
                    <a:pt x="90" y="107"/>
                  </a:lnTo>
                  <a:lnTo>
                    <a:pt x="92" y="110"/>
                  </a:lnTo>
                  <a:lnTo>
                    <a:pt x="92" y="111"/>
                  </a:lnTo>
                  <a:lnTo>
                    <a:pt x="88" y="115"/>
                  </a:lnTo>
                  <a:lnTo>
                    <a:pt x="88" y="121"/>
                  </a:lnTo>
                  <a:lnTo>
                    <a:pt x="86" y="125"/>
                  </a:lnTo>
                  <a:lnTo>
                    <a:pt x="84" y="127"/>
                  </a:lnTo>
                  <a:lnTo>
                    <a:pt x="84" y="141"/>
                  </a:lnTo>
                  <a:lnTo>
                    <a:pt x="86" y="147"/>
                  </a:lnTo>
                  <a:lnTo>
                    <a:pt x="88" y="154"/>
                  </a:lnTo>
                  <a:lnTo>
                    <a:pt x="92" y="158"/>
                  </a:lnTo>
                  <a:lnTo>
                    <a:pt x="92" y="162"/>
                  </a:lnTo>
                  <a:lnTo>
                    <a:pt x="90" y="163"/>
                  </a:lnTo>
                  <a:lnTo>
                    <a:pt x="86" y="167"/>
                  </a:lnTo>
                  <a:lnTo>
                    <a:pt x="84" y="169"/>
                  </a:lnTo>
                  <a:lnTo>
                    <a:pt x="82" y="171"/>
                  </a:lnTo>
                  <a:lnTo>
                    <a:pt x="86" y="171"/>
                  </a:lnTo>
                  <a:lnTo>
                    <a:pt x="90" y="173"/>
                  </a:lnTo>
                  <a:lnTo>
                    <a:pt x="94" y="180"/>
                  </a:lnTo>
                  <a:lnTo>
                    <a:pt x="96" y="186"/>
                  </a:lnTo>
                  <a:lnTo>
                    <a:pt x="97" y="191"/>
                  </a:lnTo>
                  <a:lnTo>
                    <a:pt x="97" y="195"/>
                  </a:lnTo>
                  <a:lnTo>
                    <a:pt x="100" y="199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4" y="203"/>
                  </a:lnTo>
                  <a:lnTo>
                    <a:pt x="108" y="207"/>
                  </a:lnTo>
                  <a:lnTo>
                    <a:pt x="109" y="207"/>
                  </a:lnTo>
                  <a:lnTo>
                    <a:pt x="112" y="207"/>
                  </a:lnTo>
                  <a:lnTo>
                    <a:pt x="117" y="203"/>
                  </a:lnTo>
                  <a:lnTo>
                    <a:pt x="118" y="203"/>
                  </a:lnTo>
                  <a:lnTo>
                    <a:pt x="121" y="204"/>
                  </a:lnTo>
                  <a:lnTo>
                    <a:pt x="121" y="208"/>
                  </a:lnTo>
                  <a:lnTo>
                    <a:pt x="122" y="207"/>
                  </a:lnTo>
                  <a:lnTo>
                    <a:pt x="125" y="203"/>
                  </a:lnTo>
                  <a:lnTo>
                    <a:pt x="126" y="202"/>
                  </a:lnTo>
                  <a:lnTo>
                    <a:pt x="130" y="199"/>
                  </a:lnTo>
                  <a:lnTo>
                    <a:pt x="136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1" y="191"/>
                  </a:lnTo>
                  <a:lnTo>
                    <a:pt x="143" y="188"/>
                  </a:lnTo>
                  <a:lnTo>
                    <a:pt x="145" y="186"/>
                  </a:lnTo>
                  <a:lnTo>
                    <a:pt x="149" y="184"/>
                  </a:lnTo>
                  <a:lnTo>
                    <a:pt x="153" y="182"/>
                  </a:lnTo>
                  <a:lnTo>
                    <a:pt x="155" y="178"/>
                  </a:lnTo>
                  <a:lnTo>
                    <a:pt x="151" y="176"/>
                  </a:lnTo>
                  <a:lnTo>
                    <a:pt x="147" y="176"/>
                  </a:lnTo>
                  <a:lnTo>
                    <a:pt x="145" y="176"/>
                  </a:lnTo>
                  <a:lnTo>
                    <a:pt x="145" y="171"/>
                  </a:lnTo>
                  <a:lnTo>
                    <a:pt x="143" y="167"/>
                  </a:lnTo>
                  <a:lnTo>
                    <a:pt x="141" y="159"/>
                  </a:lnTo>
                  <a:lnTo>
                    <a:pt x="141" y="155"/>
                  </a:lnTo>
                  <a:lnTo>
                    <a:pt x="138" y="151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4" y="145"/>
                  </a:lnTo>
                  <a:lnTo>
                    <a:pt x="136" y="145"/>
                  </a:lnTo>
                  <a:lnTo>
                    <a:pt x="138" y="146"/>
                  </a:lnTo>
                  <a:lnTo>
                    <a:pt x="141" y="146"/>
                  </a:lnTo>
                  <a:lnTo>
                    <a:pt x="143" y="146"/>
                  </a:lnTo>
                  <a:lnTo>
                    <a:pt x="145" y="147"/>
                  </a:lnTo>
                  <a:lnTo>
                    <a:pt x="145" y="150"/>
                  </a:lnTo>
                  <a:lnTo>
                    <a:pt x="147" y="150"/>
                  </a:lnTo>
                  <a:lnTo>
                    <a:pt x="153" y="150"/>
                  </a:lnTo>
                  <a:lnTo>
                    <a:pt x="155" y="150"/>
                  </a:lnTo>
                  <a:lnTo>
                    <a:pt x="157" y="150"/>
                  </a:lnTo>
                  <a:lnTo>
                    <a:pt x="158" y="151"/>
                  </a:lnTo>
                  <a:lnTo>
                    <a:pt x="161" y="155"/>
                  </a:lnTo>
                  <a:lnTo>
                    <a:pt x="165" y="155"/>
                  </a:lnTo>
                  <a:lnTo>
                    <a:pt x="166" y="155"/>
                  </a:lnTo>
                  <a:lnTo>
                    <a:pt x="166" y="154"/>
                  </a:lnTo>
                  <a:lnTo>
                    <a:pt x="166" y="147"/>
                  </a:lnTo>
                  <a:lnTo>
                    <a:pt x="169" y="147"/>
                  </a:lnTo>
                  <a:lnTo>
                    <a:pt x="170" y="146"/>
                  </a:lnTo>
                  <a:lnTo>
                    <a:pt x="171" y="146"/>
                  </a:lnTo>
                  <a:lnTo>
                    <a:pt x="175" y="146"/>
                  </a:lnTo>
                  <a:lnTo>
                    <a:pt x="182" y="145"/>
                  </a:lnTo>
                  <a:lnTo>
                    <a:pt x="185" y="141"/>
                  </a:lnTo>
                  <a:lnTo>
                    <a:pt x="191" y="138"/>
                  </a:lnTo>
                  <a:lnTo>
                    <a:pt x="193" y="141"/>
                  </a:lnTo>
                  <a:lnTo>
                    <a:pt x="195" y="138"/>
                  </a:lnTo>
                  <a:lnTo>
                    <a:pt x="198" y="133"/>
                  </a:lnTo>
                  <a:lnTo>
                    <a:pt x="199" y="133"/>
                  </a:lnTo>
                  <a:lnTo>
                    <a:pt x="199" y="133"/>
                  </a:lnTo>
                  <a:lnTo>
                    <a:pt x="199" y="129"/>
                  </a:lnTo>
                  <a:lnTo>
                    <a:pt x="198" y="126"/>
                  </a:lnTo>
                  <a:lnTo>
                    <a:pt x="193" y="121"/>
                  </a:lnTo>
                  <a:lnTo>
                    <a:pt x="189" y="114"/>
                  </a:lnTo>
                  <a:lnTo>
                    <a:pt x="191" y="110"/>
                  </a:lnTo>
                  <a:lnTo>
                    <a:pt x="193" y="105"/>
                  </a:lnTo>
                  <a:lnTo>
                    <a:pt x="193" y="101"/>
                  </a:lnTo>
                  <a:lnTo>
                    <a:pt x="195" y="98"/>
                  </a:lnTo>
                  <a:lnTo>
                    <a:pt x="197" y="98"/>
                  </a:lnTo>
                  <a:lnTo>
                    <a:pt x="198" y="98"/>
                  </a:lnTo>
                  <a:lnTo>
                    <a:pt x="201" y="98"/>
                  </a:lnTo>
                  <a:lnTo>
                    <a:pt x="202" y="97"/>
                  </a:lnTo>
                  <a:lnTo>
                    <a:pt x="205" y="94"/>
                  </a:lnTo>
                  <a:lnTo>
                    <a:pt x="206" y="93"/>
                  </a:lnTo>
                  <a:lnTo>
                    <a:pt x="205" y="90"/>
                  </a:lnTo>
                  <a:lnTo>
                    <a:pt x="202" y="90"/>
                  </a:lnTo>
                  <a:lnTo>
                    <a:pt x="201" y="88"/>
                  </a:lnTo>
                  <a:lnTo>
                    <a:pt x="201" y="84"/>
                  </a:lnTo>
                  <a:lnTo>
                    <a:pt x="202" y="81"/>
                  </a:lnTo>
                  <a:lnTo>
                    <a:pt x="206" y="77"/>
                  </a:lnTo>
                  <a:lnTo>
                    <a:pt x="214" y="72"/>
                  </a:lnTo>
                  <a:lnTo>
                    <a:pt x="215" y="72"/>
                  </a:lnTo>
                  <a:lnTo>
                    <a:pt x="215" y="70"/>
                  </a:lnTo>
                  <a:lnTo>
                    <a:pt x="215" y="70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lnTo>
                    <a:pt x="214" y="69"/>
                  </a:lnTo>
                  <a:close/>
                  <a:moveTo>
                    <a:pt x="169" y="40"/>
                  </a:moveTo>
                  <a:lnTo>
                    <a:pt x="166" y="37"/>
                  </a:lnTo>
                  <a:lnTo>
                    <a:pt x="170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lnTo>
                    <a:pt x="169" y="40"/>
                  </a:lnTo>
                  <a:close/>
                  <a:moveTo>
                    <a:pt x="60" y="1"/>
                  </a:moveTo>
                  <a:lnTo>
                    <a:pt x="57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4" y="4"/>
                  </a:lnTo>
                  <a:lnTo>
                    <a:pt x="52" y="11"/>
                  </a:lnTo>
                  <a:lnTo>
                    <a:pt x="56" y="9"/>
                  </a:lnTo>
                  <a:lnTo>
                    <a:pt x="60" y="9"/>
                  </a:lnTo>
                  <a:lnTo>
                    <a:pt x="60" y="5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5053597" y="3005607"/>
              <a:ext cx="117463" cy="168731"/>
            </a:xfrm>
            <a:custGeom>
              <a:avLst/>
              <a:gdLst>
                <a:gd name="T0" fmla="*/ 33 w 65"/>
                <a:gd name="T1" fmla="*/ 75 h 77"/>
                <a:gd name="T2" fmla="*/ 30 w 65"/>
                <a:gd name="T3" fmla="*/ 71 h 77"/>
                <a:gd name="T4" fmla="*/ 30 w 65"/>
                <a:gd name="T5" fmla="*/ 67 h 77"/>
                <a:gd name="T6" fmla="*/ 34 w 65"/>
                <a:gd name="T7" fmla="*/ 65 h 77"/>
                <a:gd name="T8" fmla="*/ 42 w 65"/>
                <a:gd name="T9" fmla="*/ 64 h 77"/>
                <a:gd name="T10" fmla="*/ 48 w 65"/>
                <a:gd name="T11" fmla="*/ 64 h 77"/>
                <a:gd name="T12" fmla="*/ 52 w 65"/>
                <a:gd name="T13" fmla="*/ 65 h 77"/>
                <a:gd name="T14" fmla="*/ 58 w 65"/>
                <a:gd name="T15" fmla="*/ 63 h 77"/>
                <a:gd name="T16" fmla="*/ 61 w 65"/>
                <a:gd name="T17" fmla="*/ 56 h 77"/>
                <a:gd name="T18" fmla="*/ 63 w 65"/>
                <a:gd name="T19" fmla="*/ 47 h 77"/>
                <a:gd name="T20" fmla="*/ 60 w 65"/>
                <a:gd name="T21" fmla="*/ 39 h 77"/>
                <a:gd name="T22" fmla="*/ 57 w 65"/>
                <a:gd name="T23" fmla="*/ 26 h 77"/>
                <a:gd name="T24" fmla="*/ 61 w 65"/>
                <a:gd name="T25" fmla="*/ 14 h 77"/>
                <a:gd name="T26" fmla="*/ 63 w 65"/>
                <a:gd name="T27" fmla="*/ 10 h 77"/>
                <a:gd name="T28" fmla="*/ 63 w 65"/>
                <a:gd name="T29" fmla="*/ 4 h 77"/>
                <a:gd name="T30" fmla="*/ 54 w 65"/>
                <a:gd name="T31" fmla="*/ 0 h 77"/>
                <a:gd name="T32" fmla="*/ 48 w 65"/>
                <a:gd name="T33" fmla="*/ 3 h 77"/>
                <a:gd name="T34" fmla="*/ 48 w 65"/>
                <a:gd name="T35" fmla="*/ 4 h 77"/>
                <a:gd name="T36" fmla="*/ 46 w 65"/>
                <a:gd name="T37" fmla="*/ 3 h 77"/>
                <a:gd name="T38" fmla="*/ 38 w 65"/>
                <a:gd name="T39" fmla="*/ 3 h 77"/>
                <a:gd name="T40" fmla="*/ 34 w 65"/>
                <a:gd name="T41" fmla="*/ 3 h 77"/>
                <a:gd name="T42" fmla="*/ 33 w 65"/>
                <a:gd name="T43" fmla="*/ 4 h 77"/>
                <a:gd name="T44" fmla="*/ 21 w 65"/>
                <a:gd name="T45" fmla="*/ 3 h 77"/>
                <a:gd name="T46" fmla="*/ 13 w 65"/>
                <a:gd name="T47" fmla="*/ 7 h 77"/>
                <a:gd name="T48" fmla="*/ 13 w 65"/>
                <a:gd name="T49" fmla="*/ 10 h 77"/>
                <a:gd name="T50" fmla="*/ 12 w 65"/>
                <a:gd name="T51" fmla="*/ 16 h 77"/>
                <a:gd name="T52" fmla="*/ 4 w 65"/>
                <a:gd name="T53" fmla="*/ 20 h 77"/>
                <a:gd name="T54" fmla="*/ 0 w 65"/>
                <a:gd name="T55" fmla="*/ 23 h 77"/>
                <a:gd name="T56" fmla="*/ 0 w 65"/>
                <a:gd name="T57" fmla="*/ 40 h 77"/>
                <a:gd name="T58" fmla="*/ 6 w 65"/>
                <a:gd name="T59" fmla="*/ 48 h 77"/>
                <a:gd name="T60" fmla="*/ 10 w 65"/>
                <a:gd name="T61" fmla="*/ 48 h 77"/>
                <a:gd name="T62" fmla="*/ 12 w 65"/>
                <a:gd name="T63" fmla="*/ 58 h 77"/>
                <a:gd name="T64" fmla="*/ 17 w 65"/>
                <a:gd name="T65" fmla="*/ 67 h 77"/>
                <a:gd name="T66" fmla="*/ 20 w 65"/>
                <a:gd name="T67" fmla="*/ 71 h 77"/>
                <a:gd name="T68" fmla="*/ 29 w 65"/>
                <a:gd name="T69" fmla="*/ 77 h 77"/>
                <a:gd name="T70" fmla="*/ 30 w 65"/>
                <a:gd name="T71" fmla="*/ 77 h 77"/>
                <a:gd name="T72" fmla="*/ 30 w 65"/>
                <a:gd name="T73" fmla="*/ 77 h 77"/>
                <a:gd name="T74" fmla="*/ 30 w 65"/>
                <a:gd name="T7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" h="77">
                  <a:moveTo>
                    <a:pt x="30" y="77"/>
                  </a:moveTo>
                  <a:lnTo>
                    <a:pt x="33" y="75"/>
                  </a:lnTo>
                  <a:lnTo>
                    <a:pt x="33" y="73"/>
                  </a:lnTo>
                  <a:lnTo>
                    <a:pt x="30" y="71"/>
                  </a:lnTo>
                  <a:lnTo>
                    <a:pt x="30" y="69"/>
                  </a:lnTo>
                  <a:lnTo>
                    <a:pt x="30" y="67"/>
                  </a:lnTo>
                  <a:lnTo>
                    <a:pt x="33" y="65"/>
                  </a:lnTo>
                  <a:lnTo>
                    <a:pt x="34" y="65"/>
                  </a:lnTo>
                  <a:lnTo>
                    <a:pt x="37" y="65"/>
                  </a:lnTo>
                  <a:lnTo>
                    <a:pt x="42" y="64"/>
                  </a:lnTo>
                  <a:lnTo>
                    <a:pt x="48" y="64"/>
                  </a:lnTo>
                  <a:lnTo>
                    <a:pt x="48" y="64"/>
                  </a:lnTo>
                  <a:lnTo>
                    <a:pt x="50" y="65"/>
                  </a:lnTo>
                  <a:lnTo>
                    <a:pt x="52" y="65"/>
                  </a:lnTo>
                  <a:lnTo>
                    <a:pt x="54" y="67"/>
                  </a:lnTo>
                  <a:lnTo>
                    <a:pt x="58" y="63"/>
                  </a:lnTo>
                  <a:lnTo>
                    <a:pt x="60" y="62"/>
                  </a:lnTo>
                  <a:lnTo>
                    <a:pt x="61" y="56"/>
                  </a:lnTo>
                  <a:lnTo>
                    <a:pt x="61" y="51"/>
                  </a:lnTo>
                  <a:lnTo>
                    <a:pt x="63" y="47"/>
                  </a:lnTo>
                  <a:lnTo>
                    <a:pt x="63" y="44"/>
                  </a:lnTo>
                  <a:lnTo>
                    <a:pt x="60" y="39"/>
                  </a:lnTo>
                  <a:lnTo>
                    <a:pt x="57" y="34"/>
                  </a:lnTo>
                  <a:lnTo>
                    <a:pt x="57" y="26"/>
                  </a:lnTo>
                  <a:lnTo>
                    <a:pt x="57" y="20"/>
                  </a:lnTo>
                  <a:lnTo>
                    <a:pt x="61" y="14"/>
                  </a:lnTo>
                  <a:lnTo>
                    <a:pt x="63" y="12"/>
                  </a:lnTo>
                  <a:lnTo>
                    <a:pt x="63" y="10"/>
                  </a:lnTo>
                  <a:lnTo>
                    <a:pt x="65" y="7"/>
                  </a:lnTo>
                  <a:lnTo>
                    <a:pt x="63" y="4"/>
                  </a:lnTo>
                  <a:lnTo>
                    <a:pt x="60" y="3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8" y="3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4" y="3"/>
                  </a:lnTo>
                  <a:lnTo>
                    <a:pt x="34" y="7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20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4" y="44"/>
                  </a:lnTo>
                  <a:lnTo>
                    <a:pt x="6" y="48"/>
                  </a:lnTo>
                  <a:lnTo>
                    <a:pt x="8" y="51"/>
                  </a:lnTo>
                  <a:lnTo>
                    <a:pt x="10" y="48"/>
                  </a:lnTo>
                  <a:lnTo>
                    <a:pt x="12" y="52"/>
                  </a:lnTo>
                  <a:lnTo>
                    <a:pt x="12" y="58"/>
                  </a:lnTo>
                  <a:lnTo>
                    <a:pt x="13" y="62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20" y="71"/>
                  </a:lnTo>
                  <a:lnTo>
                    <a:pt x="24" y="75"/>
                  </a:lnTo>
                  <a:lnTo>
                    <a:pt x="29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0" y="7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151181" y="3020945"/>
              <a:ext cx="84935" cy="140244"/>
            </a:xfrm>
            <a:custGeom>
              <a:avLst/>
              <a:gdLst>
                <a:gd name="T0" fmla="*/ 9 w 47"/>
                <a:gd name="T1" fmla="*/ 5 h 64"/>
                <a:gd name="T2" fmla="*/ 7 w 47"/>
                <a:gd name="T3" fmla="*/ 7 h 64"/>
                <a:gd name="T4" fmla="*/ 3 w 47"/>
                <a:gd name="T5" fmla="*/ 13 h 64"/>
                <a:gd name="T6" fmla="*/ 3 w 47"/>
                <a:gd name="T7" fmla="*/ 19 h 64"/>
                <a:gd name="T8" fmla="*/ 3 w 47"/>
                <a:gd name="T9" fmla="*/ 27 h 64"/>
                <a:gd name="T10" fmla="*/ 6 w 47"/>
                <a:gd name="T11" fmla="*/ 32 h 64"/>
                <a:gd name="T12" fmla="*/ 9 w 47"/>
                <a:gd name="T13" fmla="*/ 37 h 64"/>
                <a:gd name="T14" fmla="*/ 9 w 47"/>
                <a:gd name="T15" fmla="*/ 40 h 64"/>
                <a:gd name="T16" fmla="*/ 7 w 47"/>
                <a:gd name="T17" fmla="*/ 44 h 64"/>
                <a:gd name="T18" fmla="*/ 7 w 47"/>
                <a:gd name="T19" fmla="*/ 49 h 64"/>
                <a:gd name="T20" fmla="*/ 6 w 47"/>
                <a:gd name="T21" fmla="*/ 55 h 64"/>
                <a:gd name="T22" fmla="*/ 4 w 47"/>
                <a:gd name="T23" fmla="*/ 56 h 64"/>
                <a:gd name="T24" fmla="*/ 0 w 47"/>
                <a:gd name="T25" fmla="*/ 60 h 64"/>
                <a:gd name="T26" fmla="*/ 2 w 47"/>
                <a:gd name="T27" fmla="*/ 62 h 64"/>
                <a:gd name="T28" fmla="*/ 6 w 47"/>
                <a:gd name="T29" fmla="*/ 64 h 64"/>
                <a:gd name="T30" fmla="*/ 7 w 47"/>
                <a:gd name="T31" fmla="*/ 64 h 64"/>
                <a:gd name="T32" fmla="*/ 13 w 47"/>
                <a:gd name="T33" fmla="*/ 60 h 64"/>
                <a:gd name="T34" fmla="*/ 15 w 47"/>
                <a:gd name="T35" fmla="*/ 62 h 64"/>
                <a:gd name="T36" fmla="*/ 19 w 47"/>
                <a:gd name="T37" fmla="*/ 62 h 64"/>
                <a:gd name="T38" fmla="*/ 20 w 47"/>
                <a:gd name="T39" fmla="*/ 62 h 64"/>
                <a:gd name="T40" fmla="*/ 24 w 47"/>
                <a:gd name="T41" fmla="*/ 62 h 64"/>
                <a:gd name="T42" fmla="*/ 27 w 47"/>
                <a:gd name="T43" fmla="*/ 62 h 64"/>
                <a:gd name="T44" fmla="*/ 31 w 47"/>
                <a:gd name="T45" fmla="*/ 58 h 64"/>
                <a:gd name="T46" fmla="*/ 37 w 47"/>
                <a:gd name="T47" fmla="*/ 44 h 64"/>
                <a:gd name="T48" fmla="*/ 45 w 47"/>
                <a:gd name="T49" fmla="*/ 32 h 64"/>
                <a:gd name="T50" fmla="*/ 47 w 47"/>
                <a:gd name="T51" fmla="*/ 27 h 64"/>
                <a:gd name="T52" fmla="*/ 47 w 47"/>
                <a:gd name="T53" fmla="*/ 24 h 64"/>
                <a:gd name="T54" fmla="*/ 45 w 47"/>
                <a:gd name="T55" fmla="*/ 20 h 64"/>
                <a:gd name="T56" fmla="*/ 45 w 47"/>
                <a:gd name="T57" fmla="*/ 19 h 64"/>
                <a:gd name="T58" fmla="*/ 44 w 47"/>
                <a:gd name="T59" fmla="*/ 20 h 64"/>
                <a:gd name="T60" fmla="*/ 41 w 47"/>
                <a:gd name="T61" fmla="*/ 19 h 64"/>
                <a:gd name="T62" fmla="*/ 37 w 47"/>
                <a:gd name="T63" fmla="*/ 16 h 64"/>
                <a:gd name="T64" fmla="*/ 36 w 47"/>
                <a:gd name="T65" fmla="*/ 16 h 64"/>
                <a:gd name="T66" fmla="*/ 37 w 47"/>
                <a:gd name="T67" fmla="*/ 15 h 64"/>
                <a:gd name="T68" fmla="*/ 36 w 47"/>
                <a:gd name="T69" fmla="*/ 13 h 64"/>
                <a:gd name="T70" fmla="*/ 32 w 47"/>
                <a:gd name="T71" fmla="*/ 11 h 64"/>
                <a:gd name="T72" fmla="*/ 28 w 47"/>
                <a:gd name="T73" fmla="*/ 5 h 64"/>
                <a:gd name="T74" fmla="*/ 24 w 47"/>
                <a:gd name="T75" fmla="*/ 3 h 64"/>
                <a:gd name="T76" fmla="*/ 20 w 47"/>
                <a:gd name="T77" fmla="*/ 3 h 64"/>
                <a:gd name="T78" fmla="*/ 15 w 47"/>
                <a:gd name="T79" fmla="*/ 0 h 64"/>
                <a:gd name="T80" fmla="*/ 13 w 47"/>
                <a:gd name="T81" fmla="*/ 0 h 64"/>
                <a:gd name="T82" fmla="*/ 11 w 47"/>
                <a:gd name="T83" fmla="*/ 0 h 64"/>
                <a:gd name="T84" fmla="*/ 9 w 47"/>
                <a:gd name="T85" fmla="*/ 3 h 64"/>
                <a:gd name="T86" fmla="*/ 9 w 47"/>
                <a:gd name="T87" fmla="*/ 5 h 64"/>
                <a:gd name="T88" fmla="*/ 9 w 47"/>
                <a:gd name="T89" fmla="*/ 5 h 64"/>
                <a:gd name="T90" fmla="*/ 9 w 47"/>
                <a:gd name="T91" fmla="*/ 5 h 64"/>
                <a:gd name="T92" fmla="*/ 9 w 47"/>
                <a:gd name="T93" fmla="*/ 5 h 64"/>
                <a:gd name="T94" fmla="*/ 9 w 47"/>
                <a:gd name="T95" fmla="*/ 5 h 64"/>
                <a:gd name="T96" fmla="*/ 9 w 47"/>
                <a:gd name="T97" fmla="*/ 5 h 64"/>
                <a:gd name="T98" fmla="*/ 9 w 47"/>
                <a:gd name="T99" fmla="*/ 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7" h="64">
                  <a:moveTo>
                    <a:pt x="9" y="5"/>
                  </a:moveTo>
                  <a:lnTo>
                    <a:pt x="7" y="7"/>
                  </a:lnTo>
                  <a:lnTo>
                    <a:pt x="3" y="13"/>
                  </a:lnTo>
                  <a:lnTo>
                    <a:pt x="3" y="19"/>
                  </a:lnTo>
                  <a:lnTo>
                    <a:pt x="3" y="27"/>
                  </a:lnTo>
                  <a:lnTo>
                    <a:pt x="6" y="32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7" y="44"/>
                  </a:lnTo>
                  <a:lnTo>
                    <a:pt x="7" y="49"/>
                  </a:lnTo>
                  <a:lnTo>
                    <a:pt x="6" y="55"/>
                  </a:lnTo>
                  <a:lnTo>
                    <a:pt x="4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13" y="60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7" y="62"/>
                  </a:lnTo>
                  <a:lnTo>
                    <a:pt x="31" y="58"/>
                  </a:lnTo>
                  <a:lnTo>
                    <a:pt x="37" y="44"/>
                  </a:lnTo>
                  <a:lnTo>
                    <a:pt x="45" y="32"/>
                  </a:lnTo>
                  <a:lnTo>
                    <a:pt x="47" y="27"/>
                  </a:lnTo>
                  <a:lnTo>
                    <a:pt x="47" y="24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44" y="20"/>
                  </a:lnTo>
                  <a:lnTo>
                    <a:pt x="41" y="19"/>
                  </a:lnTo>
                  <a:lnTo>
                    <a:pt x="37" y="16"/>
                  </a:lnTo>
                  <a:lnTo>
                    <a:pt x="36" y="16"/>
                  </a:lnTo>
                  <a:lnTo>
                    <a:pt x="37" y="15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8" y="5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4957819" y="2906997"/>
              <a:ext cx="139148" cy="291444"/>
            </a:xfrm>
            <a:custGeom>
              <a:avLst/>
              <a:gdLst>
                <a:gd name="T0" fmla="*/ 20 w 77"/>
                <a:gd name="T1" fmla="*/ 59 h 133"/>
                <a:gd name="T2" fmla="*/ 21 w 77"/>
                <a:gd name="T3" fmla="*/ 65 h 133"/>
                <a:gd name="T4" fmla="*/ 20 w 77"/>
                <a:gd name="T5" fmla="*/ 72 h 133"/>
                <a:gd name="T6" fmla="*/ 26 w 77"/>
                <a:gd name="T7" fmla="*/ 76 h 133"/>
                <a:gd name="T8" fmla="*/ 29 w 77"/>
                <a:gd name="T9" fmla="*/ 84 h 133"/>
                <a:gd name="T10" fmla="*/ 26 w 77"/>
                <a:gd name="T11" fmla="*/ 88 h 133"/>
                <a:gd name="T12" fmla="*/ 24 w 77"/>
                <a:gd name="T13" fmla="*/ 96 h 133"/>
                <a:gd name="T14" fmla="*/ 21 w 77"/>
                <a:gd name="T15" fmla="*/ 109 h 133"/>
                <a:gd name="T16" fmla="*/ 25 w 77"/>
                <a:gd name="T17" fmla="*/ 116 h 133"/>
                <a:gd name="T18" fmla="*/ 25 w 77"/>
                <a:gd name="T19" fmla="*/ 120 h 133"/>
                <a:gd name="T20" fmla="*/ 25 w 77"/>
                <a:gd name="T21" fmla="*/ 124 h 133"/>
                <a:gd name="T22" fmla="*/ 33 w 77"/>
                <a:gd name="T23" fmla="*/ 129 h 133"/>
                <a:gd name="T24" fmla="*/ 37 w 77"/>
                <a:gd name="T25" fmla="*/ 132 h 133"/>
                <a:gd name="T26" fmla="*/ 39 w 77"/>
                <a:gd name="T27" fmla="*/ 133 h 133"/>
                <a:gd name="T28" fmla="*/ 43 w 77"/>
                <a:gd name="T29" fmla="*/ 129 h 133"/>
                <a:gd name="T30" fmla="*/ 55 w 77"/>
                <a:gd name="T31" fmla="*/ 124 h 133"/>
                <a:gd name="T32" fmla="*/ 59 w 77"/>
                <a:gd name="T33" fmla="*/ 122 h 133"/>
                <a:gd name="T34" fmla="*/ 69 w 77"/>
                <a:gd name="T35" fmla="*/ 120 h 133"/>
                <a:gd name="T36" fmla="*/ 77 w 77"/>
                <a:gd name="T37" fmla="*/ 120 h 133"/>
                <a:gd name="T38" fmla="*/ 70 w 77"/>
                <a:gd name="T39" fmla="*/ 114 h 133"/>
                <a:gd name="T40" fmla="*/ 66 w 77"/>
                <a:gd name="T41" fmla="*/ 107 h 133"/>
                <a:gd name="T42" fmla="*/ 65 w 77"/>
                <a:gd name="T43" fmla="*/ 97 h 133"/>
                <a:gd name="T44" fmla="*/ 61 w 77"/>
                <a:gd name="T45" fmla="*/ 96 h 133"/>
                <a:gd name="T46" fmla="*/ 57 w 77"/>
                <a:gd name="T47" fmla="*/ 89 h 133"/>
                <a:gd name="T48" fmla="*/ 53 w 77"/>
                <a:gd name="T49" fmla="*/ 81 h 133"/>
                <a:gd name="T50" fmla="*/ 53 w 77"/>
                <a:gd name="T51" fmla="*/ 65 h 133"/>
                <a:gd name="T52" fmla="*/ 63 w 77"/>
                <a:gd name="T53" fmla="*/ 65 h 133"/>
                <a:gd name="T54" fmla="*/ 65 w 77"/>
                <a:gd name="T55" fmla="*/ 59 h 133"/>
                <a:gd name="T56" fmla="*/ 66 w 77"/>
                <a:gd name="T57" fmla="*/ 53 h 133"/>
                <a:gd name="T58" fmla="*/ 66 w 77"/>
                <a:gd name="T59" fmla="*/ 45 h 133"/>
                <a:gd name="T60" fmla="*/ 65 w 77"/>
                <a:gd name="T61" fmla="*/ 40 h 133"/>
                <a:gd name="T62" fmla="*/ 61 w 77"/>
                <a:gd name="T63" fmla="*/ 39 h 133"/>
                <a:gd name="T64" fmla="*/ 50 w 77"/>
                <a:gd name="T65" fmla="*/ 31 h 133"/>
                <a:gd name="T66" fmla="*/ 46 w 77"/>
                <a:gd name="T67" fmla="*/ 35 h 133"/>
                <a:gd name="T68" fmla="*/ 43 w 77"/>
                <a:gd name="T69" fmla="*/ 40 h 133"/>
                <a:gd name="T70" fmla="*/ 47 w 77"/>
                <a:gd name="T71" fmla="*/ 27 h 133"/>
                <a:gd name="T72" fmla="*/ 46 w 77"/>
                <a:gd name="T73" fmla="*/ 19 h 133"/>
                <a:gd name="T74" fmla="*/ 39 w 77"/>
                <a:gd name="T75" fmla="*/ 14 h 133"/>
                <a:gd name="T76" fmla="*/ 33 w 77"/>
                <a:gd name="T77" fmla="*/ 6 h 133"/>
                <a:gd name="T78" fmla="*/ 30 w 77"/>
                <a:gd name="T79" fmla="*/ 6 h 133"/>
                <a:gd name="T80" fmla="*/ 24 w 77"/>
                <a:gd name="T81" fmla="*/ 0 h 133"/>
                <a:gd name="T82" fmla="*/ 26 w 77"/>
                <a:gd name="T83" fmla="*/ 4 h 133"/>
                <a:gd name="T84" fmla="*/ 26 w 77"/>
                <a:gd name="T85" fmla="*/ 6 h 133"/>
                <a:gd name="T86" fmla="*/ 17 w 77"/>
                <a:gd name="T87" fmla="*/ 11 h 133"/>
                <a:gd name="T88" fmla="*/ 12 w 77"/>
                <a:gd name="T89" fmla="*/ 18 h 133"/>
                <a:gd name="T90" fmla="*/ 13 w 77"/>
                <a:gd name="T91" fmla="*/ 24 h 133"/>
                <a:gd name="T92" fmla="*/ 17 w 77"/>
                <a:gd name="T93" fmla="*/ 27 h 133"/>
                <a:gd name="T94" fmla="*/ 13 w 77"/>
                <a:gd name="T95" fmla="*/ 31 h 133"/>
                <a:gd name="T96" fmla="*/ 9 w 77"/>
                <a:gd name="T97" fmla="*/ 32 h 133"/>
                <a:gd name="T98" fmla="*/ 6 w 77"/>
                <a:gd name="T99" fmla="*/ 32 h 133"/>
                <a:gd name="T100" fmla="*/ 4 w 77"/>
                <a:gd name="T101" fmla="*/ 39 h 133"/>
                <a:gd name="T102" fmla="*/ 0 w 77"/>
                <a:gd name="T103" fmla="*/ 48 h 133"/>
                <a:gd name="T104" fmla="*/ 9 w 77"/>
                <a:gd name="T105" fmla="*/ 60 h 133"/>
                <a:gd name="T106" fmla="*/ 17 w 77"/>
                <a:gd name="T107" fmla="*/ 59 h 133"/>
                <a:gd name="T108" fmla="*/ 17 w 77"/>
                <a:gd name="T109" fmla="*/ 59 h 133"/>
                <a:gd name="T110" fmla="*/ 17 w 77"/>
                <a:gd name="T111" fmla="*/ 59 h 133"/>
                <a:gd name="T112" fmla="*/ 17 w 77"/>
                <a:gd name="T113" fmla="*/ 5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7" h="133">
                  <a:moveTo>
                    <a:pt x="17" y="59"/>
                  </a:moveTo>
                  <a:lnTo>
                    <a:pt x="20" y="59"/>
                  </a:lnTo>
                  <a:lnTo>
                    <a:pt x="21" y="61"/>
                  </a:lnTo>
                  <a:lnTo>
                    <a:pt x="21" y="65"/>
                  </a:lnTo>
                  <a:lnTo>
                    <a:pt x="21" y="67"/>
                  </a:lnTo>
                  <a:lnTo>
                    <a:pt x="20" y="72"/>
                  </a:lnTo>
                  <a:lnTo>
                    <a:pt x="21" y="75"/>
                  </a:lnTo>
                  <a:lnTo>
                    <a:pt x="26" y="76"/>
                  </a:lnTo>
                  <a:lnTo>
                    <a:pt x="25" y="79"/>
                  </a:lnTo>
                  <a:lnTo>
                    <a:pt x="29" y="84"/>
                  </a:lnTo>
                  <a:lnTo>
                    <a:pt x="29" y="85"/>
                  </a:lnTo>
                  <a:lnTo>
                    <a:pt x="26" y="88"/>
                  </a:lnTo>
                  <a:lnTo>
                    <a:pt x="25" y="92"/>
                  </a:lnTo>
                  <a:lnTo>
                    <a:pt x="24" y="96"/>
                  </a:lnTo>
                  <a:lnTo>
                    <a:pt x="21" y="103"/>
                  </a:lnTo>
                  <a:lnTo>
                    <a:pt x="21" y="109"/>
                  </a:lnTo>
                  <a:lnTo>
                    <a:pt x="24" y="114"/>
                  </a:lnTo>
                  <a:lnTo>
                    <a:pt x="25" y="116"/>
                  </a:lnTo>
                  <a:lnTo>
                    <a:pt x="25" y="118"/>
                  </a:lnTo>
                  <a:lnTo>
                    <a:pt x="25" y="120"/>
                  </a:lnTo>
                  <a:lnTo>
                    <a:pt x="26" y="122"/>
                  </a:lnTo>
                  <a:lnTo>
                    <a:pt x="25" y="124"/>
                  </a:lnTo>
                  <a:lnTo>
                    <a:pt x="29" y="125"/>
                  </a:lnTo>
                  <a:lnTo>
                    <a:pt x="33" y="129"/>
                  </a:lnTo>
                  <a:lnTo>
                    <a:pt x="34" y="132"/>
                  </a:lnTo>
                  <a:lnTo>
                    <a:pt x="37" y="132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2" y="132"/>
                  </a:lnTo>
                  <a:lnTo>
                    <a:pt x="43" y="129"/>
                  </a:lnTo>
                  <a:lnTo>
                    <a:pt x="50" y="125"/>
                  </a:lnTo>
                  <a:lnTo>
                    <a:pt x="55" y="124"/>
                  </a:lnTo>
                  <a:lnTo>
                    <a:pt x="57" y="124"/>
                  </a:lnTo>
                  <a:lnTo>
                    <a:pt x="59" y="122"/>
                  </a:lnTo>
                  <a:lnTo>
                    <a:pt x="63" y="120"/>
                  </a:lnTo>
                  <a:lnTo>
                    <a:pt x="69" y="120"/>
                  </a:lnTo>
                  <a:lnTo>
                    <a:pt x="73" y="120"/>
                  </a:lnTo>
                  <a:lnTo>
                    <a:pt x="77" y="120"/>
                  </a:lnTo>
                  <a:lnTo>
                    <a:pt x="73" y="116"/>
                  </a:lnTo>
                  <a:lnTo>
                    <a:pt x="70" y="114"/>
                  </a:lnTo>
                  <a:lnTo>
                    <a:pt x="70" y="112"/>
                  </a:lnTo>
                  <a:lnTo>
                    <a:pt x="66" y="107"/>
                  </a:lnTo>
                  <a:lnTo>
                    <a:pt x="65" y="103"/>
                  </a:lnTo>
                  <a:lnTo>
                    <a:pt x="65" y="97"/>
                  </a:lnTo>
                  <a:lnTo>
                    <a:pt x="63" y="93"/>
                  </a:lnTo>
                  <a:lnTo>
                    <a:pt x="61" y="96"/>
                  </a:lnTo>
                  <a:lnTo>
                    <a:pt x="59" y="93"/>
                  </a:lnTo>
                  <a:lnTo>
                    <a:pt x="57" y="89"/>
                  </a:lnTo>
                  <a:lnTo>
                    <a:pt x="53" y="85"/>
                  </a:lnTo>
                  <a:lnTo>
                    <a:pt x="53" y="81"/>
                  </a:lnTo>
                  <a:lnTo>
                    <a:pt x="53" y="68"/>
                  </a:lnTo>
                  <a:lnTo>
                    <a:pt x="53" y="65"/>
                  </a:lnTo>
                  <a:lnTo>
                    <a:pt x="57" y="65"/>
                  </a:lnTo>
                  <a:lnTo>
                    <a:pt x="63" y="65"/>
                  </a:lnTo>
                  <a:lnTo>
                    <a:pt x="65" y="61"/>
                  </a:lnTo>
                  <a:lnTo>
                    <a:pt x="65" y="59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6" y="52"/>
                  </a:lnTo>
                  <a:lnTo>
                    <a:pt x="66" y="45"/>
                  </a:lnTo>
                  <a:lnTo>
                    <a:pt x="65" y="41"/>
                  </a:lnTo>
                  <a:lnTo>
                    <a:pt x="65" y="40"/>
                  </a:lnTo>
                  <a:lnTo>
                    <a:pt x="61" y="41"/>
                  </a:lnTo>
                  <a:lnTo>
                    <a:pt x="61" y="39"/>
                  </a:lnTo>
                  <a:lnTo>
                    <a:pt x="57" y="35"/>
                  </a:lnTo>
                  <a:lnTo>
                    <a:pt x="50" y="31"/>
                  </a:lnTo>
                  <a:lnTo>
                    <a:pt x="47" y="31"/>
                  </a:lnTo>
                  <a:lnTo>
                    <a:pt x="46" y="35"/>
                  </a:lnTo>
                  <a:lnTo>
                    <a:pt x="46" y="39"/>
                  </a:lnTo>
                  <a:lnTo>
                    <a:pt x="43" y="40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6" y="19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7" y="10"/>
                  </a:lnTo>
                  <a:lnTo>
                    <a:pt x="33" y="6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3" y="8"/>
                  </a:lnTo>
                  <a:lnTo>
                    <a:pt x="24" y="0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17" y="11"/>
                  </a:lnTo>
                  <a:lnTo>
                    <a:pt x="13" y="15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12" y="32"/>
                  </a:lnTo>
                  <a:lnTo>
                    <a:pt x="9" y="32"/>
                  </a:lnTo>
                  <a:lnTo>
                    <a:pt x="8" y="32"/>
                  </a:lnTo>
                  <a:lnTo>
                    <a:pt x="6" y="32"/>
                  </a:lnTo>
                  <a:lnTo>
                    <a:pt x="4" y="35"/>
                  </a:lnTo>
                  <a:lnTo>
                    <a:pt x="4" y="39"/>
                  </a:lnTo>
                  <a:lnTo>
                    <a:pt x="2" y="44"/>
                  </a:lnTo>
                  <a:lnTo>
                    <a:pt x="0" y="48"/>
                  </a:lnTo>
                  <a:lnTo>
                    <a:pt x="4" y="55"/>
                  </a:lnTo>
                  <a:lnTo>
                    <a:pt x="9" y="60"/>
                  </a:lnTo>
                  <a:lnTo>
                    <a:pt x="10" y="6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4440984" y="2753606"/>
              <a:ext cx="356002" cy="663965"/>
            </a:xfrm>
            <a:custGeom>
              <a:avLst/>
              <a:gdLst>
                <a:gd name="T0" fmla="*/ 187 w 197"/>
                <a:gd name="T1" fmla="*/ 177 h 303"/>
                <a:gd name="T2" fmla="*/ 187 w 197"/>
                <a:gd name="T3" fmla="*/ 167 h 303"/>
                <a:gd name="T4" fmla="*/ 181 w 197"/>
                <a:gd name="T5" fmla="*/ 145 h 303"/>
                <a:gd name="T6" fmla="*/ 189 w 197"/>
                <a:gd name="T7" fmla="*/ 115 h 303"/>
                <a:gd name="T8" fmla="*/ 174 w 197"/>
                <a:gd name="T9" fmla="*/ 111 h 303"/>
                <a:gd name="T10" fmla="*/ 157 w 197"/>
                <a:gd name="T11" fmla="*/ 114 h 303"/>
                <a:gd name="T12" fmla="*/ 145 w 197"/>
                <a:gd name="T13" fmla="*/ 98 h 303"/>
                <a:gd name="T14" fmla="*/ 128 w 197"/>
                <a:gd name="T15" fmla="*/ 98 h 303"/>
                <a:gd name="T16" fmla="*/ 114 w 197"/>
                <a:gd name="T17" fmla="*/ 97 h 303"/>
                <a:gd name="T18" fmla="*/ 110 w 197"/>
                <a:gd name="T19" fmla="*/ 80 h 303"/>
                <a:gd name="T20" fmla="*/ 105 w 197"/>
                <a:gd name="T21" fmla="*/ 61 h 303"/>
                <a:gd name="T22" fmla="*/ 101 w 197"/>
                <a:gd name="T23" fmla="*/ 52 h 303"/>
                <a:gd name="T24" fmla="*/ 121 w 197"/>
                <a:gd name="T25" fmla="*/ 17 h 303"/>
                <a:gd name="T26" fmla="*/ 136 w 197"/>
                <a:gd name="T27" fmla="*/ 4 h 303"/>
                <a:gd name="T28" fmla="*/ 122 w 197"/>
                <a:gd name="T29" fmla="*/ 5 h 303"/>
                <a:gd name="T30" fmla="*/ 109 w 197"/>
                <a:gd name="T31" fmla="*/ 13 h 303"/>
                <a:gd name="T32" fmla="*/ 86 w 197"/>
                <a:gd name="T33" fmla="*/ 21 h 303"/>
                <a:gd name="T34" fmla="*/ 80 w 197"/>
                <a:gd name="T35" fmla="*/ 27 h 303"/>
                <a:gd name="T36" fmla="*/ 69 w 197"/>
                <a:gd name="T37" fmla="*/ 31 h 303"/>
                <a:gd name="T38" fmla="*/ 64 w 197"/>
                <a:gd name="T39" fmla="*/ 40 h 303"/>
                <a:gd name="T40" fmla="*/ 61 w 197"/>
                <a:gd name="T41" fmla="*/ 53 h 303"/>
                <a:gd name="T42" fmla="*/ 44 w 197"/>
                <a:gd name="T43" fmla="*/ 66 h 303"/>
                <a:gd name="T44" fmla="*/ 37 w 197"/>
                <a:gd name="T45" fmla="*/ 74 h 303"/>
                <a:gd name="T46" fmla="*/ 31 w 197"/>
                <a:gd name="T47" fmla="*/ 72 h 303"/>
                <a:gd name="T48" fmla="*/ 25 w 197"/>
                <a:gd name="T49" fmla="*/ 85 h 303"/>
                <a:gd name="T50" fmla="*/ 27 w 197"/>
                <a:gd name="T51" fmla="*/ 98 h 303"/>
                <a:gd name="T52" fmla="*/ 29 w 197"/>
                <a:gd name="T53" fmla="*/ 114 h 303"/>
                <a:gd name="T54" fmla="*/ 29 w 197"/>
                <a:gd name="T55" fmla="*/ 131 h 303"/>
                <a:gd name="T56" fmla="*/ 31 w 197"/>
                <a:gd name="T57" fmla="*/ 149 h 303"/>
                <a:gd name="T58" fmla="*/ 31 w 197"/>
                <a:gd name="T59" fmla="*/ 154 h 303"/>
                <a:gd name="T60" fmla="*/ 31 w 197"/>
                <a:gd name="T61" fmla="*/ 158 h 303"/>
                <a:gd name="T62" fmla="*/ 23 w 197"/>
                <a:gd name="T63" fmla="*/ 171 h 303"/>
                <a:gd name="T64" fmla="*/ 17 w 197"/>
                <a:gd name="T65" fmla="*/ 179 h 303"/>
                <a:gd name="T66" fmla="*/ 8 w 197"/>
                <a:gd name="T67" fmla="*/ 188 h 303"/>
                <a:gd name="T68" fmla="*/ 0 w 197"/>
                <a:gd name="T69" fmla="*/ 195 h 303"/>
                <a:gd name="T70" fmla="*/ 21 w 197"/>
                <a:gd name="T71" fmla="*/ 211 h 303"/>
                <a:gd name="T72" fmla="*/ 27 w 197"/>
                <a:gd name="T73" fmla="*/ 219 h 303"/>
                <a:gd name="T74" fmla="*/ 43 w 197"/>
                <a:gd name="T75" fmla="*/ 219 h 303"/>
                <a:gd name="T76" fmla="*/ 56 w 197"/>
                <a:gd name="T77" fmla="*/ 224 h 303"/>
                <a:gd name="T78" fmla="*/ 70 w 197"/>
                <a:gd name="T79" fmla="*/ 232 h 303"/>
                <a:gd name="T80" fmla="*/ 80 w 197"/>
                <a:gd name="T81" fmla="*/ 246 h 303"/>
                <a:gd name="T82" fmla="*/ 90 w 197"/>
                <a:gd name="T83" fmla="*/ 256 h 303"/>
                <a:gd name="T84" fmla="*/ 97 w 197"/>
                <a:gd name="T85" fmla="*/ 268 h 303"/>
                <a:gd name="T86" fmla="*/ 114 w 197"/>
                <a:gd name="T87" fmla="*/ 268 h 303"/>
                <a:gd name="T88" fmla="*/ 128 w 197"/>
                <a:gd name="T89" fmla="*/ 267 h 303"/>
                <a:gd name="T90" fmla="*/ 144 w 197"/>
                <a:gd name="T91" fmla="*/ 280 h 303"/>
                <a:gd name="T92" fmla="*/ 141 w 197"/>
                <a:gd name="T93" fmla="*/ 295 h 303"/>
                <a:gd name="T94" fmla="*/ 151 w 197"/>
                <a:gd name="T95" fmla="*/ 280 h 303"/>
                <a:gd name="T96" fmla="*/ 153 w 197"/>
                <a:gd name="T97" fmla="*/ 238 h 303"/>
                <a:gd name="T98" fmla="*/ 145 w 197"/>
                <a:gd name="T99" fmla="*/ 219 h 303"/>
                <a:gd name="T100" fmla="*/ 158 w 197"/>
                <a:gd name="T101" fmla="*/ 212 h 303"/>
                <a:gd name="T102" fmla="*/ 149 w 197"/>
                <a:gd name="T103" fmla="*/ 206 h 303"/>
                <a:gd name="T104" fmla="*/ 157 w 197"/>
                <a:gd name="T105" fmla="*/ 194 h 303"/>
                <a:gd name="T106" fmla="*/ 175 w 197"/>
                <a:gd name="T107" fmla="*/ 190 h 303"/>
                <a:gd name="T108" fmla="*/ 187 w 197"/>
                <a:gd name="T109" fmla="*/ 186 h 303"/>
                <a:gd name="T110" fmla="*/ 193 w 197"/>
                <a:gd name="T111" fmla="*/ 203 h 303"/>
                <a:gd name="T112" fmla="*/ 194 w 197"/>
                <a:gd name="T113" fmla="*/ 19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" h="303">
                  <a:moveTo>
                    <a:pt x="194" y="199"/>
                  </a:moveTo>
                  <a:lnTo>
                    <a:pt x="194" y="195"/>
                  </a:lnTo>
                  <a:lnTo>
                    <a:pt x="193" y="190"/>
                  </a:lnTo>
                  <a:lnTo>
                    <a:pt x="191" y="184"/>
                  </a:lnTo>
                  <a:lnTo>
                    <a:pt x="187" y="177"/>
                  </a:lnTo>
                  <a:lnTo>
                    <a:pt x="183" y="175"/>
                  </a:lnTo>
                  <a:lnTo>
                    <a:pt x="179" y="175"/>
                  </a:lnTo>
                  <a:lnTo>
                    <a:pt x="181" y="173"/>
                  </a:lnTo>
                  <a:lnTo>
                    <a:pt x="183" y="171"/>
                  </a:lnTo>
                  <a:lnTo>
                    <a:pt x="187" y="167"/>
                  </a:lnTo>
                  <a:lnTo>
                    <a:pt x="189" y="166"/>
                  </a:lnTo>
                  <a:lnTo>
                    <a:pt x="189" y="162"/>
                  </a:lnTo>
                  <a:lnTo>
                    <a:pt x="185" y="158"/>
                  </a:lnTo>
                  <a:lnTo>
                    <a:pt x="183" y="151"/>
                  </a:lnTo>
                  <a:lnTo>
                    <a:pt x="181" y="145"/>
                  </a:lnTo>
                  <a:lnTo>
                    <a:pt x="181" y="131"/>
                  </a:lnTo>
                  <a:lnTo>
                    <a:pt x="183" y="129"/>
                  </a:lnTo>
                  <a:lnTo>
                    <a:pt x="185" y="125"/>
                  </a:lnTo>
                  <a:lnTo>
                    <a:pt x="185" y="119"/>
                  </a:lnTo>
                  <a:lnTo>
                    <a:pt x="189" y="115"/>
                  </a:lnTo>
                  <a:lnTo>
                    <a:pt x="189" y="114"/>
                  </a:lnTo>
                  <a:lnTo>
                    <a:pt x="187" y="111"/>
                  </a:lnTo>
                  <a:lnTo>
                    <a:pt x="185" y="110"/>
                  </a:lnTo>
                  <a:lnTo>
                    <a:pt x="179" y="111"/>
                  </a:lnTo>
                  <a:lnTo>
                    <a:pt x="174" y="111"/>
                  </a:lnTo>
                  <a:lnTo>
                    <a:pt x="171" y="114"/>
                  </a:lnTo>
                  <a:lnTo>
                    <a:pt x="166" y="114"/>
                  </a:lnTo>
                  <a:lnTo>
                    <a:pt x="165" y="114"/>
                  </a:lnTo>
                  <a:lnTo>
                    <a:pt x="161" y="114"/>
                  </a:lnTo>
                  <a:lnTo>
                    <a:pt x="157" y="114"/>
                  </a:lnTo>
                  <a:lnTo>
                    <a:pt x="154" y="110"/>
                  </a:lnTo>
                  <a:lnTo>
                    <a:pt x="153" y="109"/>
                  </a:lnTo>
                  <a:lnTo>
                    <a:pt x="149" y="101"/>
                  </a:lnTo>
                  <a:lnTo>
                    <a:pt x="148" y="98"/>
                  </a:lnTo>
                  <a:lnTo>
                    <a:pt x="145" y="98"/>
                  </a:lnTo>
                  <a:lnTo>
                    <a:pt x="141" y="98"/>
                  </a:lnTo>
                  <a:lnTo>
                    <a:pt x="137" y="97"/>
                  </a:lnTo>
                  <a:lnTo>
                    <a:pt x="136" y="97"/>
                  </a:lnTo>
                  <a:lnTo>
                    <a:pt x="132" y="98"/>
                  </a:lnTo>
                  <a:lnTo>
                    <a:pt x="128" y="98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14" y="97"/>
                  </a:lnTo>
                  <a:lnTo>
                    <a:pt x="114" y="93"/>
                  </a:lnTo>
                  <a:lnTo>
                    <a:pt x="113" y="92"/>
                  </a:lnTo>
                  <a:lnTo>
                    <a:pt x="109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3" y="76"/>
                  </a:lnTo>
                  <a:lnTo>
                    <a:pt x="110" y="74"/>
                  </a:lnTo>
                  <a:lnTo>
                    <a:pt x="108" y="68"/>
                  </a:lnTo>
                  <a:lnTo>
                    <a:pt x="108" y="62"/>
                  </a:lnTo>
                  <a:lnTo>
                    <a:pt x="105" y="61"/>
                  </a:lnTo>
                  <a:lnTo>
                    <a:pt x="104" y="58"/>
                  </a:lnTo>
                  <a:lnTo>
                    <a:pt x="104" y="57"/>
                  </a:lnTo>
                  <a:lnTo>
                    <a:pt x="100" y="58"/>
                  </a:lnTo>
                  <a:lnTo>
                    <a:pt x="97" y="58"/>
                  </a:lnTo>
                  <a:lnTo>
                    <a:pt x="101" y="52"/>
                  </a:lnTo>
                  <a:lnTo>
                    <a:pt x="105" y="44"/>
                  </a:lnTo>
                  <a:lnTo>
                    <a:pt x="108" y="34"/>
                  </a:lnTo>
                  <a:lnTo>
                    <a:pt x="109" y="27"/>
                  </a:lnTo>
                  <a:lnTo>
                    <a:pt x="114" y="21"/>
                  </a:lnTo>
                  <a:lnTo>
                    <a:pt x="121" y="17"/>
                  </a:lnTo>
                  <a:lnTo>
                    <a:pt x="122" y="13"/>
                  </a:lnTo>
                  <a:lnTo>
                    <a:pt x="126" y="11"/>
                  </a:lnTo>
                  <a:lnTo>
                    <a:pt x="132" y="9"/>
                  </a:lnTo>
                  <a:lnTo>
                    <a:pt x="136" y="8"/>
                  </a:lnTo>
                  <a:lnTo>
                    <a:pt x="136" y="4"/>
                  </a:lnTo>
                  <a:lnTo>
                    <a:pt x="134" y="1"/>
                  </a:lnTo>
                  <a:lnTo>
                    <a:pt x="130" y="0"/>
                  </a:lnTo>
                  <a:lnTo>
                    <a:pt x="126" y="1"/>
                  </a:lnTo>
                  <a:lnTo>
                    <a:pt x="124" y="4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1" y="4"/>
                  </a:lnTo>
                  <a:lnTo>
                    <a:pt x="121" y="8"/>
                  </a:lnTo>
                  <a:lnTo>
                    <a:pt x="117" y="9"/>
                  </a:lnTo>
                  <a:lnTo>
                    <a:pt x="109" y="13"/>
                  </a:lnTo>
                  <a:lnTo>
                    <a:pt x="104" y="19"/>
                  </a:lnTo>
                  <a:lnTo>
                    <a:pt x="100" y="21"/>
                  </a:lnTo>
                  <a:lnTo>
                    <a:pt x="94" y="21"/>
                  </a:lnTo>
                  <a:lnTo>
                    <a:pt x="88" y="21"/>
                  </a:lnTo>
                  <a:lnTo>
                    <a:pt x="86" y="21"/>
                  </a:lnTo>
                  <a:lnTo>
                    <a:pt x="84" y="24"/>
                  </a:lnTo>
                  <a:lnTo>
                    <a:pt x="82" y="28"/>
                  </a:lnTo>
                  <a:lnTo>
                    <a:pt x="80" y="31"/>
                  </a:lnTo>
                  <a:lnTo>
                    <a:pt x="78" y="28"/>
                  </a:lnTo>
                  <a:lnTo>
                    <a:pt x="80" y="27"/>
                  </a:lnTo>
                  <a:lnTo>
                    <a:pt x="82" y="27"/>
                  </a:lnTo>
                  <a:lnTo>
                    <a:pt x="78" y="24"/>
                  </a:lnTo>
                  <a:lnTo>
                    <a:pt x="74" y="24"/>
                  </a:lnTo>
                  <a:lnTo>
                    <a:pt x="70" y="27"/>
                  </a:lnTo>
                  <a:lnTo>
                    <a:pt x="69" y="31"/>
                  </a:lnTo>
                  <a:lnTo>
                    <a:pt x="66" y="32"/>
                  </a:lnTo>
                  <a:lnTo>
                    <a:pt x="65" y="34"/>
                  </a:lnTo>
                  <a:lnTo>
                    <a:pt x="64" y="36"/>
                  </a:lnTo>
                  <a:lnTo>
                    <a:pt x="64" y="37"/>
                  </a:lnTo>
                  <a:lnTo>
                    <a:pt x="64" y="40"/>
                  </a:lnTo>
                  <a:lnTo>
                    <a:pt x="61" y="40"/>
                  </a:lnTo>
                  <a:lnTo>
                    <a:pt x="64" y="41"/>
                  </a:lnTo>
                  <a:lnTo>
                    <a:pt x="61" y="49"/>
                  </a:lnTo>
                  <a:lnTo>
                    <a:pt x="61" y="52"/>
                  </a:lnTo>
                  <a:lnTo>
                    <a:pt x="61" y="53"/>
                  </a:lnTo>
                  <a:lnTo>
                    <a:pt x="57" y="54"/>
                  </a:lnTo>
                  <a:lnTo>
                    <a:pt x="56" y="54"/>
                  </a:lnTo>
                  <a:lnTo>
                    <a:pt x="52" y="58"/>
                  </a:lnTo>
                  <a:lnTo>
                    <a:pt x="51" y="62"/>
                  </a:lnTo>
                  <a:lnTo>
                    <a:pt x="44" y="66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0" y="78"/>
                  </a:lnTo>
                  <a:lnTo>
                    <a:pt x="39" y="76"/>
                  </a:lnTo>
                  <a:lnTo>
                    <a:pt x="37" y="74"/>
                  </a:lnTo>
                  <a:lnTo>
                    <a:pt x="33" y="69"/>
                  </a:lnTo>
                  <a:lnTo>
                    <a:pt x="33" y="68"/>
                  </a:lnTo>
                  <a:lnTo>
                    <a:pt x="32" y="69"/>
                  </a:lnTo>
                  <a:lnTo>
                    <a:pt x="31" y="70"/>
                  </a:lnTo>
                  <a:lnTo>
                    <a:pt x="31" y="72"/>
                  </a:lnTo>
                  <a:lnTo>
                    <a:pt x="35" y="78"/>
                  </a:lnTo>
                  <a:lnTo>
                    <a:pt x="35" y="81"/>
                  </a:lnTo>
                  <a:lnTo>
                    <a:pt x="33" y="84"/>
                  </a:lnTo>
                  <a:lnTo>
                    <a:pt x="27" y="89"/>
                  </a:lnTo>
                  <a:lnTo>
                    <a:pt x="25" y="85"/>
                  </a:lnTo>
                  <a:lnTo>
                    <a:pt x="25" y="88"/>
                  </a:lnTo>
                  <a:lnTo>
                    <a:pt x="25" y="92"/>
                  </a:lnTo>
                  <a:lnTo>
                    <a:pt x="23" y="93"/>
                  </a:lnTo>
                  <a:lnTo>
                    <a:pt x="23" y="94"/>
                  </a:lnTo>
                  <a:lnTo>
                    <a:pt x="27" y="98"/>
                  </a:lnTo>
                  <a:lnTo>
                    <a:pt x="29" y="105"/>
                  </a:lnTo>
                  <a:lnTo>
                    <a:pt x="31" y="109"/>
                  </a:lnTo>
                  <a:lnTo>
                    <a:pt x="31" y="110"/>
                  </a:lnTo>
                  <a:lnTo>
                    <a:pt x="29" y="111"/>
                  </a:lnTo>
                  <a:lnTo>
                    <a:pt x="29" y="114"/>
                  </a:lnTo>
                  <a:lnTo>
                    <a:pt x="31" y="119"/>
                  </a:lnTo>
                  <a:lnTo>
                    <a:pt x="31" y="122"/>
                  </a:lnTo>
                  <a:lnTo>
                    <a:pt x="29" y="122"/>
                  </a:lnTo>
                  <a:lnTo>
                    <a:pt x="27" y="123"/>
                  </a:lnTo>
                  <a:lnTo>
                    <a:pt x="29" y="131"/>
                  </a:lnTo>
                  <a:lnTo>
                    <a:pt x="31" y="137"/>
                  </a:lnTo>
                  <a:lnTo>
                    <a:pt x="29" y="142"/>
                  </a:lnTo>
                  <a:lnTo>
                    <a:pt x="29" y="146"/>
                  </a:lnTo>
                  <a:lnTo>
                    <a:pt x="29" y="149"/>
                  </a:lnTo>
                  <a:lnTo>
                    <a:pt x="31" y="149"/>
                  </a:lnTo>
                  <a:lnTo>
                    <a:pt x="29" y="150"/>
                  </a:lnTo>
                  <a:lnTo>
                    <a:pt x="27" y="151"/>
                  </a:lnTo>
                  <a:lnTo>
                    <a:pt x="29" y="151"/>
                  </a:lnTo>
                  <a:lnTo>
                    <a:pt x="31" y="151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31" y="155"/>
                  </a:lnTo>
                  <a:lnTo>
                    <a:pt x="33" y="155"/>
                  </a:lnTo>
                  <a:lnTo>
                    <a:pt x="33" y="158"/>
                  </a:lnTo>
                  <a:lnTo>
                    <a:pt x="31" y="158"/>
                  </a:lnTo>
                  <a:lnTo>
                    <a:pt x="33" y="159"/>
                  </a:lnTo>
                  <a:lnTo>
                    <a:pt x="29" y="163"/>
                  </a:lnTo>
                  <a:lnTo>
                    <a:pt x="27" y="167"/>
                  </a:lnTo>
                  <a:lnTo>
                    <a:pt x="25" y="169"/>
                  </a:lnTo>
                  <a:lnTo>
                    <a:pt x="23" y="171"/>
                  </a:lnTo>
                  <a:lnTo>
                    <a:pt x="23" y="173"/>
                  </a:lnTo>
                  <a:lnTo>
                    <a:pt x="21" y="177"/>
                  </a:lnTo>
                  <a:lnTo>
                    <a:pt x="21" y="179"/>
                  </a:lnTo>
                  <a:lnTo>
                    <a:pt x="20" y="179"/>
                  </a:lnTo>
                  <a:lnTo>
                    <a:pt x="17" y="179"/>
                  </a:lnTo>
                  <a:lnTo>
                    <a:pt x="12" y="180"/>
                  </a:lnTo>
                  <a:lnTo>
                    <a:pt x="9" y="182"/>
                  </a:lnTo>
                  <a:lnTo>
                    <a:pt x="8" y="184"/>
                  </a:lnTo>
                  <a:lnTo>
                    <a:pt x="8" y="186"/>
                  </a:lnTo>
                  <a:lnTo>
                    <a:pt x="8" y="188"/>
                  </a:lnTo>
                  <a:lnTo>
                    <a:pt x="8" y="190"/>
                  </a:lnTo>
                  <a:lnTo>
                    <a:pt x="8" y="194"/>
                  </a:lnTo>
                  <a:lnTo>
                    <a:pt x="4" y="192"/>
                  </a:lnTo>
                  <a:lnTo>
                    <a:pt x="3" y="194"/>
                  </a:lnTo>
                  <a:lnTo>
                    <a:pt x="0" y="195"/>
                  </a:lnTo>
                  <a:lnTo>
                    <a:pt x="3" y="195"/>
                  </a:lnTo>
                  <a:lnTo>
                    <a:pt x="7" y="202"/>
                  </a:lnTo>
                  <a:lnTo>
                    <a:pt x="12" y="206"/>
                  </a:lnTo>
                  <a:lnTo>
                    <a:pt x="17" y="208"/>
                  </a:lnTo>
                  <a:lnTo>
                    <a:pt x="21" y="211"/>
                  </a:lnTo>
                  <a:lnTo>
                    <a:pt x="23" y="211"/>
                  </a:lnTo>
                  <a:lnTo>
                    <a:pt x="25" y="212"/>
                  </a:lnTo>
                  <a:lnTo>
                    <a:pt x="27" y="215"/>
                  </a:lnTo>
                  <a:lnTo>
                    <a:pt x="27" y="216"/>
                  </a:lnTo>
                  <a:lnTo>
                    <a:pt x="27" y="219"/>
                  </a:lnTo>
                  <a:lnTo>
                    <a:pt x="31" y="219"/>
                  </a:lnTo>
                  <a:lnTo>
                    <a:pt x="39" y="220"/>
                  </a:lnTo>
                  <a:lnTo>
                    <a:pt x="43" y="220"/>
                  </a:lnTo>
                  <a:lnTo>
                    <a:pt x="44" y="220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51" y="223"/>
                  </a:lnTo>
                  <a:lnTo>
                    <a:pt x="56" y="224"/>
                  </a:lnTo>
                  <a:lnTo>
                    <a:pt x="60" y="227"/>
                  </a:lnTo>
                  <a:lnTo>
                    <a:pt x="61" y="226"/>
                  </a:lnTo>
                  <a:lnTo>
                    <a:pt x="64" y="226"/>
                  </a:lnTo>
                  <a:lnTo>
                    <a:pt x="66" y="228"/>
                  </a:lnTo>
                  <a:lnTo>
                    <a:pt x="70" y="232"/>
                  </a:lnTo>
                  <a:lnTo>
                    <a:pt x="74" y="236"/>
                  </a:lnTo>
                  <a:lnTo>
                    <a:pt x="77" y="242"/>
                  </a:lnTo>
                  <a:lnTo>
                    <a:pt x="77" y="243"/>
                  </a:lnTo>
                  <a:lnTo>
                    <a:pt x="78" y="243"/>
                  </a:lnTo>
                  <a:lnTo>
                    <a:pt x="80" y="246"/>
                  </a:lnTo>
                  <a:lnTo>
                    <a:pt x="82" y="247"/>
                  </a:lnTo>
                  <a:lnTo>
                    <a:pt x="86" y="250"/>
                  </a:lnTo>
                  <a:lnTo>
                    <a:pt x="88" y="251"/>
                  </a:lnTo>
                  <a:lnTo>
                    <a:pt x="90" y="252"/>
                  </a:lnTo>
                  <a:lnTo>
                    <a:pt x="90" y="256"/>
                  </a:lnTo>
                  <a:lnTo>
                    <a:pt x="94" y="259"/>
                  </a:lnTo>
                  <a:lnTo>
                    <a:pt x="96" y="260"/>
                  </a:lnTo>
                  <a:lnTo>
                    <a:pt x="96" y="263"/>
                  </a:lnTo>
                  <a:lnTo>
                    <a:pt x="96" y="267"/>
                  </a:lnTo>
                  <a:lnTo>
                    <a:pt x="97" y="268"/>
                  </a:lnTo>
                  <a:lnTo>
                    <a:pt x="100" y="269"/>
                  </a:lnTo>
                  <a:lnTo>
                    <a:pt x="101" y="269"/>
                  </a:lnTo>
                  <a:lnTo>
                    <a:pt x="105" y="269"/>
                  </a:lnTo>
                  <a:lnTo>
                    <a:pt x="109" y="269"/>
                  </a:lnTo>
                  <a:lnTo>
                    <a:pt x="114" y="268"/>
                  </a:lnTo>
                  <a:lnTo>
                    <a:pt x="117" y="267"/>
                  </a:lnTo>
                  <a:lnTo>
                    <a:pt x="118" y="264"/>
                  </a:lnTo>
                  <a:lnTo>
                    <a:pt x="121" y="267"/>
                  </a:lnTo>
                  <a:lnTo>
                    <a:pt x="124" y="268"/>
                  </a:lnTo>
                  <a:lnTo>
                    <a:pt x="128" y="267"/>
                  </a:lnTo>
                  <a:lnTo>
                    <a:pt x="132" y="267"/>
                  </a:lnTo>
                  <a:lnTo>
                    <a:pt x="136" y="269"/>
                  </a:lnTo>
                  <a:lnTo>
                    <a:pt x="141" y="269"/>
                  </a:lnTo>
                  <a:lnTo>
                    <a:pt x="145" y="276"/>
                  </a:lnTo>
                  <a:lnTo>
                    <a:pt x="144" y="280"/>
                  </a:lnTo>
                  <a:lnTo>
                    <a:pt x="140" y="285"/>
                  </a:lnTo>
                  <a:lnTo>
                    <a:pt x="136" y="293"/>
                  </a:lnTo>
                  <a:lnTo>
                    <a:pt x="136" y="295"/>
                  </a:lnTo>
                  <a:lnTo>
                    <a:pt x="137" y="295"/>
                  </a:lnTo>
                  <a:lnTo>
                    <a:pt x="141" y="295"/>
                  </a:lnTo>
                  <a:lnTo>
                    <a:pt x="144" y="295"/>
                  </a:lnTo>
                  <a:lnTo>
                    <a:pt x="148" y="300"/>
                  </a:lnTo>
                  <a:lnTo>
                    <a:pt x="148" y="303"/>
                  </a:lnTo>
                  <a:lnTo>
                    <a:pt x="149" y="296"/>
                  </a:lnTo>
                  <a:lnTo>
                    <a:pt x="151" y="280"/>
                  </a:lnTo>
                  <a:lnTo>
                    <a:pt x="154" y="256"/>
                  </a:lnTo>
                  <a:lnTo>
                    <a:pt x="154" y="251"/>
                  </a:lnTo>
                  <a:lnTo>
                    <a:pt x="154" y="247"/>
                  </a:lnTo>
                  <a:lnTo>
                    <a:pt x="153" y="243"/>
                  </a:lnTo>
                  <a:lnTo>
                    <a:pt x="153" y="238"/>
                  </a:lnTo>
                  <a:lnTo>
                    <a:pt x="151" y="234"/>
                  </a:lnTo>
                  <a:lnTo>
                    <a:pt x="148" y="232"/>
                  </a:lnTo>
                  <a:lnTo>
                    <a:pt x="145" y="226"/>
                  </a:lnTo>
                  <a:lnTo>
                    <a:pt x="145" y="223"/>
                  </a:lnTo>
                  <a:lnTo>
                    <a:pt x="145" y="219"/>
                  </a:lnTo>
                  <a:lnTo>
                    <a:pt x="145" y="215"/>
                  </a:lnTo>
                  <a:lnTo>
                    <a:pt x="151" y="212"/>
                  </a:lnTo>
                  <a:lnTo>
                    <a:pt x="153" y="211"/>
                  </a:lnTo>
                  <a:lnTo>
                    <a:pt x="157" y="212"/>
                  </a:lnTo>
                  <a:lnTo>
                    <a:pt x="158" y="212"/>
                  </a:lnTo>
                  <a:lnTo>
                    <a:pt x="158" y="211"/>
                  </a:lnTo>
                  <a:lnTo>
                    <a:pt x="158" y="207"/>
                  </a:lnTo>
                  <a:lnTo>
                    <a:pt x="154" y="206"/>
                  </a:lnTo>
                  <a:lnTo>
                    <a:pt x="151" y="206"/>
                  </a:lnTo>
                  <a:lnTo>
                    <a:pt x="149" y="206"/>
                  </a:lnTo>
                  <a:lnTo>
                    <a:pt x="148" y="199"/>
                  </a:lnTo>
                  <a:lnTo>
                    <a:pt x="148" y="194"/>
                  </a:lnTo>
                  <a:lnTo>
                    <a:pt x="149" y="194"/>
                  </a:lnTo>
                  <a:lnTo>
                    <a:pt x="153" y="194"/>
                  </a:lnTo>
                  <a:lnTo>
                    <a:pt x="157" y="194"/>
                  </a:lnTo>
                  <a:lnTo>
                    <a:pt x="170" y="194"/>
                  </a:lnTo>
                  <a:lnTo>
                    <a:pt x="171" y="194"/>
                  </a:lnTo>
                  <a:lnTo>
                    <a:pt x="174" y="194"/>
                  </a:lnTo>
                  <a:lnTo>
                    <a:pt x="174" y="190"/>
                  </a:lnTo>
                  <a:lnTo>
                    <a:pt x="175" y="190"/>
                  </a:lnTo>
                  <a:lnTo>
                    <a:pt x="178" y="192"/>
                  </a:lnTo>
                  <a:lnTo>
                    <a:pt x="179" y="194"/>
                  </a:lnTo>
                  <a:lnTo>
                    <a:pt x="181" y="190"/>
                  </a:lnTo>
                  <a:lnTo>
                    <a:pt x="185" y="188"/>
                  </a:lnTo>
                  <a:lnTo>
                    <a:pt x="187" y="186"/>
                  </a:lnTo>
                  <a:lnTo>
                    <a:pt x="189" y="188"/>
                  </a:lnTo>
                  <a:lnTo>
                    <a:pt x="191" y="192"/>
                  </a:lnTo>
                  <a:lnTo>
                    <a:pt x="193" y="195"/>
                  </a:lnTo>
                  <a:lnTo>
                    <a:pt x="193" y="202"/>
                  </a:lnTo>
                  <a:lnTo>
                    <a:pt x="193" y="203"/>
                  </a:lnTo>
                  <a:lnTo>
                    <a:pt x="194" y="203"/>
                  </a:lnTo>
                  <a:lnTo>
                    <a:pt x="197" y="203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194" y="19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386771" y="3189677"/>
              <a:ext cx="164448" cy="256383"/>
            </a:xfrm>
            <a:custGeom>
              <a:avLst/>
              <a:gdLst>
                <a:gd name="T0" fmla="*/ 13 w 91"/>
                <a:gd name="T1" fmla="*/ 96 h 117"/>
                <a:gd name="T2" fmla="*/ 10 w 91"/>
                <a:gd name="T3" fmla="*/ 100 h 117"/>
                <a:gd name="T4" fmla="*/ 11 w 91"/>
                <a:gd name="T5" fmla="*/ 104 h 117"/>
                <a:gd name="T6" fmla="*/ 11 w 91"/>
                <a:gd name="T7" fmla="*/ 106 h 117"/>
                <a:gd name="T8" fmla="*/ 13 w 91"/>
                <a:gd name="T9" fmla="*/ 104 h 117"/>
                <a:gd name="T10" fmla="*/ 19 w 91"/>
                <a:gd name="T11" fmla="*/ 108 h 117"/>
                <a:gd name="T12" fmla="*/ 23 w 91"/>
                <a:gd name="T13" fmla="*/ 108 h 117"/>
                <a:gd name="T14" fmla="*/ 26 w 91"/>
                <a:gd name="T15" fmla="*/ 113 h 117"/>
                <a:gd name="T16" fmla="*/ 30 w 91"/>
                <a:gd name="T17" fmla="*/ 117 h 117"/>
                <a:gd name="T18" fmla="*/ 34 w 91"/>
                <a:gd name="T19" fmla="*/ 113 h 117"/>
                <a:gd name="T20" fmla="*/ 41 w 91"/>
                <a:gd name="T21" fmla="*/ 93 h 117"/>
                <a:gd name="T22" fmla="*/ 42 w 91"/>
                <a:gd name="T23" fmla="*/ 90 h 117"/>
                <a:gd name="T24" fmla="*/ 46 w 91"/>
                <a:gd name="T25" fmla="*/ 90 h 117"/>
                <a:gd name="T26" fmla="*/ 46 w 91"/>
                <a:gd name="T27" fmla="*/ 86 h 117"/>
                <a:gd name="T28" fmla="*/ 50 w 91"/>
                <a:gd name="T29" fmla="*/ 81 h 117"/>
                <a:gd name="T30" fmla="*/ 61 w 91"/>
                <a:gd name="T31" fmla="*/ 77 h 117"/>
                <a:gd name="T32" fmla="*/ 77 w 91"/>
                <a:gd name="T33" fmla="*/ 68 h 117"/>
                <a:gd name="T34" fmla="*/ 86 w 91"/>
                <a:gd name="T35" fmla="*/ 52 h 117"/>
                <a:gd name="T36" fmla="*/ 90 w 91"/>
                <a:gd name="T37" fmla="*/ 43 h 117"/>
                <a:gd name="T38" fmla="*/ 91 w 91"/>
                <a:gd name="T39" fmla="*/ 39 h 117"/>
                <a:gd name="T40" fmla="*/ 89 w 91"/>
                <a:gd name="T41" fmla="*/ 33 h 117"/>
                <a:gd name="T42" fmla="*/ 86 w 91"/>
                <a:gd name="T43" fmla="*/ 29 h 117"/>
                <a:gd name="T44" fmla="*/ 90 w 91"/>
                <a:gd name="T45" fmla="*/ 28 h 117"/>
                <a:gd name="T46" fmla="*/ 81 w 91"/>
                <a:gd name="T47" fmla="*/ 24 h 117"/>
                <a:gd name="T48" fmla="*/ 77 w 91"/>
                <a:gd name="T49" fmla="*/ 20 h 117"/>
                <a:gd name="T50" fmla="*/ 73 w 91"/>
                <a:gd name="T51" fmla="*/ 20 h 117"/>
                <a:gd name="T52" fmla="*/ 73 w 91"/>
                <a:gd name="T53" fmla="*/ 21 h 117"/>
                <a:gd name="T54" fmla="*/ 61 w 91"/>
                <a:gd name="T55" fmla="*/ 20 h 117"/>
                <a:gd name="T56" fmla="*/ 57 w 91"/>
                <a:gd name="T57" fmla="*/ 17 h 117"/>
                <a:gd name="T58" fmla="*/ 55 w 91"/>
                <a:gd name="T59" fmla="*/ 13 h 117"/>
                <a:gd name="T60" fmla="*/ 51 w 91"/>
                <a:gd name="T61" fmla="*/ 12 h 117"/>
                <a:gd name="T62" fmla="*/ 42 w 91"/>
                <a:gd name="T63" fmla="*/ 7 h 117"/>
                <a:gd name="T64" fmla="*/ 34 w 91"/>
                <a:gd name="T65" fmla="*/ 0 h 117"/>
                <a:gd name="T66" fmla="*/ 30 w 91"/>
                <a:gd name="T67" fmla="*/ 4 h 117"/>
                <a:gd name="T68" fmla="*/ 25 w 91"/>
                <a:gd name="T69" fmla="*/ 7 h 117"/>
                <a:gd name="T70" fmla="*/ 21 w 91"/>
                <a:gd name="T71" fmla="*/ 9 h 117"/>
                <a:gd name="T72" fmla="*/ 13 w 91"/>
                <a:gd name="T73" fmla="*/ 12 h 117"/>
                <a:gd name="T74" fmla="*/ 15 w 91"/>
                <a:gd name="T75" fmla="*/ 20 h 117"/>
                <a:gd name="T76" fmla="*/ 10 w 91"/>
                <a:gd name="T77" fmla="*/ 31 h 117"/>
                <a:gd name="T78" fmla="*/ 10 w 91"/>
                <a:gd name="T79" fmla="*/ 37 h 117"/>
                <a:gd name="T80" fmla="*/ 8 w 91"/>
                <a:gd name="T81" fmla="*/ 39 h 117"/>
                <a:gd name="T82" fmla="*/ 6 w 91"/>
                <a:gd name="T83" fmla="*/ 43 h 117"/>
                <a:gd name="T84" fmla="*/ 2 w 91"/>
                <a:gd name="T85" fmla="*/ 44 h 117"/>
                <a:gd name="T86" fmla="*/ 2 w 91"/>
                <a:gd name="T87" fmla="*/ 52 h 117"/>
                <a:gd name="T88" fmla="*/ 4 w 91"/>
                <a:gd name="T89" fmla="*/ 60 h 117"/>
                <a:gd name="T90" fmla="*/ 2 w 91"/>
                <a:gd name="T91" fmla="*/ 65 h 117"/>
                <a:gd name="T92" fmla="*/ 2 w 91"/>
                <a:gd name="T93" fmla="*/ 69 h 117"/>
                <a:gd name="T94" fmla="*/ 11 w 91"/>
                <a:gd name="T95" fmla="*/ 77 h 117"/>
                <a:gd name="T96" fmla="*/ 15 w 91"/>
                <a:gd name="T97" fmla="*/ 69 h 117"/>
                <a:gd name="T98" fmla="*/ 15 w 91"/>
                <a:gd name="T99" fmla="*/ 73 h 117"/>
                <a:gd name="T100" fmla="*/ 17 w 91"/>
                <a:gd name="T101" fmla="*/ 70 h 117"/>
                <a:gd name="T102" fmla="*/ 17 w 91"/>
                <a:gd name="T103" fmla="*/ 64 h 117"/>
                <a:gd name="T104" fmla="*/ 17 w 91"/>
                <a:gd name="T105" fmla="*/ 68 h 117"/>
                <a:gd name="T106" fmla="*/ 19 w 91"/>
                <a:gd name="T107" fmla="*/ 73 h 117"/>
                <a:gd name="T108" fmla="*/ 17 w 91"/>
                <a:gd name="T109" fmla="*/ 84 h 117"/>
                <a:gd name="T110" fmla="*/ 11 w 91"/>
                <a:gd name="T111" fmla="*/ 88 h 117"/>
                <a:gd name="T112" fmla="*/ 13 w 91"/>
                <a:gd name="T113" fmla="*/ 92 h 117"/>
                <a:gd name="T114" fmla="*/ 13 w 91"/>
                <a:gd name="T115" fmla="*/ 92 h 117"/>
                <a:gd name="T116" fmla="*/ 13 w 91"/>
                <a:gd name="T117" fmla="*/ 92 h 117"/>
                <a:gd name="T118" fmla="*/ 13 w 91"/>
                <a:gd name="T119" fmla="*/ 9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" h="117">
                  <a:moveTo>
                    <a:pt x="13" y="92"/>
                  </a:moveTo>
                  <a:lnTo>
                    <a:pt x="13" y="96"/>
                  </a:lnTo>
                  <a:lnTo>
                    <a:pt x="13" y="97"/>
                  </a:lnTo>
                  <a:lnTo>
                    <a:pt x="10" y="100"/>
                  </a:lnTo>
                  <a:lnTo>
                    <a:pt x="10" y="101"/>
                  </a:lnTo>
                  <a:lnTo>
                    <a:pt x="11" y="104"/>
                  </a:lnTo>
                  <a:lnTo>
                    <a:pt x="10" y="108"/>
                  </a:lnTo>
                  <a:lnTo>
                    <a:pt x="11" y="106"/>
                  </a:lnTo>
                  <a:lnTo>
                    <a:pt x="11" y="105"/>
                  </a:lnTo>
                  <a:lnTo>
                    <a:pt x="13" y="104"/>
                  </a:lnTo>
                  <a:lnTo>
                    <a:pt x="15" y="104"/>
                  </a:lnTo>
                  <a:lnTo>
                    <a:pt x="19" y="108"/>
                  </a:lnTo>
                  <a:lnTo>
                    <a:pt x="21" y="108"/>
                  </a:lnTo>
                  <a:lnTo>
                    <a:pt x="23" y="108"/>
                  </a:lnTo>
                  <a:lnTo>
                    <a:pt x="25" y="109"/>
                  </a:lnTo>
                  <a:lnTo>
                    <a:pt x="26" y="113"/>
                  </a:lnTo>
                  <a:lnTo>
                    <a:pt x="29" y="114"/>
                  </a:lnTo>
                  <a:lnTo>
                    <a:pt x="30" y="117"/>
                  </a:lnTo>
                  <a:lnTo>
                    <a:pt x="33" y="114"/>
                  </a:lnTo>
                  <a:lnTo>
                    <a:pt x="34" y="113"/>
                  </a:lnTo>
                  <a:lnTo>
                    <a:pt x="39" y="92"/>
                  </a:lnTo>
                  <a:lnTo>
                    <a:pt x="41" y="93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3" y="88"/>
                  </a:lnTo>
                  <a:lnTo>
                    <a:pt x="46" y="90"/>
                  </a:lnTo>
                  <a:lnTo>
                    <a:pt x="46" y="88"/>
                  </a:lnTo>
                  <a:lnTo>
                    <a:pt x="46" y="86"/>
                  </a:lnTo>
                  <a:lnTo>
                    <a:pt x="47" y="84"/>
                  </a:lnTo>
                  <a:lnTo>
                    <a:pt x="50" y="81"/>
                  </a:lnTo>
                  <a:lnTo>
                    <a:pt x="53" y="78"/>
                  </a:lnTo>
                  <a:lnTo>
                    <a:pt x="61" y="77"/>
                  </a:lnTo>
                  <a:lnTo>
                    <a:pt x="70" y="73"/>
                  </a:lnTo>
                  <a:lnTo>
                    <a:pt x="77" y="68"/>
                  </a:lnTo>
                  <a:lnTo>
                    <a:pt x="82" y="60"/>
                  </a:lnTo>
                  <a:lnTo>
                    <a:pt x="86" y="52"/>
                  </a:lnTo>
                  <a:lnTo>
                    <a:pt x="86" y="51"/>
                  </a:lnTo>
                  <a:lnTo>
                    <a:pt x="90" y="43"/>
                  </a:lnTo>
                  <a:lnTo>
                    <a:pt x="91" y="44"/>
                  </a:lnTo>
                  <a:lnTo>
                    <a:pt x="91" y="39"/>
                  </a:lnTo>
                  <a:lnTo>
                    <a:pt x="90" y="35"/>
                  </a:lnTo>
                  <a:lnTo>
                    <a:pt x="89" y="33"/>
                  </a:lnTo>
                  <a:lnTo>
                    <a:pt x="87" y="31"/>
                  </a:lnTo>
                  <a:lnTo>
                    <a:pt x="86" y="29"/>
                  </a:lnTo>
                  <a:lnTo>
                    <a:pt x="87" y="29"/>
                  </a:lnTo>
                  <a:lnTo>
                    <a:pt x="90" y="28"/>
                  </a:lnTo>
                  <a:lnTo>
                    <a:pt x="86" y="25"/>
                  </a:lnTo>
                  <a:lnTo>
                    <a:pt x="81" y="24"/>
                  </a:lnTo>
                  <a:lnTo>
                    <a:pt x="78" y="20"/>
                  </a:lnTo>
                  <a:lnTo>
                    <a:pt x="77" y="20"/>
                  </a:lnTo>
                  <a:lnTo>
                    <a:pt x="74" y="20"/>
                  </a:lnTo>
                  <a:lnTo>
                    <a:pt x="73" y="20"/>
                  </a:lnTo>
                  <a:lnTo>
                    <a:pt x="74" y="21"/>
                  </a:lnTo>
                  <a:lnTo>
                    <a:pt x="73" y="21"/>
                  </a:lnTo>
                  <a:lnTo>
                    <a:pt x="69" y="21"/>
                  </a:lnTo>
                  <a:lnTo>
                    <a:pt x="61" y="20"/>
                  </a:lnTo>
                  <a:lnTo>
                    <a:pt x="57" y="20"/>
                  </a:lnTo>
                  <a:lnTo>
                    <a:pt x="57" y="17"/>
                  </a:lnTo>
                  <a:lnTo>
                    <a:pt x="57" y="16"/>
                  </a:lnTo>
                  <a:lnTo>
                    <a:pt x="55" y="13"/>
                  </a:lnTo>
                  <a:lnTo>
                    <a:pt x="53" y="12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7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3" y="7"/>
                  </a:lnTo>
                  <a:lnTo>
                    <a:pt x="30" y="4"/>
                  </a:lnTo>
                  <a:lnTo>
                    <a:pt x="29" y="4"/>
                  </a:lnTo>
                  <a:lnTo>
                    <a:pt x="25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9"/>
                  </a:lnTo>
                  <a:lnTo>
                    <a:pt x="13" y="12"/>
                  </a:lnTo>
                  <a:lnTo>
                    <a:pt x="13" y="16"/>
                  </a:lnTo>
                  <a:lnTo>
                    <a:pt x="15" y="20"/>
                  </a:lnTo>
                  <a:lnTo>
                    <a:pt x="13" y="25"/>
                  </a:lnTo>
                  <a:lnTo>
                    <a:pt x="10" y="31"/>
                  </a:lnTo>
                  <a:lnTo>
                    <a:pt x="8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2" y="44"/>
                  </a:lnTo>
                  <a:lnTo>
                    <a:pt x="4" y="51"/>
                  </a:lnTo>
                  <a:lnTo>
                    <a:pt x="2" y="52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4" y="64"/>
                  </a:lnTo>
                  <a:lnTo>
                    <a:pt x="2" y="65"/>
                  </a:lnTo>
                  <a:lnTo>
                    <a:pt x="0" y="65"/>
                  </a:lnTo>
                  <a:lnTo>
                    <a:pt x="2" y="69"/>
                  </a:lnTo>
                  <a:lnTo>
                    <a:pt x="4" y="69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5" y="69"/>
                  </a:lnTo>
                  <a:lnTo>
                    <a:pt x="15" y="70"/>
                  </a:lnTo>
                  <a:lnTo>
                    <a:pt x="15" y="73"/>
                  </a:lnTo>
                  <a:lnTo>
                    <a:pt x="17" y="73"/>
                  </a:lnTo>
                  <a:lnTo>
                    <a:pt x="17" y="70"/>
                  </a:lnTo>
                  <a:lnTo>
                    <a:pt x="17" y="68"/>
                  </a:lnTo>
                  <a:lnTo>
                    <a:pt x="17" y="64"/>
                  </a:lnTo>
                  <a:lnTo>
                    <a:pt x="19" y="64"/>
                  </a:lnTo>
                  <a:lnTo>
                    <a:pt x="17" y="68"/>
                  </a:lnTo>
                  <a:lnTo>
                    <a:pt x="19" y="70"/>
                  </a:lnTo>
                  <a:lnTo>
                    <a:pt x="19" y="73"/>
                  </a:lnTo>
                  <a:lnTo>
                    <a:pt x="19" y="77"/>
                  </a:lnTo>
                  <a:lnTo>
                    <a:pt x="17" y="84"/>
                  </a:lnTo>
                  <a:lnTo>
                    <a:pt x="13" y="86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961433" y="4013607"/>
              <a:ext cx="245768" cy="328696"/>
            </a:xfrm>
            <a:custGeom>
              <a:avLst/>
              <a:gdLst>
                <a:gd name="T0" fmla="*/ 10 w 136"/>
                <a:gd name="T1" fmla="*/ 61 h 150"/>
                <a:gd name="T2" fmla="*/ 15 w 136"/>
                <a:gd name="T3" fmla="*/ 70 h 150"/>
                <a:gd name="T4" fmla="*/ 24 w 136"/>
                <a:gd name="T5" fmla="*/ 75 h 150"/>
                <a:gd name="T6" fmla="*/ 32 w 136"/>
                <a:gd name="T7" fmla="*/ 83 h 150"/>
                <a:gd name="T8" fmla="*/ 40 w 136"/>
                <a:gd name="T9" fmla="*/ 85 h 150"/>
                <a:gd name="T10" fmla="*/ 48 w 136"/>
                <a:gd name="T11" fmla="*/ 87 h 150"/>
                <a:gd name="T12" fmla="*/ 59 w 136"/>
                <a:gd name="T13" fmla="*/ 94 h 150"/>
                <a:gd name="T14" fmla="*/ 72 w 136"/>
                <a:gd name="T15" fmla="*/ 101 h 150"/>
                <a:gd name="T16" fmla="*/ 76 w 136"/>
                <a:gd name="T17" fmla="*/ 105 h 150"/>
                <a:gd name="T18" fmla="*/ 84 w 136"/>
                <a:gd name="T19" fmla="*/ 106 h 150"/>
                <a:gd name="T20" fmla="*/ 88 w 136"/>
                <a:gd name="T21" fmla="*/ 111 h 150"/>
                <a:gd name="T22" fmla="*/ 84 w 136"/>
                <a:gd name="T23" fmla="*/ 119 h 150"/>
                <a:gd name="T24" fmla="*/ 80 w 136"/>
                <a:gd name="T25" fmla="*/ 127 h 150"/>
                <a:gd name="T26" fmla="*/ 80 w 136"/>
                <a:gd name="T27" fmla="*/ 135 h 150"/>
                <a:gd name="T28" fmla="*/ 76 w 136"/>
                <a:gd name="T29" fmla="*/ 142 h 150"/>
                <a:gd name="T30" fmla="*/ 76 w 136"/>
                <a:gd name="T31" fmla="*/ 146 h 150"/>
                <a:gd name="T32" fmla="*/ 85 w 136"/>
                <a:gd name="T33" fmla="*/ 144 h 150"/>
                <a:gd name="T34" fmla="*/ 97 w 136"/>
                <a:gd name="T35" fmla="*/ 148 h 150"/>
                <a:gd name="T36" fmla="*/ 105 w 136"/>
                <a:gd name="T37" fmla="*/ 148 h 150"/>
                <a:gd name="T38" fmla="*/ 108 w 136"/>
                <a:gd name="T39" fmla="*/ 148 h 150"/>
                <a:gd name="T40" fmla="*/ 112 w 136"/>
                <a:gd name="T41" fmla="*/ 148 h 150"/>
                <a:gd name="T42" fmla="*/ 118 w 136"/>
                <a:gd name="T43" fmla="*/ 146 h 150"/>
                <a:gd name="T44" fmla="*/ 121 w 136"/>
                <a:gd name="T45" fmla="*/ 146 h 150"/>
                <a:gd name="T46" fmla="*/ 124 w 136"/>
                <a:gd name="T47" fmla="*/ 140 h 150"/>
                <a:gd name="T48" fmla="*/ 129 w 136"/>
                <a:gd name="T49" fmla="*/ 138 h 150"/>
                <a:gd name="T50" fmla="*/ 133 w 136"/>
                <a:gd name="T51" fmla="*/ 132 h 150"/>
                <a:gd name="T52" fmla="*/ 133 w 136"/>
                <a:gd name="T53" fmla="*/ 127 h 150"/>
                <a:gd name="T54" fmla="*/ 133 w 136"/>
                <a:gd name="T55" fmla="*/ 115 h 150"/>
                <a:gd name="T56" fmla="*/ 133 w 136"/>
                <a:gd name="T57" fmla="*/ 111 h 150"/>
                <a:gd name="T58" fmla="*/ 136 w 136"/>
                <a:gd name="T59" fmla="*/ 97 h 150"/>
                <a:gd name="T60" fmla="*/ 136 w 136"/>
                <a:gd name="T61" fmla="*/ 89 h 150"/>
                <a:gd name="T62" fmla="*/ 133 w 136"/>
                <a:gd name="T63" fmla="*/ 83 h 150"/>
                <a:gd name="T64" fmla="*/ 128 w 136"/>
                <a:gd name="T65" fmla="*/ 83 h 150"/>
                <a:gd name="T66" fmla="*/ 120 w 136"/>
                <a:gd name="T67" fmla="*/ 85 h 150"/>
                <a:gd name="T68" fmla="*/ 114 w 136"/>
                <a:gd name="T69" fmla="*/ 75 h 150"/>
                <a:gd name="T70" fmla="*/ 108 w 136"/>
                <a:gd name="T71" fmla="*/ 61 h 150"/>
                <a:gd name="T72" fmla="*/ 101 w 136"/>
                <a:gd name="T73" fmla="*/ 54 h 150"/>
                <a:gd name="T74" fmla="*/ 95 w 136"/>
                <a:gd name="T75" fmla="*/ 53 h 150"/>
                <a:gd name="T76" fmla="*/ 92 w 136"/>
                <a:gd name="T77" fmla="*/ 58 h 150"/>
                <a:gd name="T78" fmla="*/ 84 w 136"/>
                <a:gd name="T79" fmla="*/ 54 h 150"/>
                <a:gd name="T80" fmla="*/ 76 w 136"/>
                <a:gd name="T81" fmla="*/ 53 h 150"/>
                <a:gd name="T82" fmla="*/ 72 w 136"/>
                <a:gd name="T83" fmla="*/ 47 h 150"/>
                <a:gd name="T84" fmla="*/ 75 w 136"/>
                <a:gd name="T85" fmla="*/ 41 h 150"/>
                <a:gd name="T86" fmla="*/ 72 w 136"/>
                <a:gd name="T87" fmla="*/ 40 h 150"/>
                <a:gd name="T88" fmla="*/ 75 w 136"/>
                <a:gd name="T89" fmla="*/ 32 h 150"/>
                <a:gd name="T90" fmla="*/ 72 w 136"/>
                <a:gd name="T91" fmla="*/ 26 h 150"/>
                <a:gd name="T92" fmla="*/ 68 w 136"/>
                <a:gd name="T93" fmla="*/ 18 h 150"/>
                <a:gd name="T94" fmla="*/ 67 w 136"/>
                <a:gd name="T95" fmla="*/ 14 h 150"/>
                <a:gd name="T96" fmla="*/ 67 w 136"/>
                <a:gd name="T97" fmla="*/ 10 h 150"/>
                <a:gd name="T98" fmla="*/ 59 w 136"/>
                <a:gd name="T99" fmla="*/ 4 h 150"/>
                <a:gd name="T100" fmla="*/ 45 w 136"/>
                <a:gd name="T101" fmla="*/ 0 h 150"/>
                <a:gd name="T102" fmla="*/ 32 w 136"/>
                <a:gd name="T103" fmla="*/ 1 h 150"/>
                <a:gd name="T104" fmla="*/ 10 w 136"/>
                <a:gd name="T105" fmla="*/ 6 h 150"/>
                <a:gd name="T106" fmla="*/ 6 w 136"/>
                <a:gd name="T107" fmla="*/ 17 h 150"/>
                <a:gd name="T108" fmla="*/ 4 w 136"/>
                <a:gd name="T109" fmla="*/ 26 h 150"/>
                <a:gd name="T110" fmla="*/ 0 w 136"/>
                <a:gd name="T111" fmla="*/ 53 h 150"/>
                <a:gd name="T112" fmla="*/ 6 w 136"/>
                <a:gd name="T113" fmla="*/ 58 h 150"/>
                <a:gd name="T114" fmla="*/ 6 w 136"/>
                <a:gd name="T115" fmla="*/ 58 h 150"/>
                <a:gd name="T116" fmla="*/ 6 w 136"/>
                <a:gd name="T117" fmla="*/ 58 h 150"/>
                <a:gd name="T118" fmla="*/ 6 w 136"/>
                <a:gd name="T119" fmla="*/ 5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150">
                  <a:moveTo>
                    <a:pt x="6" y="58"/>
                  </a:moveTo>
                  <a:lnTo>
                    <a:pt x="10" y="61"/>
                  </a:lnTo>
                  <a:lnTo>
                    <a:pt x="11" y="66"/>
                  </a:lnTo>
                  <a:lnTo>
                    <a:pt x="15" y="70"/>
                  </a:lnTo>
                  <a:lnTo>
                    <a:pt x="18" y="71"/>
                  </a:lnTo>
                  <a:lnTo>
                    <a:pt x="24" y="75"/>
                  </a:lnTo>
                  <a:lnTo>
                    <a:pt x="28" y="81"/>
                  </a:lnTo>
                  <a:lnTo>
                    <a:pt x="32" y="83"/>
                  </a:lnTo>
                  <a:lnTo>
                    <a:pt x="36" y="83"/>
                  </a:lnTo>
                  <a:lnTo>
                    <a:pt x="40" y="85"/>
                  </a:lnTo>
                  <a:lnTo>
                    <a:pt x="44" y="85"/>
                  </a:lnTo>
                  <a:lnTo>
                    <a:pt x="48" y="87"/>
                  </a:lnTo>
                  <a:lnTo>
                    <a:pt x="51" y="89"/>
                  </a:lnTo>
                  <a:lnTo>
                    <a:pt x="59" y="94"/>
                  </a:lnTo>
                  <a:lnTo>
                    <a:pt x="67" y="98"/>
                  </a:lnTo>
                  <a:lnTo>
                    <a:pt x="72" y="101"/>
                  </a:lnTo>
                  <a:lnTo>
                    <a:pt x="75" y="102"/>
                  </a:lnTo>
                  <a:lnTo>
                    <a:pt x="76" y="105"/>
                  </a:lnTo>
                  <a:lnTo>
                    <a:pt x="80" y="105"/>
                  </a:lnTo>
                  <a:lnTo>
                    <a:pt x="84" y="106"/>
                  </a:lnTo>
                  <a:lnTo>
                    <a:pt x="85" y="110"/>
                  </a:lnTo>
                  <a:lnTo>
                    <a:pt x="88" y="111"/>
                  </a:lnTo>
                  <a:lnTo>
                    <a:pt x="85" y="115"/>
                  </a:lnTo>
                  <a:lnTo>
                    <a:pt x="84" y="119"/>
                  </a:lnTo>
                  <a:lnTo>
                    <a:pt x="81" y="124"/>
                  </a:lnTo>
                  <a:lnTo>
                    <a:pt x="80" y="127"/>
                  </a:lnTo>
                  <a:lnTo>
                    <a:pt x="80" y="131"/>
                  </a:lnTo>
                  <a:lnTo>
                    <a:pt x="80" y="135"/>
                  </a:lnTo>
                  <a:lnTo>
                    <a:pt x="79" y="136"/>
                  </a:lnTo>
                  <a:lnTo>
                    <a:pt x="76" y="142"/>
                  </a:lnTo>
                  <a:lnTo>
                    <a:pt x="76" y="144"/>
                  </a:lnTo>
                  <a:lnTo>
                    <a:pt x="76" y="146"/>
                  </a:lnTo>
                  <a:lnTo>
                    <a:pt x="80" y="144"/>
                  </a:lnTo>
                  <a:lnTo>
                    <a:pt x="85" y="144"/>
                  </a:lnTo>
                  <a:lnTo>
                    <a:pt x="93" y="148"/>
                  </a:lnTo>
                  <a:lnTo>
                    <a:pt x="97" y="148"/>
                  </a:lnTo>
                  <a:lnTo>
                    <a:pt x="103" y="148"/>
                  </a:lnTo>
                  <a:lnTo>
                    <a:pt x="105" y="148"/>
                  </a:lnTo>
                  <a:lnTo>
                    <a:pt x="107" y="148"/>
                  </a:lnTo>
                  <a:lnTo>
                    <a:pt x="108" y="148"/>
                  </a:lnTo>
                  <a:lnTo>
                    <a:pt x="112" y="150"/>
                  </a:lnTo>
                  <a:lnTo>
                    <a:pt x="112" y="148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20" y="148"/>
                  </a:lnTo>
                  <a:lnTo>
                    <a:pt x="121" y="146"/>
                  </a:lnTo>
                  <a:lnTo>
                    <a:pt x="124" y="144"/>
                  </a:lnTo>
                  <a:lnTo>
                    <a:pt x="124" y="140"/>
                  </a:lnTo>
                  <a:lnTo>
                    <a:pt x="128" y="138"/>
                  </a:lnTo>
                  <a:lnTo>
                    <a:pt x="129" y="138"/>
                  </a:lnTo>
                  <a:lnTo>
                    <a:pt x="132" y="132"/>
                  </a:lnTo>
                  <a:lnTo>
                    <a:pt x="133" y="132"/>
                  </a:lnTo>
                  <a:lnTo>
                    <a:pt x="133" y="131"/>
                  </a:lnTo>
                  <a:lnTo>
                    <a:pt x="133" y="127"/>
                  </a:lnTo>
                  <a:lnTo>
                    <a:pt x="133" y="118"/>
                  </a:lnTo>
                  <a:lnTo>
                    <a:pt x="133" y="115"/>
                  </a:lnTo>
                  <a:lnTo>
                    <a:pt x="133" y="114"/>
                  </a:lnTo>
                  <a:lnTo>
                    <a:pt x="133" y="111"/>
                  </a:lnTo>
                  <a:lnTo>
                    <a:pt x="136" y="101"/>
                  </a:lnTo>
                  <a:lnTo>
                    <a:pt x="136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6" y="87"/>
                  </a:lnTo>
                  <a:lnTo>
                    <a:pt x="133" y="83"/>
                  </a:lnTo>
                  <a:lnTo>
                    <a:pt x="129" y="83"/>
                  </a:lnTo>
                  <a:lnTo>
                    <a:pt x="128" y="83"/>
                  </a:lnTo>
                  <a:lnTo>
                    <a:pt x="124" y="85"/>
                  </a:lnTo>
                  <a:lnTo>
                    <a:pt x="120" y="85"/>
                  </a:lnTo>
                  <a:lnTo>
                    <a:pt x="118" y="83"/>
                  </a:lnTo>
                  <a:lnTo>
                    <a:pt x="114" y="75"/>
                  </a:lnTo>
                  <a:lnTo>
                    <a:pt x="112" y="67"/>
                  </a:lnTo>
                  <a:lnTo>
                    <a:pt x="108" y="61"/>
                  </a:lnTo>
                  <a:lnTo>
                    <a:pt x="105" y="54"/>
                  </a:lnTo>
                  <a:lnTo>
                    <a:pt x="101" y="54"/>
                  </a:lnTo>
                  <a:lnTo>
                    <a:pt x="99" y="53"/>
                  </a:lnTo>
                  <a:lnTo>
                    <a:pt x="95" y="53"/>
                  </a:lnTo>
                  <a:lnTo>
                    <a:pt x="93" y="54"/>
                  </a:lnTo>
                  <a:lnTo>
                    <a:pt x="92" y="58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80" y="53"/>
                  </a:lnTo>
                  <a:lnTo>
                    <a:pt x="76" y="53"/>
                  </a:lnTo>
                  <a:lnTo>
                    <a:pt x="72" y="50"/>
                  </a:lnTo>
                  <a:lnTo>
                    <a:pt x="72" y="47"/>
                  </a:lnTo>
                  <a:lnTo>
                    <a:pt x="75" y="45"/>
                  </a:lnTo>
                  <a:lnTo>
                    <a:pt x="75" y="41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75" y="36"/>
                  </a:lnTo>
                  <a:lnTo>
                    <a:pt x="75" y="32"/>
                  </a:lnTo>
                  <a:lnTo>
                    <a:pt x="72" y="28"/>
                  </a:lnTo>
                  <a:lnTo>
                    <a:pt x="72" y="26"/>
                  </a:lnTo>
                  <a:lnTo>
                    <a:pt x="71" y="22"/>
                  </a:lnTo>
                  <a:lnTo>
                    <a:pt x="68" y="18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13"/>
                  </a:lnTo>
                  <a:lnTo>
                    <a:pt x="67" y="10"/>
                  </a:lnTo>
                  <a:lnTo>
                    <a:pt x="64" y="6"/>
                  </a:lnTo>
                  <a:lnTo>
                    <a:pt x="59" y="4"/>
                  </a:lnTo>
                  <a:lnTo>
                    <a:pt x="51" y="1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14" y="5"/>
                  </a:lnTo>
                  <a:lnTo>
                    <a:pt x="10" y="6"/>
                  </a:lnTo>
                  <a:lnTo>
                    <a:pt x="7" y="9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4" y="26"/>
                  </a:lnTo>
                  <a:lnTo>
                    <a:pt x="4" y="36"/>
                  </a:lnTo>
                  <a:lnTo>
                    <a:pt x="0" y="53"/>
                  </a:lnTo>
                  <a:lnTo>
                    <a:pt x="4" y="57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726508" y="3632320"/>
              <a:ext cx="365037" cy="525913"/>
            </a:xfrm>
            <a:custGeom>
              <a:avLst/>
              <a:gdLst>
                <a:gd name="T0" fmla="*/ 149 w 152"/>
                <a:gd name="T1" fmla="*/ 108 h 181"/>
                <a:gd name="T2" fmla="*/ 146 w 152"/>
                <a:gd name="T3" fmla="*/ 106 h 181"/>
                <a:gd name="T4" fmla="*/ 139 w 152"/>
                <a:gd name="T5" fmla="*/ 96 h 181"/>
                <a:gd name="T6" fmla="*/ 129 w 152"/>
                <a:gd name="T7" fmla="*/ 91 h 181"/>
                <a:gd name="T8" fmla="*/ 119 w 152"/>
                <a:gd name="T9" fmla="*/ 89 h 181"/>
                <a:gd name="T10" fmla="*/ 115 w 152"/>
                <a:gd name="T11" fmla="*/ 78 h 181"/>
                <a:gd name="T12" fmla="*/ 116 w 152"/>
                <a:gd name="T13" fmla="*/ 73 h 181"/>
                <a:gd name="T14" fmla="*/ 114 w 152"/>
                <a:gd name="T15" fmla="*/ 58 h 181"/>
                <a:gd name="T16" fmla="*/ 103 w 152"/>
                <a:gd name="T17" fmla="*/ 52 h 181"/>
                <a:gd name="T18" fmla="*/ 92 w 152"/>
                <a:gd name="T19" fmla="*/ 48 h 181"/>
                <a:gd name="T20" fmla="*/ 86 w 152"/>
                <a:gd name="T21" fmla="*/ 45 h 181"/>
                <a:gd name="T22" fmla="*/ 81 w 152"/>
                <a:gd name="T23" fmla="*/ 42 h 181"/>
                <a:gd name="T24" fmla="*/ 76 w 152"/>
                <a:gd name="T25" fmla="*/ 40 h 181"/>
                <a:gd name="T26" fmla="*/ 72 w 152"/>
                <a:gd name="T27" fmla="*/ 39 h 181"/>
                <a:gd name="T28" fmla="*/ 63 w 152"/>
                <a:gd name="T29" fmla="*/ 35 h 181"/>
                <a:gd name="T30" fmla="*/ 56 w 152"/>
                <a:gd name="T31" fmla="*/ 30 h 181"/>
                <a:gd name="T32" fmla="*/ 53 w 152"/>
                <a:gd name="T33" fmla="*/ 28 h 181"/>
                <a:gd name="T34" fmla="*/ 52 w 152"/>
                <a:gd name="T35" fmla="*/ 17 h 181"/>
                <a:gd name="T36" fmla="*/ 50 w 152"/>
                <a:gd name="T37" fmla="*/ 12 h 181"/>
                <a:gd name="T38" fmla="*/ 50 w 152"/>
                <a:gd name="T39" fmla="*/ 2 h 181"/>
                <a:gd name="T40" fmla="*/ 42 w 152"/>
                <a:gd name="T41" fmla="*/ 2 h 181"/>
                <a:gd name="T42" fmla="*/ 30 w 152"/>
                <a:gd name="T43" fmla="*/ 7 h 181"/>
                <a:gd name="T44" fmla="*/ 25 w 152"/>
                <a:gd name="T45" fmla="*/ 10 h 181"/>
                <a:gd name="T46" fmla="*/ 22 w 152"/>
                <a:gd name="T47" fmla="*/ 13 h 181"/>
                <a:gd name="T48" fmla="*/ 17 w 152"/>
                <a:gd name="T49" fmla="*/ 16 h 181"/>
                <a:gd name="T50" fmla="*/ 12 w 152"/>
                <a:gd name="T51" fmla="*/ 19 h 181"/>
                <a:gd name="T52" fmla="*/ 7 w 152"/>
                <a:gd name="T53" fmla="*/ 17 h 181"/>
                <a:gd name="T54" fmla="*/ 0 w 152"/>
                <a:gd name="T55" fmla="*/ 17 h 181"/>
                <a:gd name="T56" fmla="*/ 10 w 152"/>
                <a:gd name="T57" fmla="*/ 42 h 181"/>
                <a:gd name="T58" fmla="*/ 10 w 152"/>
                <a:gd name="T59" fmla="*/ 50 h 181"/>
                <a:gd name="T60" fmla="*/ 12 w 152"/>
                <a:gd name="T61" fmla="*/ 60 h 181"/>
                <a:gd name="T62" fmla="*/ 7 w 152"/>
                <a:gd name="T63" fmla="*/ 71 h 181"/>
                <a:gd name="T64" fmla="*/ 10 w 152"/>
                <a:gd name="T65" fmla="*/ 77 h 181"/>
                <a:gd name="T66" fmla="*/ 13 w 152"/>
                <a:gd name="T67" fmla="*/ 83 h 181"/>
                <a:gd name="T68" fmla="*/ 16 w 152"/>
                <a:gd name="T69" fmla="*/ 89 h 181"/>
                <a:gd name="T70" fmla="*/ 17 w 152"/>
                <a:gd name="T71" fmla="*/ 91 h 181"/>
                <a:gd name="T72" fmla="*/ 15 w 152"/>
                <a:gd name="T73" fmla="*/ 93 h 181"/>
                <a:gd name="T74" fmla="*/ 9 w 152"/>
                <a:gd name="T75" fmla="*/ 102 h 181"/>
                <a:gd name="T76" fmla="*/ 10 w 152"/>
                <a:gd name="T77" fmla="*/ 109 h 181"/>
                <a:gd name="T78" fmla="*/ 17 w 152"/>
                <a:gd name="T79" fmla="*/ 159 h 181"/>
                <a:gd name="T80" fmla="*/ 38 w 152"/>
                <a:gd name="T81" fmla="*/ 179 h 181"/>
                <a:gd name="T82" fmla="*/ 48 w 152"/>
                <a:gd name="T83" fmla="*/ 175 h 181"/>
                <a:gd name="T84" fmla="*/ 55 w 152"/>
                <a:gd name="T85" fmla="*/ 169 h 181"/>
                <a:gd name="T86" fmla="*/ 60 w 152"/>
                <a:gd name="T87" fmla="*/ 168 h 181"/>
                <a:gd name="T88" fmla="*/ 71 w 152"/>
                <a:gd name="T89" fmla="*/ 169 h 181"/>
                <a:gd name="T90" fmla="*/ 79 w 152"/>
                <a:gd name="T91" fmla="*/ 179 h 181"/>
                <a:gd name="T92" fmla="*/ 83 w 152"/>
                <a:gd name="T93" fmla="*/ 168 h 181"/>
                <a:gd name="T94" fmla="*/ 95 w 152"/>
                <a:gd name="T95" fmla="*/ 168 h 181"/>
                <a:gd name="T96" fmla="*/ 101 w 152"/>
                <a:gd name="T97" fmla="*/ 158 h 181"/>
                <a:gd name="T98" fmla="*/ 102 w 152"/>
                <a:gd name="T99" fmla="*/ 144 h 181"/>
                <a:gd name="T100" fmla="*/ 108 w 152"/>
                <a:gd name="T101" fmla="*/ 135 h 181"/>
                <a:gd name="T102" fmla="*/ 132 w 152"/>
                <a:gd name="T103" fmla="*/ 131 h 181"/>
                <a:gd name="T104" fmla="*/ 146 w 152"/>
                <a:gd name="T105" fmla="*/ 136 h 181"/>
                <a:gd name="T106" fmla="*/ 148 w 152"/>
                <a:gd name="T107" fmla="*/ 142 h 181"/>
                <a:gd name="T108" fmla="*/ 151 w 152"/>
                <a:gd name="T109" fmla="*/ 139 h 181"/>
                <a:gd name="T110" fmla="*/ 151 w 152"/>
                <a:gd name="T111" fmla="*/ 131 h 181"/>
                <a:gd name="T112" fmla="*/ 151 w 152"/>
                <a:gd name="T113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" h="181">
                  <a:moveTo>
                    <a:pt x="152" y="116"/>
                  </a:moveTo>
                  <a:cubicBezTo>
                    <a:pt x="151" y="112"/>
                    <a:pt x="151" y="112"/>
                    <a:pt x="151" y="112"/>
                  </a:cubicBezTo>
                  <a:cubicBezTo>
                    <a:pt x="149" y="108"/>
                    <a:pt x="149" y="108"/>
                    <a:pt x="149" y="108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46" y="106"/>
                    <a:pt x="146" y="106"/>
                    <a:pt x="146" y="106"/>
                  </a:cubicBezTo>
                  <a:cubicBezTo>
                    <a:pt x="144" y="106"/>
                    <a:pt x="144" y="106"/>
                    <a:pt x="144" y="106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41" y="91"/>
                    <a:pt x="141" y="91"/>
                    <a:pt x="141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4" y="91"/>
                    <a:pt x="124" y="91"/>
                    <a:pt x="124" y="91"/>
                  </a:cubicBezTo>
                  <a:cubicBezTo>
                    <a:pt x="122" y="91"/>
                    <a:pt x="122" y="91"/>
                    <a:pt x="122" y="91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118" y="85"/>
                    <a:pt x="118" y="85"/>
                    <a:pt x="118" y="85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4" y="73"/>
                    <a:pt x="114" y="73"/>
                    <a:pt x="114" y="73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4" y="60"/>
                    <a:pt x="114" y="60"/>
                    <a:pt x="114" y="60"/>
                  </a:cubicBezTo>
                  <a:cubicBezTo>
                    <a:pt x="114" y="58"/>
                    <a:pt x="114" y="58"/>
                    <a:pt x="114" y="58"/>
                  </a:cubicBezTo>
                  <a:cubicBezTo>
                    <a:pt x="112" y="56"/>
                    <a:pt x="112" y="56"/>
                    <a:pt x="112" y="56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6" y="45"/>
                    <a:pt x="86" y="45"/>
                    <a:pt x="86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8" y="40"/>
                    <a:pt x="78" y="40"/>
                    <a:pt x="78" y="40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2" y="39"/>
                    <a:pt x="72" y="39"/>
                    <a:pt x="72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3" y="35"/>
                    <a:pt x="63" y="35"/>
                    <a:pt x="63" y="35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0" y="42"/>
                    <a:pt x="10" y="42"/>
                    <a:pt x="10" y="42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9"/>
                    <a:pt x="15" y="89"/>
                    <a:pt x="15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9" y="91"/>
                    <a:pt x="19" y="91"/>
                    <a:pt x="19" y="91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9" y="102"/>
                    <a:pt x="9" y="102"/>
                    <a:pt x="9" y="102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0" y="109"/>
                    <a:pt x="10" y="109"/>
                    <a:pt x="10" y="109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9" y="113"/>
                    <a:pt x="9" y="113"/>
                    <a:pt x="9" y="113"/>
                  </a:cubicBezTo>
                  <a:cubicBezTo>
                    <a:pt x="9" y="113"/>
                    <a:pt x="16" y="157"/>
                    <a:pt x="17" y="159"/>
                  </a:cubicBezTo>
                  <a:cubicBezTo>
                    <a:pt x="17" y="160"/>
                    <a:pt x="25" y="164"/>
                    <a:pt x="35" y="169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38" y="179"/>
                    <a:pt x="38" y="179"/>
                    <a:pt x="38" y="179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45" y="179"/>
                    <a:pt x="45" y="179"/>
                    <a:pt x="45" y="179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1"/>
                    <a:pt x="52" y="171"/>
                    <a:pt x="52" y="171"/>
                  </a:cubicBezTo>
                  <a:cubicBezTo>
                    <a:pt x="55" y="169"/>
                    <a:pt x="55" y="169"/>
                    <a:pt x="55" y="169"/>
                  </a:cubicBezTo>
                  <a:cubicBezTo>
                    <a:pt x="55" y="165"/>
                    <a:pt x="55" y="165"/>
                    <a:pt x="55" y="165"/>
                  </a:cubicBezTo>
                  <a:cubicBezTo>
                    <a:pt x="59" y="167"/>
                    <a:pt x="59" y="167"/>
                    <a:pt x="59" y="167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2" y="169"/>
                    <a:pt x="62" y="169"/>
                    <a:pt x="62" y="169"/>
                  </a:cubicBezTo>
                  <a:cubicBezTo>
                    <a:pt x="66" y="169"/>
                    <a:pt x="66" y="169"/>
                    <a:pt x="66" y="169"/>
                  </a:cubicBezTo>
                  <a:cubicBezTo>
                    <a:pt x="71" y="169"/>
                    <a:pt x="71" y="169"/>
                    <a:pt x="71" y="169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6" y="174"/>
                    <a:pt x="76" y="174"/>
                    <a:pt x="76" y="174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86" y="168"/>
                    <a:pt x="86" y="168"/>
                    <a:pt x="86" y="168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5" y="168"/>
                    <a:pt x="95" y="168"/>
                    <a:pt x="95" y="168"/>
                  </a:cubicBezTo>
                  <a:cubicBezTo>
                    <a:pt x="96" y="169"/>
                    <a:pt x="96" y="169"/>
                    <a:pt x="96" y="169"/>
                  </a:cubicBezTo>
                  <a:cubicBezTo>
                    <a:pt x="98" y="171"/>
                    <a:pt x="98" y="171"/>
                    <a:pt x="98" y="171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101" y="151"/>
                    <a:pt x="101" y="151"/>
                    <a:pt x="101" y="151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5" y="136"/>
                    <a:pt x="105" y="136"/>
                    <a:pt x="105" y="136"/>
                  </a:cubicBezTo>
                  <a:cubicBezTo>
                    <a:pt x="108" y="135"/>
                    <a:pt x="108" y="135"/>
                    <a:pt x="108" y="135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2" y="131"/>
                    <a:pt x="132" y="131"/>
                    <a:pt x="132" y="131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8" y="141"/>
                    <a:pt x="148" y="141"/>
                    <a:pt x="148" y="141"/>
                  </a:cubicBezTo>
                  <a:cubicBezTo>
                    <a:pt x="148" y="142"/>
                    <a:pt x="148" y="142"/>
                    <a:pt x="148" y="142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1"/>
                    <a:pt x="151" y="141"/>
                    <a:pt x="151" y="141"/>
                  </a:cubicBezTo>
                  <a:cubicBezTo>
                    <a:pt x="151" y="139"/>
                    <a:pt x="151" y="139"/>
                    <a:pt x="151" y="139"/>
                  </a:cubicBezTo>
                  <a:cubicBezTo>
                    <a:pt x="149" y="138"/>
                    <a:pt x="149" y="138"/>
                    <a:pt x="149" y="138"/>
                  </a:cubicBezTo>
                  <a:cubicBezTo>
                    <a:pt x="148" y="135"/>
                    <a:pt x="148" y="135"/>
                    <a:pt x="148" y="135"/>
                  </a:cubicBezTo>
                  <a:cubicBezTo>
                    <a:pt x="151" y="131"/>
                    <a:pt x="151" y="131"/>
                    <a:pt x="151" y="131"/>
                  </a:cubicBezTo>
                  <a:cubicBezTo>
                    <a:pt x="151" y="128"/>
                    <a:pt x="151" y="128"/>
                    <a:pt x="151" y="128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1" y="124"/>
                    <a:pt x="151" y="124"/>
                    <a:pt x="151" y="124"/>
                  </a:cubicBezTo>
                  <a:cubicBezTo>
                    <a:pt x="152" y="122"/>
                    <a:pt x="152" y="122"/>
                    <a:pt x="152" y="122"/>
                  </a:cubicBezTo>
                  <a:lnTo>
                    <a:pt x="152" y="11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379542" y="3248840"/>
              <a:ext cx="383108" cy="729705"/>
            </a:xfrm>
            <a:custGeom>
              <a:avLst/>
              <a:gdLst>
                <a:gd name="T0" fmla="*/ 200 w 212"/>
                <a:gd name="T1" fmla="*/ 323 h 333"/>
                <a:gd name="T2" fmla="*/ 204 w 212"/>
                <a:gd name="T3" fmla="*/ 316 h 333"/>
                <a:gd name="T4" fmla="*/ 208 w 212"/>
                <a:gd name="T5" fmla="*/ 305 h 333"/>
                <a:gd name="T6" fmla="*/ 208 w 212"/>
                <a:gd name="T7" fmla="*/ 293 h 333"/>
                <a:gd name="T8" fmla="*/ 200 w 212"/>
                <a:gd name="T9" fmla="*/ 288 h 333"/>
                <a:gd name="T10" fmla="*/ 195 w 212"/>
                <a:gd name="T11" fmla="*/ 282 h 333"/>
                <a:gd name="T12" fmla="*/ 199 w 212"/>
                <a:gd name="T13" fmla="*/ 278 h 333"/>
                <a:gd name="T14" fmla="*/ 204 w 212"/>
                <a:gd name="T15" fmla="*/ 270 h 333"/>
                <a:gd name="T16" fmla="*/ 208 w 212"/>
                <a:gd name="T17" fmla="*/ 252 h 333"/>
                <a:gd name="T18" fmla="*/ 205 w 212"/>
                <a:gd name="T19" fmla="*/ 231 h 333"/>
                <a:gd name="T20" fmla="*/ 185 w 212"/>
                <a:gd name="T21" fmla="*/ 197 h 333"/>
                <a:gd name="T22" fmla="*/ 178 w 212"/>
                <a:gd name="T23" fmla="*/ 175 h 333"/>
                <a:gd name="T24" fmla="*/ 171 w 212"/>
                <a:gd name="T25" fmla="*/ 174 h 333"/>
                <a:gd name="T26" fmla="*/ 151 w 212"/>
                <a:gd name="T27" fmla="*/ 175 h 333"/>
                <a:gd name="T28" fmla="*/ 135 w 212"/>
                <a:gd name="T29" fmla="*/ 166 h 333"/>
                <a:gd name="T30" fmla="*/ 126 w 212"/>
                <a:gd name="T31" fmla="*/ 147 h 333"/>
                <a:gd name="T32" fmla="*/ 120 w 212"/>
                <a:gd name="T33" fmla="*/ 134 h 333"/>
                <a:gd name="T34" fmla="*/ 124 w 212"/>
                <a:gd name="T35" fmla="*/ 122 h 333"/>
                <a:gd name="T36" fmla="*/ 131 w 212"/>
                <a:gd name="T37" fmla="*/ 111 h 333"/>
                <a:gd name="T38" fmla="*/ 134 w 212"/>
                <a:gd name="T39" fmla="*/ 95 h 333"/>
                <a:gd name="T40" fmla="*/ 144 w 212"/>
                <a:gd name="T41" fmla="*/ 86 h 333"/>
                <a:gd name="T42" fmla="*/ 166 w 212"/>
                <a:gd name="T43" fmla="*/ 77 h 333"/>
                <a:gd name="T44" fmla="*/ 179 w 212"/>
                <a:gd name="T45" fmla="*/ 77 h 333"/>
                <a:gd name="T46" fmla="*/ 175 w 212"/>
                <a:gd name="T47" fmla="*/ 69 h 333"/>
                <a:gd name="T48" fmla="*/ 178 w 212"/>
                <a:gd name="T49" fmla="*/ 54 h 333"/>
                <a:gd name="T50" fmla="*/ 162 w 212"/>
                <a:gd name="T51" fmla="*/ 41 h 333"/>
                <a:gd name="T52" fmla="*/ 148 w 212"/>
                <a:gd name="T53" fmla="*/ 42 h 333"/>
                <a:gd name="T54" fmla="*/ 131 w 212"/>
                <a:gd name="T55" fmla="*/ 42 h 333"/>
                <a:gd name="T56" fmla="*/ 124 w 212"/>
                <a:gd name="T57" fmla="*/ 30 h 333"/>
                <a:gd name="T58" fmla="*/ 114 w 212"/>
                <a:gd name="T59" fmla="*/ 20 h 333"/>
                <a:gd name="T60" fmla="*/ 104 w 212"/>
                <a:gd name="T61" fmla="*/ 6 h 333"/>
                <a:gd name="T62" fmla="*/ 91 w 212"/>
                <a:gd name="T63" fmla="*/ 2 h 333"/>
                <a:gd name="T64" fmla="*/ 95 w 212"/>
                <a:gd name="T65" fmla="*/ 12 h 333"/>
                <a:gd name="T66" fmla="*/ 86 w 212"/>
                <a:gd name="T67" fmla="*/ 33 h 333"/>
                <a:gd name="T68" fmla="*/ 54 w 212"/>
                <a:gd name="T69" fmla="*/ 54 h 333"/>
                <a:gd name="T70" fmla="*/ 47 w 212"/>
                <a:gd name="T71" fmla="*/ 61 h 333"/>
                <a:gd name="T72" fmla="*/ 38 w 212"/>
                <a:gd name="T73" fmla="*/ 86 h 333"/>
                <a:gd name="T74" fmla="*/ 29 w 212"/>
                <a:gd name="T75" fmla="*/ 82 h 333"/>
                <a:gd name="T76" fmla="*/ 17 w 212"/>
                <a:gd name="T77" fmla="*/ 77 h 333"/>
                <a:gd name="T78" fmla="*/ 14 w 212"/>
                <a:gd name="T79" fmla="*/ 74 h 333"/>
                <a:gd name="T80" fmla="*/ 15 w 212"/>
                <a:gd name="T81" fmla="*/ 61 h 333"/>
                <a:gd name="T82" fmla="*/ 6 w 212"/>
                <a:gd name="T83" fmla="*/ 69 h 333"/>
                <a:gd name="T84" fmla="*/ 4 w 212"/>
                <a:gd name="T85" fmla="*/ 90 h 333"/>
                <a:gd name="T86" fmla="*/ 8 w 212"/>
                <a:gd name="T87" fmla="*/ 104 h 333"/>
                <a:gd name="T88" fmla="*/ 6 w 212"/>
                <a:gd name="T89" fmla="*/ 111 h 333"/>
                <a:gd name="T90" fmla="*/ 30 w 212"/>
                <a:gd name="T91" fmla="*/ 134 h 333"/>
                <a:gd name="T92" fmla="*/ 50 w 212"/>
                <a:gd name="T93" fmla="*/ 168 h 333"/>
                <a:gd name="T94" fmla="*/ 65 w 212"/>
                <a:gd name="T95" fmla="*/ 204 h 333"/>
                <a:gd name="T96" fmla="*/ 74 w 212"/>
                <a:gd name="T97" fmla="*/ 217 h 333"/>
                <a:gd name="T98" fmla="*/ 90 w 212"/>
                <a:gd name="T99" fmla="*/ 241 h 333"/>
                <a:gd name="T100" fmla="*/ 91 w 212"/>
                <a:gd name="T101" fmla="*/ 253 h 333"/>
                <a:gd name="T102" fmla="*/ 100 w 212"/>
                <a:gd name="T103" fmla="*/ 269 h 333"/>
                <a:gd name="T104" fmla="*/ 134 w 212"/>
                <a:gd name="T105" fmla="*/ 293 h 333"/>
                <a:gd name="T106" fmla="*/ 170 w 212"/>
                <a:gd name="T107" fmla="*/ 312 h 333"/>
                <a:gd name="T108" fmla="*/ 187 w 212"/>
                <a:gd name="T109" fmla="*/ 327 h 333"/>
                <a:gd name="T110" fmla="*/ 192 w 212"/>
                <a:gd name="T111" fmla="*/ 331 h 333"/>
                <a:gd name="T112" fmla="*/ 192 w 212"/>
                <a:gd name="T113" fmla="*/ 33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2" h="333">
                  <a:moveTo>
                    <a:pt x="192" y="331"/>
                  </a:moveTo>
                  <a:lnTo>
                    <a:pt x="199" y="331"/>
                  </a:lnTo>
                  <a:lnTo>
                    <a:pt x="200" y="329"/>
                  </a:lnTo>
                  <a:lnTo>
                    <a:pt x="200" y="327"/>
                  </a:lnTo>
                  <a:lnTo>
                    <a:pt x="200" y="323"/>
                  </a:lnTo>
                  <a:lnTo>
                    <a:pt x="200" y="322"/>
                  </a:lnTo>
                  <a:lnTo>
                    <a:pt x="200" y="320"/>
                  </a:lnTo>
                  <a:lnTo>
                    <a:pt x="201" y="320"/>
                  </a:lnTo>
                  <a:lnTo>
                    <a:pt x="204" y="318"/>
                  </a:lnTo>
                  <a:lnTo>
                    <a:pt x="204" y="316"/>
                  </a:lnTo>
                  <a:lnTo>
                    <a:pt x="205" y="320"/>
                  </a:lnTo>
                  <a:lnTo>
                    <a:pt x="204" y="314"/>
                  </a:lnTo>
                  <a:lnTo>
                    <a:pt x="201" y="312"/>
                  </a:lnTo>
                  <a:lnTo>
                    <a:pt x="204" y="310"/>
                  </a:lnTo>
                  <a:lnTo>
                    <a:pt x="208" y="305"/>
                  </a:lnTo>
                  <a:lnTo>
                    <a:pt x="212" y="301"/>
                  </a:lnTo>
                  <a:lnTo>
                    <a:pt x="212" y="298"/>
                  </a:lnTo>
                  <a:lnTo>
                    <a:pt x="209" y="298"/>
                  </a:lnTo>
                  <a:lnTo>
                    <a:pt x="209" y="293"/>
                  </a:lnTo>
                  <a:lnTo>
                    <a:pt x="208" y="293"/>
                  </a:lnTo>
                  <a:lnTo>
                    <a:pt x="205" y="293"/>
                  </a:lnTo>
                  <a:lnTo>
                    <a:pt x="201" y="293"/>
                  </a:lnTo>
                  <a:lnTo>
                    <a:pt x="204" y="289"/>
                  </a:lnTo>
                  <a:lnTo>
                    <a:pt x="201" y="289"/>
                  </a:lnTo>
                  <a:lnTo>
                    <a:pt x="200" y="288"/>
                  </a:lnTo>
                  <a:lnTo>
                    <a:pt x="199" y="288"/>
                  </a:lnTo>
                  <a:lnTo>
                    <a:pt x="196" y="288"/>
                  </a:lnTo>
                  <a:lnTo>
                    <a:pt x="195" y="285"/>
                  </a:lnTo>
                  <a:lnTo>
                    <a:pt x="192" y="284"/>
                  </a:lnTo>
                  <a:lnTo>
                    <a:pt x="195" y="282"/>
                  </a:lnTo>
                  <a:lnTo>
                    <a:pt x="196" y="284"/>
                  </a:lnTo>
                  <a:lnTo>
                    <a:pt x="195" y="280"/>
                  </a:lnTo>
                  <a:lnTo>
                    <a:pt x="195" y="278"/>
                  </a:lnTo>
                  <a:lnTo>
                    <a:pt x="196" y="276"/>
                  </a:lnTo>
                  <a:lnTo>
                    <a:pt x="199" y="278"/>
                  </a:lnTo>
                  <a:lnTo>
                    <a:pt x="204" y="282"/>
                  </a:lnTo>
                  <a:lnTo>
                    <a:pt x="205" y="278"/>
                  </a:lnTo>
                  <a:lnTo>
                    <a:pt x="205" y="277"/>
                  </a:lnTo>
                  <a:lnTo>
                    <a:pt x="205" y="274"/>
                  </a:lnTo>
                  <a:lnTo>
                    <a:pt x="204" y="270"/>
                  </a:lnTo>
                  <a:lnTo>
                    <a:pt x="201" y="269"/>
                  </a:lnTo>
                  <a:lnTo>
                    <a:pt x="204" y="266"/>
                  </a:lnTo>
                  <a:lnTo>
                    <a:pt x="208" y="258"/>
                  </a:lnTo>
                  <a:lnTo>
                    <a:pt x="208" y="254"/>
                  </a:lnTo>
                  <a:lnTo>
                    <a:pt x="208" y="252"/>
                  </a:lnTo>
                  <a:lnTo>
                    <a:pt x="205" y="248"/>
                  </a:lnTo>
                  <a:lnTo>
                    <a:pt x="205" y="241"/>
                  </a:lnTo>
                  <a:lnTo>
                    <a:pt x="205" y="236"/>
                  </a:lnTo>
                  <a:lnTo>
                    <a:pt x="205" y="235"/>
                  </a:lnTo>
                  <a:lnTo>
                    <a:pt x="205" y="231"/>
                  </a:lnTo>
                  <a:lnTo>
                    <a:pt x="209" y="228"/>
                  </a:lnTo>
                  <a:lnTo>
                    <a:pt x="208" y="225"/>
                  </a:lnTo>
                  <a:lnTo>
                    <a:pt x="192" y="197"/>
                  </a:lnTo>
                  <a:lnTo>
                    <a:pt x="188" y="197"/>
                  </a:lnTo>
                  <a:lnTo>
                    <a:pt x="185" y="197"/>
                  </a:lnTo>
                  <a:lnTo>
                    <a:pt x="182" y="200"/>
                  </a:lnTo>
                  <a:lnTo>
                    <a:pt x="179" y="197"/>
                  </a:lnTo>
                  <a:lnTo>
                    <a:pt x="178" y="197"/>
                  </a:lnTo>
                  <a:lnTo>
                    <a:pt x="175" y="181"/>
                  </a:lnTo>
                  <a:lnTo>
                    <a:pt x="178" y="175"/>
                  </a:lnTo>
                  <a:lnTo>
                    <a:pt x="175" y="174"/>
                  </a:lnTo>
                  <a:lnTo>
                    <a:pt x="175" y="171"/>
                  </a:lnTo>
                  <a:lnTo>
                    <a:pt x="178" y="170"/>
                  </a:lnTo>
                  <a:lnTo>
                    <a:pt x="174" y="171"/>
                  </a:lnTo>
                  <a:lnTo>
                    <a:pt x="171" y="174"/>
                  </a:lnTo>
                  <a:lnTo>
                    <a:pt x="166" y="179"/>
                  </a:lnTo>
                  <a:lnTo>
                    <a:pt x="162" y="181"/>
                  </a:lnTo>
                  <a:lnTo>
                    <a:pt x="158" y="181"/>
                  </a:lnTo>
                  <a:lnTo>
                    <a:pt x="151" y="181"/>
                  </a:lnTo>
                  <a:lnTo>
                    <a:pt x="151" y="175"/>
                  </a:lnTo>
                  <a:lnTo>
                    <a:pt x="147" y="171"/>
                  </a:lnTo>
                  <a:lnTo>
                    <a:pt x="144" y="171"/>
                  </a:lnTo>
                  <a:lnTo>
                    <a:pt x="142" y="170"/>
                  </a:lnTo>
                  <a:lnTo>
                    <a:pt x="134" y="170"/>
                  </a:lnTo>
                  <a:lnTo>
                    <a:pt x="135" y="166"/>
                  </a:lnTo>
                  <a:lnTo>
                    <a:pt x="138" y="162"/>
                  </a:lnTo>
                  <a:lnTo>
                    <a:pt x="131" y="156"/>
                  </a:lnTo>
                  <a:lnTo>
                    <a:pt x="130" y="155"/>
                  </a:lnTo>
                  <a:lnTo>
                    <a:pt x="128" y="151"/>
                  </a:lnTo>
                  <a:lnTo>
                    <a:pt x="126" y="147"/>
                  </a:lnTo>
                  <a:lnTo>
                    <a:pt x="124" y="143"/>
                  </a:lnTo>
                  <a:lnTo>
                    <a:pt x="124" y="140"/>
                  </a:lnTo>
                  <a:lnTo>
                    <a:pt x="122" y="139"/>
                  </a:lnTo>
                  <a:lnTo>
                    <a:pt x="120" y="135"/>
                  </a:lnTo>
                  <a:lnTo>
                    <a:pt x="120" y="134"/>
                  </a:lnTo>
                  <a:lnTo>
                    <a:pt x="122" y="131"/>
                  </a:lnTo>
                  <a:lnTo>
                    <a:pt x="124" y="131"/>
                  </a:lnTo>
                  <a:lnTo>
                    <a:pt x="124" y="130"/>
                  </a:lnTo>
                  <a:lnTo>
                    <a:pt x="122" y="126"/>
                  </a:lnTo>
                  <a:lnTo>
                    <a:pt x="124" y="122"/>
                  </a:lnTo>
                  <a:lnTo>
                    <a:pt x="126" y="120"/>
                  </a:lnTo>
                  <a:lnTo>
                    <a:pt x="131" y="118"/>
                  </a:lnTo>
                  <a:lnTo>
                    <a:pt x="131" y="116"/>
                  </a:lnTo>
                  <a:lnTo>
                    <a:pt x="131" y="114"/>
                  </a:lnTo>
                  <a:lnTo>
                    <a:pt x="131" y="111"/>
                  </a:lnTo>
                  <a:lnTo>
                    <a:pt x="131" y="107"/>
                  </a:lnTo>
                  <a:lnTo>
                    <a:pt x="134" y="104"/>
                  </a:lnTo>
                  <a:lnTo>
                    <a:pt x="134" y="100"/>
                  </a:lnTo>
                  <a:lnTo>
                    <a:pt x="134" y="98"/>
                  </a:lnTo>
                  <a:lnTo>
                    <a:pt x="134" y="95"/>
                  </a:lnTo>
                  <a:lnTo>
                    <a:pt x="135" y="91"/>
                  </a:lnTo>
                  <a:lnTo>
                    <a:pt x="139" y="90"/>
                  </a:lnTo>
                  <a:lnTo>
                    <a:pt x="142" y="90"/>
                  </a:lnTo>
                  <a:lnTo>
                    <a:pt x="143" y="87"/>
                  </a:lnTo>
                  <a:lnTo>
                    <a:pt x="144" y="86"/>
                  </a:lnTo>
                  <a:lnTo>
                    <a:pt x="151" y="81"/>
                  </a:lnTo>
                  <a:lnTo>
                    <a:pt x="155" y="81"/>
                  </a:lnTo>
                  <a:lnTo>
                    <a:pt x="160" y="81"/>
                  </a:lnTo>
                  <a:lnTo>
                    <a:pt x="164" y="78"/>
                  </a:lnTo>
                  <a:lnTo>
                    <a:pt x="166" y="77"/>
                  </a:lnTo>
                  <a:lnTo>
                    <a:pt x="168" y="77"/>
                  </a:lnTo>
                  <a:lnTo>
                    <a:pt x="171" y="74"/>
                  </a:lnTo>
                  <a:lnTo>
                    <a:pt x="174" y="74"/>
                  </a:lnTo>
                  <a:lnTo>
                    <a:pt x="178" y="78"/>
                  </a:lnTo>
                  <a:lnTo>
                    <a:pt x="179" y="77"/>
                  </a:lnTo>
                  <a:lnTo>
                    <a:pt x="182" y="78"/>
                  </a:lnTo>
                  <a:lnTo>
                    <a:pt x="182" y="77"/>
                  </a:lnTo>
                  <a:lnTo>
                    <a:pt x="182" y="74"/>
                  </a:lnTo>
                  <a:lnTo>
                    <a:pt x="178" y="69"/>
                  </a:lnTo>
                  <a:lnTo>
                    <a:pt x="175" y="69"/>
                  </a:lnTo>
                  <a:lnTo>
                    <a:pt x="171" y="69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74" y="59"/>
                  </a:lnTo>
                  <a:lnTo>
                    <a:pt x="178" y="54"/>
                  </a:lnTo>
                  <a:lnTo>
                    <a:pt x="179" y="50"/>
                  </a:lnTo>
                  <a:lnTo>
                    <a:pt x="175" y="43"/>
                  </a:lnTo>
                  <a:lnTo>
                    <a:pt x="170" y="43"/>
                  </a:lnTo>
                  <a:lnTo>
                    <a:pt x="166" y="41"/>
                  </a:lnTo>
                  <a:lnTo>
                    <a:pt x="162" y="41"/>
                  </a:lnTo>
                  <a:lnTo>
                    <a:pt x="158" y="42"/>
                  </a:lnTo>
                  <a:lnTo>
                    <a:pt x="155" y="41"/>
                  </a:lnTo>
                  <a:lnTo>
                    <a:pt x="152" y="38"/>
                  </a:lnTo>
                  <a:lnTo>
                    <a:pt x="151" y="41"/>
                  </a:lnTo>
                  <a:lnTo>
                    <a:pt x="148" y="42"/>
                  </a:lnTo>
                  <a:lnTo>
                    <a:pt x="143" y="43"/>
                  </a:lnTo>
                  <a:lnTo>
                    <a:pt x="139" y="43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1" y="42"/>
                  </a:lnTo>
                  <a:lnTo>
                    <a:pt x="130" y="41"/>
                  </a:lnTo>
                  <a:lnTo>
                    <a:pt x="130" y="37"/>
                  </a:lnTo>
                  <a:lnTo>
                    <a:pt x="130" y="34"/>
                  </a:lnTo>
                  <a:lnTo>
                    <a:pt x="128" y="33"/>
                  </a:lnTo>
                  <a:lnTo>
                    <a:pt x="124" y="30"/>
                  </a:lnTo>
                  <a:lnTo>
                    <a:pt x="124" y="26"/>
                  </a:lnTo>
                  <a:lnTo>
                    <a:pt x="122" y="25"/>
                  </a:lnTo>
                  <a:lnTo>
                    <a:pt x="120" y="24"/>
                  </a:lnTo>
                  <a:lnTo>
                    <a:pt x="116" y="21"/>
                  </a:lnTo>
                  <a:lnTo>
                    <a:pt x="114" y="20"/>
                  </a:lnTo>
                  <a:lnTo>
                    <a:pt x="112" y="17"/>
                  </a:lnTo>
                  <a:lnTo>
                    <a:pt x="111" y="17"/>
                  </a:lnTo>
                  <a:lnTo>
                    <a:pt x="111" y="16"/>
                  </a:lnTo>
                  <a:lnTo>
                    <a:pt x="108" y="10"/>
                  </a:lnTo>
                  <a:lnTo>
                    <a:pt x="104" y="6"/>
                  </a:lnTo>
                  <a:lnTo>
                    <a:pt x="100" y="2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4" y="1"/>
                  </a:lnTo>
                  <a:lnTo>
                    <a:pt x="91" y="2"/>
                  </a:lnTo>
                  <a:lnTo>
                    <a:pt x="90" y="2"/>
                  </a:lnTo>
                  <a:lnTo>
                    <a:pt x="91" y="4"/>
                  </a:lnTo>
                  <a:lnTo>
                    <a:pt x="93" y="6"/>
                  </a:lnTo>
                  <a:lnTo>
                    <a:pt x="94" y="8"/>
                  </a:lnTo>
                  <a:lnTo>
                    <a:pt x="95" y="12"/>
                  </a:lnTo>
                  <a:lnTo>
                    <a:pt x="95" y="17"/>
                  </a:lnTo>
                  <a:lnTo>
                    <a:pt x="94" y="16"/>
                  </a:lnTo>
                  <a:lnTo>
                    <a:pt x="90" y="24"/>
                  </a:lnTo>
                  <a:lnTo>
                    <a:pt x="90" y="25"/>
                  </a:lnTo>
                  <a:lnTo>
                    <a:pt x="86" y="33"/>
                  </a:lnTo>
                  <a:lnTo>
                    <a:pt x="81" y="41"/>
                  </a:lnTo>
                  <a:lnTo>
                    <a:pt x="74" y="46"/>
                  </a:lnTo>
                  <a:lnTo>
                    <a:pt x="65" y="50"/>
                  </a:lnTo>
                  <a:lnTo>
                    <a:pt x="57" y="51"/>
                  </a:lnTo>
                  <a:lnTo>
                    <a:pt x="54" y="54"/>
                  </a:lnTo>
                  <a:lnTo>
                    <a:pt x="51" y="57"/>
                  </a:lnTo>
                  <a:lnTo>
                    <a:pt x="50" y="59"/>
                  </a:lnTo>
                  <a:lnTo>
                    <a:pt x="50" y="61"/>
                  </a:lnTo>
                  <a:lnTo>
                    <a:pt x="50" y="63"/>
                  </a:lnTo>
                  <a:lnTo>
                    <a:pt x="47" y="61"/>
                  </a:lnTo>
                  <a:lnTo>
                    <a:pt x="46" y="63"/>
                  </a:lnTo>
                  <a:lnTo>
                    <a:pt x="46" y="65"/>
                  </a:lnTo>
                  <a:lnTo>
                    <a:pt x="45" y="66"/>
                  </a:lnTo>
                  <a:lnTo>
                    <a:pt x="43" y="65"/>
                  </a:lnTo>
                  <a:lnTo>
                    <a:pt x="38" y="86"/>
                  </a:lnTo>
                  <a:lnTo>
                    <a:pt x="37" y="87"/>
                  </a:lnTo>
                  <a:lnTo>
                    <a:pt x="34" y="90"/>
                  </a:lnTo>
                  <a:lnTo>
                    <a:pt x="33" y="87"/>
                  </a:lnTo>
                  <a:lnTo>
                    <a:pt x="30" y="86"/>
                  </a:lnTo>
                  <a:lnTo>
                    <a:pt x="29" y="82"/>
                  </a:lnTo>
                  <a:lnTo>
                    <a:pt x="27" y="81"/>
                  </a:lnTo>
                  <a:lnTo>
                    <a:pt x="25" y="81"/>
                  </a:lnTo>
                  <a:lnTo>
                    <a:pt x="23" y="81"/>
                  </a:lnTo>
                  <a:lnTo>
                    <a:pt x="19" y="77"/>
                  </a:lnTo>
                  <a:lnTo>
                    <a:pt x="17" y="77"/>
                  </a:lnTo>
                  <a:lnTo>
                    <a:pt x="15" y="78"/>
                  </a:lnTo>
                  <a:lnTo>
                    <a:pt x="15" y="79"/>
                  </a:lnTo>
                  <a:lnTo>
                    <a:pt x="14" y="81"/>
                  </a:lnTo>
                  <a:lnTo>
                    <a:pt x="15" y="77"/>
                  </a:lnTo>
                  <a:lnTo>
                    <a:pt x="14" y="74"/>
                  </a:lnTo>
                  <a:lnTo>
                    <a:pt x="14" y="73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7" y="65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4" y="63"/>
                  </a:lnTo>
                  <a:lnTo>
                    <a:pt x="10" y="65"/>
                  </a:lnTo>
                  <a:lnTo>
                    <a:pt x="6" y="69"/>
                  </a:lnTo>
                  <a:lnTo>
                    <a:pt x="2" y="74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2" y="87"/>
                  </a:lnTo>
                  <a:lnTo>
                    <a:pt x="4" y="90"/>
                  </a:lnTo>
                  <a:lnTo>
                    <a:pt x="2" y="91"/>
                  </a:lnTo>
                  <a:lnTo>
                    <a:pt x="4" y="95"/>
                  </a:lnTo>
                  <a:lnTo>
                    <a:pt x="6" y="99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4" y="104"/>
                  </a:lnTo>
                  <a:lnTo>
                    <a:pt x="4" y="107"/>
                  </a:lnTo>
                  <a:lnTo>
                    <a:pt x="4" y="108"/>
                  </a:lnTo>
                  <a:lnTo>
                    <a:pt x="6" y="111"/>
                  </a:lnTo>
                  <a:lnTo>
                    <a:pt x="8" y="112"/>
                  </a:lnTo>
                  <a:lnTo>
                    <a:pt x="15" y="116"/>
                  </a:lnTo>
                  <a:lnTo>
                    <a:pt x="21" y="120"/>
                  </a:lnTo>
                  <a:lnTo>
                    <a:pt x="27" y="127"/>
                  </a:lnTo>
                  <a:lnTo>
                    <a:pt x="30" y="134"/>
                  </a:lnTo>
                  <a:lnTo>
                    <a:pt x="34" y="140"/>
                  </a:lnTo>
                  <a:lnTo>
                    <a:pt x="38" y="147"/>
                  </a:lnTo>
                  <a:lnTo>
                    <a:pt x="42" y="152"/>
                  </a:lnTo>
                  <a:lnTo>
                    <a:pt x="43" y="158"/>
                  </a:lnTo>
                  <a:lnTo>
                    <a:pt x="50" y="168"/>
                  </a:lnTo>
                  <a:lnTo>
                    <a:pt x="54" y="177"/>
                  </a:lnTo>
                  <a:lnTo>
                    <a:pt x="57" y="187"/>
                  </a:lnTo>
                  <a:lnTo>
                    <a:pt x="63" y="196"/>
                  </a:lnTo>
                  <a:lnTo>
                    <a:pt x="65" y="201"/>
                  </a:lnTo>
                  <a:lnTo>
                    <a:pt x="65" y="204"/>
                  </a:lnTo>
                  <a:lnTo>
                    <a:pt x="67" y="205"/>
                  </a:lnTo>
                  <a:lnTo>
                    <a:pt x="69" y="208"/>
                  </a:lnTo>
                  <a:lnTo>
                    <a:pt x="73" y="212"/>
                  </a:lnTo>
                  <a:lnTo>
                    <a:pt x="74" y="213"/>
                  </a:lnTo>
                  <a:lnTo>
                    <a:pt x="74" y="217"/>
                  </a:lnTo>
                  <a:lnTo>
                    <a:pt x="74" y="219"/>
                  </a:lnTo>
                  <a:lnTo>
                    <a:pt x="77" y="221"/>
                  </a:lnTo>
                  <a:lnTo>
                    <a:pt x="82" y="227"/>
                  </a:lnTo>
                  <a:lnTo>
                    <a:pt x="86" y="235"/>
                  </a:lnTo>
                  <a:lnTo>
                    <a:pt x="90" y="241"/>
                  </a:lnTo>
                  <a:lnTo>
                    <a:pt x="91" y="245"/>
                  </a:lnTo>
                  <a:lnTo>
                    <a:pt x="91" y="249"/>
                  </a:lnTo>
                  <a:lnTo>
                    <a:pt x="90" y="249"/>
                  </a:lnTo>
                  <a:lnTo>
                    <a:pt x="90" y="252"/>
                  </a:lnTo>
                  <a:lnTo>
                    <a:pt x="91" y="253"/>
                  </a:lnTo>
                  <a:lnTo>
                    <a:pt x="91" y="254"/>
                  </a:lnTo>
                  <a:lnTo>
                    <a:pt x="91" y="257"/>
                  </a:lnTo>
                  <a:lnTo>
                    <a:pt x="95" y="258"/>
                  </a:lnTo>
                  <a:lnTo>
                    <a:pt x="98" y="262"/>
                  </a:lnTo>
                  <a:lnTo>
                    <a:pt x="100" y="269"/>
                  </a:lnTo>
                  <a:lnTo>
                    <a:pt x="107" y="272"/>
                  </a:lnTo>
                  <a:lnTo>
                    <a:pt x="111" y="276"/>
                  </a:lnTo>
                  <a:lnTo>
                    <a:pt x="114" y="280"/>
                  </a:lnTo>
                  <a:lnTo>
                    <a:pt x="126" y="285"/>
                  </a:lnTo>
                  <a:lnTo>
                    <a:pt x="134" y="293"/>
                  </a:lnTo>
                  <a:lnTo>
                    <a:pt x="144" y="297"/>
                  </a:lnTo>
                  <a:lnTo>
                    <a:pt x="152" y="301"/>
                  </a:lnTo>
                  <a:lnTo>
                    <a:pt x="158" y="302"/>
                  </a:lnTo>
                  <a:lnTo>
                    <a:pt x="162" y="306"/>
                  </a:lnTo>
                  <a:lnTo>
                    <a:pt x="170" y="312"/>
                  </a:lnTo>
                  <a:lnTo>
                    <a:pt x="174" y="314"/>
                  </a:lnTo>
                  <a:lnTo>
                    <a:pt x="175" y="316"/>
                  </a:lnTo>
                  <a:lnTo>
                    <a:pt x="178" y="320"/>
                  </a:lnTo>
                  <a:lnTo>
                    <a:pt x="179" y="322"/>
                  </a:lnTo>
                  <a:lnTo>
                    <a:pt x="187" y="327"/>
                  </a:lnTo>
                  <a:lnTo>
                    <a:pt x="191" y="329"/>
                  </a:lnTo>
                  <a:lnTo>
                    <a:pt x="195" y="333"/>
                  </a:lnTo>
                  <a:lnTo>
                    <a:pt x="195" y="333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lnTo>
                    <a:pt x="192" y="3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4596396" y="3036285"/>
              <a:ext cx="1129447" cy="1553635"/>
            </a:xfrm>
            <a:custGeom>
              <a:avLst/>
              <a:gdLst>
                <a:gd name="T0" fmla="*/ 354 w 625"/>
                <a:gd name="T1" fmla="*/ 114 h 709"/>
                <a:gd name="T2" fmla="*/ 378 w 625"/>
                <a:gd name="T3" fmla="*/ 91 h 709"/>
                <a:gd name="T4" fmla="*/ 594 w 625"/>
                <a:gd name="T5" fmla="*/ 188 h 709"/>
                <a:gd name="T6" fmla="*/ 522 w 625"/>
                <a:gd name="T7" fmla="*/ 148 h 709"/>
                <a:gd name="T8" fmla="*/ 479 w 625"/>
                <a:gd name="T9" fmla="*/ 143 h 709"/>
                <a:gd name="T10" fmla="*/ 467 w 625"/>
                <a:gd name="T11" fmla="*/ 151 h 709"/>
                <a:gd name="T12" fmla="*/ 463 w 625"/>
                <a:gd name="T13" fmla="*/ 126 h 709"/>
                <a:gd name="T14" fmla="*/ 448 w 625"/>
                <a:gd name="T15" fmla="*/ 121 h 709"/>
                <a:gd name="T16" fmla="*/ 428 w 625"/>
                <a:gd name="T17" fmla="*/ 113 h 709"/>
                <a:gd name="T18" fmla="*/ 409 w 625"/>
                <a:gd name="T19" fmla="*/ 110 h 709"/>
                <a:gd name="T20" fmla="*/ 388 w 625"/>
                <a:gd name="T21" fmla="*/ 135 h 709"/>
                <a:gd name="T22" fmla="*/ 367 w 625"/>
                <a:gd name="T23" fmla="*/ 122 h 709"/>
                <a:gd name="T24" fmla="*/ 404 w 625"/>
                <a:gd name="T25" fmla="*/ 113 h 709"/>
                <a:gd name="T26" fmla="*/ 371 w 625"/>
                <a:gd name="T27" fmla="*/ 109 h 709"/>
                <a:gd name="T28" fmla="*/ 344 w 625"/>
                <a:gd name="T29" fmla="*/ 122 h 709"/>
                <a:gd name="T30" fmla="*/ 380 w 625"/>
                <a:gd name="T31" fmla="*/ 73 h 709"/>
                <a:gd name="T32" fmla="*/ 362 w 625"/>
                <a:gd name="T33" fmla="*/ 22 h 709"/>
                <a:gd name="T34" fmla="*/ 320 w 625"/>
                <a:gd name="T35" fmla="*/ 53 h 709"/>
                <a:gd name="T36" fmla="*/ 283 w 625"/>
                <a:gd name="T37" fmla="*/ 57 h 709"/>
                <a:gd name="T38" fmla="*/ 239 w 625"/>
                <a:gd name="T39" fmla="*/ 74 h 709"/>
                <a:gd name="T40" fmla="*/ 225 w 625"/>
                <a:gd name="T41" fmla="*/ 33 h 709"/>
                <a:gd name="T42" fmla="*/ 209 w 625"/>
                <a:gd name="T43" fmla="*/ 1 h 709"/>
                <a:gd name="T44" fmla="*/ 181 w 625"/>
                <a:gd name="T45" fmla="*/ 21 h 709"/>
                <a:gd name="T46" fmla="*/ 152 w 625"/>
                <a:gd name="T47" fmla="*/ 21 h 709"/>
                <a:gd name="T48" fmla="*/ 164 w 625"/>
                <a:gd name="T49" fmla="*/ 57 h 709"/>
                <a:gd name="T50" fmla="*/ 128 w 625"/>
                <a:gd name="T51" fmla="*/ 78 h 709"/>
                <a:gd name="T52" fmla="*/ 99 w 625"/>
                <a:gd name="T53" fmla="*/ 59 h 709"/>
                <a:gd name="T54" fmla="*/ 65 w 625"/>
                <a:gd name="T55" fmla="*/ 77 h 709"/>
                <a:gd name="T56" fmla="*/ 67 w 625"/>
                <a:gd name="T57" fmla="*/ 114 h 709"/>
                <a:gd name="T58" fmla="*/ 40 w 625"/>
                <a:gd name="T59" fmla="*/ 178 h 709"/>
                <a:gd name="T60" fmla="*/ 11 w 625"/>
                <a:gd name="T61" fmla="*/ 213 h 709"/>
                <a:gd name="T62" fmla="*/ 10 w 625"/>
                <a:gd name="T63" fmla="*/ 252 h 709"/>
                <a:gd name="T64" fmla="*/ 58 w 625"/>
                <a:gd name="T65" fmla="*/ 267 h 709"/>
                <a:gd name="T66" fmla="*/ 85 w 625"/>
                <a:gd name="T67" fmla="*/ 297 h 709"/>
                <a:gd name="T68" fmla="*/ 123 w 625"/>
                <a:gd name="T69" fmla="*/ 276 h 709"/>
                <a:gd name="T70" fmla="*/ 147 w 625"/>
                <a:gd name="T71" fmla="*/ 310 h 709"/>
                <a:gd name="T72" fmla="*/ 182 w 625"/>
                <a:gd name="T73" fmla="*/ 332 h 709"/>
                <a:gd name="T74" fmla="*/ 225 w 625"/>
                <a:gd name="T75" fmla="*/ 373 h 709"/>
                <a:gd name="T76" fmla="*/ 270 w 625"/>
                <a:gd name="T77" fmla="*/ 413 h 709"/>
                <a:gd name="T78" fmla="*/ 269 w 625"/>
                <a:gd name="T79" fmla="*/ 460 h 709"/>
                <a:gd name="T80" fmla="*/ 286 w 625"/>
                <a:gd name="T81" fmla="*/ 500 h 709"/>
                <a:gd name="T82" fmla="*/ 331 w 625"/>
                <a:gd name="T83" fmla="*/ 529 h 709"/>
                <a:gd name="T84" fmla="*/ 352 w 625"/>
                <a:gd name="T85" fmla="*/ 578 h 709"/>
                <a:gd name="T86" fmla="*/ 320 w 625"/>
                <a:gd name="T87" fmla="*/ 614 h 709"/>
                <a:gd name="T88" fmla="*/ 340 w 625"/>
                <a:gd name="T89" fmla="*/ 662 h 709"/>
                <a:gd name="T90" fmla="*/ 375 w 625"/>
                <a:gd name="T91" fmla="*/ 698 h 709"/>
                <a:gd name="T92" fmla="*/ 392 w 625"/>
                <a:gd name="T93" fmla="*/ 670 h 709"/>
                <a:gd name="T94" fmla="*/ 409 w 625"/>
                <a:gd name="T95" fmla="*/ 643 h 709"/>
                <a:gd name="T96" fmla="*/ 396 w 625"/>
                <a:gd name="T97" fmla="*/ 674 h 709"/>
                <a:gd name="T98" fmla="*/ 435 w 625"/>
                <a:gd name="T99" fmla="*/ 592 h 709"/>
                <a:gd name="T100" fmla="*/ 432 w 625"/>
                <a:gd name="T101" fmla="*/ 560 h 709"/>
                <a:gd name="T102" fmla="*/ 461 w 625"/>
                <a:gd name="T103" fmla="*/ 531 h 709"/>
                <a:gd name="T104" fmla="*/ 485 w 625"/>
                <a:gd name="T105" fmla="*/ 516 h 709"/>
                <a:gd name="T106" fmla="*/ 516 w 625"/>
                <a:gd name="T107" fmla="*/ 512 h 709"/>
                <a:gd name="T108" fmla="*/ 545 w 625"/>
                <a:gd name="T109" fmla="*/ 474 h 709"/>
                <a:gd name="T110" fmla="*/ 564 w 625"/>
                <a:gd name="T111" fmla="*/ 413 h 709"/>
                <a:gd name="T112" fmla="*/ 564 w 625"/>
                <a:gd name="T113" fmla="*/ 337 h 709"/>
                <a:gd name="T114" fmla="*/ 586 w 625"/>
                <a:gd name="T115" fmla="*/ 301 h 709"/>
                <a:gd name="T116" fmla="*/ 623 w 625"/>
                <a:gd name="T117" fmla="*/ 252 h 709"/>
                <a:gd name="T118" fmla="*/ 621 w 625"/>
                <a:gd name="T119" fmla="*/ 211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5" h="709">
                  <a:moveTo>
                    <a:pt x="354" y="114"/>
                  </a:moveTo>
                  <a:lnTo>
                    <a:pt x="352" y="117"/>
                  </a:lnTo>
                  <a:lnTo>
                    <a:pt x="351" y="121"/>
                  </a:lnTo>
                  <a:lnTo>
                    <a:pt x="351" y="123"/>
                  </a:lnTo>
                  <a:lnTo>
                    <a:pt x="354" y="121"/>
                  </a:lnTo>
                  <a:lnTo>
                    <a:pt x="358" y="117"/>
                  </a:lnTo>
                  <a:lnTo>
                    <a:pt x="362" y="113"/>
                  </a:lnTo>
                  <a:lnTo>
                    <a:pt x="362" y="107"/>
                  </a:lnTo>
                  <a:lnTo>
                    <a:pt x="360" y="105"/>
                  </a:lnTo>
                  <a:lnTo>
                    <a:pt x="356" y="107"/>
                  </a:lnTo>
                  <a:lnTo>
                    <a:pt x="354" y="113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lnTo>
                    <a:pt x="354" y="114"/>
                  </a:lnTo>
                  <a:close/>
                  <a:moveTo>
                    <a:pt x="378" y="91"/>
                  </a:moveTo>
                  <a:lnTo>
                    <a:pt x="374" y="94"/>
                  </a:lnTo>
                  <a:lnTo>
                    <a:pt x="374" y="95"/>
                  </a:lnTo>
                  <a:lnTo>
                    <a:pt x="375" y="95"/>
                  </a:lnTo>
                  <a:lnTo>
                    <a:pt x="379" y="95"/>
                  </a:lnTo>
                  <a:lnTo>
                    <a:pt x="380" y="97"/>
                  </a:lnTo>
                  <a:lnTo>
                    <a:pt x="380" y="95"/>
                  </a:lnTo>
                  <a:lnTo>
                    <a:pt x="384" y="94"/>
                  </a:lnTo>
                  <a:lnTo>
                    <a:pt x="384" y="91"/>
                  </a:lnTo>
                  <a:lnTo>
                    <a:pt x="380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78" y="91"/>
                  </a:lnTo>
                  <a:close/>
                  <a:moveTo>
                    <a:pt x="621" y="211"/>
                  </a:moveTo>
                  <a:lnTo>
                    <a:pt x="621" y="209"/>
                  </a:lnTo>
                  <a:lnTo>
                    <a:pt x="621" y="205"/>
                  </a:lnTo>
                  <a:lnTo>
                    <a:pt x="619" y="197"/>
                  </a:lnTo>
                  <a:lnTo>
                    <a:pt x="615" y="192"/>
                  </a:lnTo>
                  <a:lnTo>
                    <a:pt x="613" y="191"/>
                  </a:lnTo>
                  <a:lnTo>
                    <a:pt x="607" y="188"/>
                  </a:lnTo>
                  <a:lnTo>
                    <a:pt x="603" y="188"/>
                  </a:lnTo>
                  <a:lnTo>
                    <a:pt x="598" y="188"/>
                  </a:lnTo>
                  <a:lnTo>
                    <a:pt x="594" y="188"/>
                  </a:lnTo>
                  <a:lnTo>
                    <a:pt x="593" y="187"/>
                  </a:lnTo>
                  <a:lnTo>
                    <a:pt x="589" y="184"/>
                  </a:lnTo>
                  <a:lnTo>
                    <a:pt x="585" y="183"/>
                  </a:lnTo>
                  <a:lnTo>
                    <a:pt x="581" y="180"/>
                  </a:lnTo>
                  <a:lnTo>
                    <a:pt x="577" y="178"/>
                  </a:lnTo>
                  <a:lnTo>
                    <a:pt x="571" y="171"/>
                  </a:lnTo>
                  <a:lnTo>
                    <a:pt x="567" y="166"/>
                  </a:lnTo>
                  <a:lnTo>
                    <a:pt x="564" y="164"/>
                  </a:lnTo>
                  <a:lnTo>
                    <a:pt x="560" y="162"/>
                  </a:lnTo>
                  <a:lnTo>
                    <a:pt x="550" y="152"/>
                  </a:lnTo>
                  <a:lnTo>
                    <a:pt x="545" y="151"/>
                  </a:lnTo>
                  <a:lnTo>
                    <a:pt x="537" y="147"/>
                  </a:lnTo>
                  <a:lnTo>
                    <a:pt x="532" y="147"/>
                  </a:lnTo>
                  <a:lnTo>
                    <a:pt x="525" y="148"/>
                  </a:lnTo>
                  <a:lnTo>
                    <a:pt x="522" y="148"/>
                  </a:lnTo>
                  <a:lnTo>
                    <a:pt x="520" y="151"/>
                  </a:lnTo>
                  <a:lnTo>
                    <a:pt x="518" y="151"/>
                  </a:lnTo>
                  <a:lnTo>
                    <a:pt x="514" y="148"/>
                  </a:lnTo>
                  <a:lnTo>
                    <a:pt x="510" y="147"/>
                  </a:lnTo>
                  <a:lnTo>
                    <a:pt x="509" y="147"/>
                  </a:lnTo>
                  <a:lnTo>
                    <a:pt x="505" y="147"/>
                  </a:lnTo>
                  <a:lnTo>
                    <a:pt x="501" y="144"/>
                  </a:lnTo>
                  <a:lnTo>
                    <a:pt x="497" y="143"/>
                  </a:lnTo>
                  <a:lnTo>
                    <a:pt x="489" y="139"/>
                  </a:lnTo>
                  <a:lnTo>
                    <a:pt x="488" y="139"/>
                  </a:lnTo>
                  <a:lnTo>
                    <a:pt x="485" y="140"/>
                  </a:lnTo>
                  <a:lnTo>
                    <a:pt x="481" y="140"/>
                  </a:lnTo>
                  <a:lnTo>
                    <a:pt x="480" y="143"/>
                  </a:lnTo>
                  <a:lnTo>
                    <a:pt x="479" y="144"/>
                  </a:lnTo>
                  <a:lnTo>
                    <a:pt x="479" y="143"/>
                  </a:lnTo>
                  <a:lnTo>
                    <a:pt x="476" y="144"/>
                  </a:lnTo>
                  <a:lnTo>
                    <a:pt x="475" y="148"/>
                  </a:lnTo>
                  <a:lnTo>
                    <a:pt x="475" y="147"/>
                  </a:lnTo>
                  <a:lnTo>
                    <a:pt x="472" y="147"/>
                  </a:lnTo>
                  <a:lnTo>
                    <a:pt x="475" y="144"/>
                  </a:lnTo>
                  <a:lnTo>
                    <a:pt x="476" y="143"/>
                  </a:lnTo>
                  <a:lnTo>
                    <a:pt x="476" y="140"/>
                  </a:lnTo>
                  <a:lnTo>
                    <a:pt x="475" y="140"/>
                  </a:lnTo>
                  <a:lnTo>
                    <a:pt x="471" y="143"/>
                  </a:lnTo>
                  <a:lnTo>
                    <a:pt x="471" y="147"/>
                  </a:lnTo>
                  <a:lnTo>
                    <a:pt x="468" y="151"/>
                  </a:lnTo>
                  <a:lnTo>
                    <a:pt x="467" y="152"/>
                  </a:lnTo>
                  <a:lnTo>
                    <a:pt x="465" y="156"/>
                  </a:lnTo>
                  <a:lnTo>
                    <a:pt x="465" y="154"/>
                  </a:lnTo>
                  <a:lnTo>
                    <a:pt x="467" y="151"/>
                  </a:lnTo>
                  <a:lnTo>
                    <a:pt x="467" y="147"/>
                  </a:lnTo>
                  <a:lnTo>
                    <a:pt x="467" y="143"/>
                  </a:lnTo>
                  <a:lnTo>
                    <a:pt x="471" y="139"/>
                  </a:lnTo>
                  <a:lnTo>
                    <a:pt x="471" y="138"/>
                  </a:lnTo>
                  <a:lnTo>
                    <a:pt x="468" y="135"/>
                  </a:lnTo>
                  <a:lnTo>
                    <a:pt x="467" y="135"/>
                  </a:lnTo>
                  <a:lnTo>
                    <a:pt x="468" y="131"/>
                  </a:lnTo>
                  <a:lnTo>
                    <a:pt x="468" y="130"/>
                  </a:lnTo>
                  <a:lnTo>
                    <a:pt x="467" y="130"/>
                  </a:lnTo>
                  <a:lnTo>
                    <a:pt x="467" y="127"/>
                  </a:lnTo>
                  <a:lnTo>
                    <a:pt x="465" y="130"/>
                  </a:lnTo>
                  <a:lnTo>
                    <a:pt x="463" y="130"/>
                  </a:lnTo>
                  <a:lnTo>
                    <a:pt x="465" y="127"/>
                  </a:lnTo>
                  <a:lnTo>
                    <a:pt x="463" y="127"/>
                  </a:lnTo>
                  <a:lnTo>
                    <a:pt x="463" y="126"/>
                  </a:lnTo>
                  <a:lnTo>
                    <a:pt x="461" y="126"/>
                  </a:lnTo>
                  <a:lnTo>
                    <a:pt x="459" y="123"/>
                  </a:lnTo>
                  <a:lnTo>
                    <a:pt x="457" y="123"/>
                  </a:lnTo>
                  <a:lnTo>
                    <a:pt x="457" y="126"/>
                  </a:lnTo>
                  <a:lnTo>
                    <a:pt x="455" y="127"/>
                  </a:lnTo>
                  <a:lnTo>
                    <a:pt x="455" y="123"/>
                  </a:lnTo>
                  <a:lnTo>
                    <a:pt x="455" y="122"/>
                  </a:lnTo>
                  <a:lnTo>
                    <a:pt x="453" y="123"/>
                  </a:lnTo>
                  <a:lnTo>
                    <a:pt x="453" y="122"/>
                  </a:lnTo>
                  <a:lnTo>
                    <a:pt x="453" y="121"/>
                  </a:lnTo>
                  <a:lnTo>
                    <a:pt x="452" y="122"/>
                  </a:lnTo>
                  <a:lnTo>
                    <a:pt x="452" y="121"/>
                  </a:lnTo>
                  <a:lnTo>
                    <a:pt x="449" y="122"/>
                  </a:lnTo>
                  <a:lnTo>
                    <a:pt x="449" y="118"/>
                  </a:lnTo>
                  <a:lnTo>
                    <a:pt x="448" y="121"/>
                  </a:lnTo>
                  <a:lnTo>
                    <a:pt x="445" y="118"/>
                  </a:lnTo>
                  <a:lnTo>
                    <a:pt x="444" y="117"/>
                  </a:lnTo>
                  <a:lnTo>
                    <a:pt x="441" y="118"/>
                  </a:lnTo>
                  <a:lnTo>
                    <a:pt x="441" y="117"/>
                  </a:lnTo>
                  <a:lnTo>
                    <a:pt x="441" y="114"/>
                  </a:lnTo>
                  <a:lnTo>
                    <a:pt x="440" y="117"/>
                  </a:lnTo>
                  <a:lnTo>
                    <a:pt x="437" y="117"/>
                  </a:lnTo>
                  <a:lnTo>
                    <a:pt x="437" y="114"/>
                  </a:lnTo>
                  <a:lnTo>
                    <a:pt x="436" y="114"/>
                  </a:lnTo>
                  <a:lnTo>
                    <a:pt x="435" y="114"/>
                  </a:lnTo>
                  <a:lnTo>
                    <a:pt x="435" y="113"/>
                  </a:lnTo>
                  <a:lnTo>
                    <a:pt x="432" y="113"/>
                  </a:lnTo>
                  <a:lnTo>
                    <a:pt x="432" y="110"/>
                  </a:lnTo>
                  <a:lnTo>
                    <a:pt x="431" y="109"/>
                  </a:lnTo>
                  <a:lnTo>
                    <a:pt x="428" y="113"/>
                  </a:lnTo>
                  <a:lnTo>
                    <a:pt x="428" y="110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4" y="110"/>
                  </a:lnTo>
                  <a:lnTo>
                    <a:pt x="424" y="109"/>
                  </a:lnTo>
                  <a:lnTo>
                    <a:pt x="421" y="107"/>
                  </a:lnTo>
                  <a:lnTo>
                    <a:pt x="421" y="109"/>
                  </a:lnTo>
                  <a:lnTo>
                    <a:pt x="421" y="110"/>
                  </a:lnTo>
                  <a:lnTo>
                    <a:pt x="419" y="109"/>
                  </a:lnTo>
                  <a:lnTo>
                    <a:pt x="417" y="110"/>
                  </a:lnTo>
                  <a:lnTo>
                    <a:pt x="417" y="109"/>
                  </a:lnTo>
                  <a:lnTo>
                    <a:pt x="415" y="109"/>
                  </a:lnTo>
                  <a:lnTo>
                    <a:pt x="413" y="110"/>
                  </a:lnTo>
                  <a:lnTo>
                    <a:pt x="411" y="110"/>
                  </a:lnTo>
                  <a:lnTo>
                    <a:pt x="409" y="110"/>
                  </a:lnTo>
                  <a:lnTo>
                    <a:pt x="408" y="114"/>
                  </a:lnTo>
                  <a:lnTo>
                    <a:pt x="408" y="117"/>
                  </a:lnTo>
                  <a:lnTo>
                    <a:pt x="408" y="121"/>
                  </a:lnTo>
                  <a:lnTo>
                    <a:pt x="405" y="121"/>
                  </a:lnTo>
                  <a:lnTo>
                    <a:pt x="404" y="123"/>
                  </a:lnTo>
                  <a:lnTo>
                    <a:pt x="405" y="126"/>
                  </a:lnTo>
                  <a:lnTo>
                    <a:pt x="401" y="123"/>
                  </a:lnTo>
                  <a:lnTo>
                    <a:pt x="400" y="123"/>
                  </a:lnTo>
                  <a:lnTo>
                    <a:pt x="398" y="126"/>
                  </a:lnTo>
                  <a:lnTo>
                    <a:pt x="396" y="127"/>
                  </a:lnTo>
                  <a:lnTo>
                    <a:pt x="395" y="130"/>
                  </a:lnTo>
                  <a:lnTo>
                    <a:pt x="392" y="134"/>
                  </a:lnTo>
                  <a:lnTo>
                    <a:pt x="391" y="135"/>
                  </a:lnTo>
                  <a:lnTo>
                    <a:pt x="388" y="143"/>
                  </a:lnTo>
                  <a:lnTo>
                    <a:pt x="388" y="135"/>
                  </a:lnTo>
                  <a:lnTo>
                    <a:pt x="392" y="127"/>
                  </a:lnTo>
                  <a:lnTo>
                    <a:pt x="391" y="127"/>
                  </a:lnTo>
                  <a:lnTo>
                    <a:pt x="388" y="130"/>
                  </a:lnTo>
                  <a:lnTo>
                    <a:pt x="387" y="130"/>
                  </a:lnTo>
                  <a:lnTo>
                    <a:pt x="384" y="131"/>
                  </a:lnTo>
                  <a:lnTo>
                    <a:pt x="383" y="134"/>
                  </a:lnTo>
                  <a:lnTo>
                    <a:pt x="380" y="130"/>
                  </a:lnTo>
                  <a:lnTo>
                    <a:pt x="379" y="130"/>
                  </a:lnTo>
                  <a:lnTo>
                    <a:pt x="374" y="131"/>
                  </a:lnTo>
                  <a:lnTo>
                    <a:pt x="374" y="130"/>
                  </a:lnTo>
                  <a:lnTo>
                    <a:pt x="371" y="130"/>
                  </a:lnTo>
                  <a:lnTo>
                    <a:pt x="370" y="130"/>
                  </a:lnTo>
                  <a:lnTo>
                    <a:pt x="370" y="127"/>
                  </a:lnTo>
                  <a:lnTo>
                    <a:pt x="367" y="123"/>
                  </a:lnTo>
                  <a:lnTo>
                    <a:pt x="367" y="122"/>
                  </a:lnTo>
                  <a:lnTo>
                    <a:pt x="371" y="127"/>
                  </a:lnTo>
                  <a:lnTo>
                    <a:pt x="374" y="130"/>
                  </a:lnTo>
                  <a:lnTo>
                    <a:pt x="375" y="130"/>
                  </a:lnTo>
                  <a:lnTo>
                    <a:pt x="375" y="127"/>
                  </a:lnTo>
                  <a:lnTo>
                    <a:pt x="380" y="127"/>
                  </a:lnTo>
                  <a:lnTo>
                    <a:pt x="383" y="127"/>
                  </a:lnTo>
                  <a:lnTo>
                    <a:pt x="384" y="127"/>
                  </a:lnTo>
                  <a:lnTo>
                    <a:pt x="387" y="127"/>
                  </a:lnTo>
                  <a:lnTo>
                    <a:pt x="388" y="123"/>
                  </a:lnTo>
                  <a:lnTo>
                    <a:pt x="391" y="126"/>
                  </a:lnTo>
                  <a:lnTo>
                    <a:pt x="392" y="126"/>
                  </a:lnTo>
                  <a:lnTo>
                    <a:pt x="396" y="123"/>
                  </a:lnTo>
                  <a:lnTo>
                    <a:pt x="400" y="121"/>
                  </a:lnTo>
                  <a:lnTo>
                    <a:pt x="401" y="117"/>
                  </a:lnTo>
                  <a:lnTo>
                    <a:pt x="404" y="113"/>
                  </a:lnTo>
                  <a:lnTo>
                    <a:pt x="404" y="109"/>
                  </a:lnTo>
                  <a:lnTo>
                    <a:pt x="405" y="103"/>
                  </a:lnTo>
                  <a:lnTo>
                    <a:pt x="405" y="101"/>
                  </a:lnTo>
                  <a:lnTo>
                    <a:pt x="404" y="101"/>
                  </a:lnTo>
                  <a:lnTo>
                    <a:pt x="396" y="99"/>
                  </a:lnTo>
                  <a:lnTo>
                    <a:pt x="391" y="99"/>
                  </a:lnTo>
                  <a:lnTo>
                    <a:pt x="391" y="101"/>
                  </a:lnTo>
                  <a:lnTo>
                    <a:pt x="388" y="101"/>
                  </a:lnTo>
                  <a:lnTo>
                    <a:pt x="380" y="99"/>
                  </a:lnTo>
                  <a:lnTo>
                    <a:pt x="375" y="99"/>
                  </a:lnTo>
                  <a:lnTo>
                    <a:pt x="371" y="99"/>
                  </a:lnTo>
                  <a:lnTo>
                    <a:pt x="370" y="101"/>
                  </a:lnTo>
                  <a:lnTo>
                    <a:pt x="370" y="105"/>
                  </a:lnTo>
                  <a:lnTo>
                    <a:pt x="370" y="107"/>
                  </a:lnTo>
                  <a:lnTo>
                    <a:pt x="371" y="109"/>
                  </a:lnTo>
                  <a:lnTo>
                    <a:pt x="367" y="109"/>
                  </a:lnTo>
                  <a:lnTo>
                    <a:pt x="367" y="110"/>
                  </a:lnTo>
                  <a:lnTo>
                    <a:pt x="367" y="113"/>
                  </a:lnTo>
                  <a:lnTo>
                    <a:pt x="367" y="114"/>
                  </a:lnTo>
                  <a:lnTo>
                    <a:pt x="366" y="113"/>
                  </a:lnTo>
                  <a:lnTo>
                    <a:pt x="362" y="118"/>
                  </a:lnTo>
                  <a:lnTo>
                    <a:pt x="356" y="121"/>
                  </a:lnTo>
                  <a:lnTo>
                    <a:pt x="351" y="123"/>
                  </a:lnTo>
                  <a:lnTo>
                    <a:pt x="347" y="126"/>
                  </a:lnTo>
                  <a:lnTo>
                    <a:pt x="344" y="127"/>
                  </a:lnTo>
                  <a:lnTo>
                    <a:pt x="344" y="126"/>
                  </a:lnTo>
                  <a:lnTo>
                    <a:pt x="340" y="123"/>
                  </a:lnTo>
                  <a:lnTo>
                    <a:pt x="338" y="126"/>
                  </a:lnTo>
                  <a:lnTo>
                    <a:pt x="340" y="122"/>
                  </a:lnTo>
                  <a:lnTo>
                    <a:pt x="344" y="122"/>
                  </a:lnTo>
                  <a:lnTo>
                    <a:pt x="347" y="122"/>
                  </a:lnTo>
                  <a:lnTo>
                    <a:pt x="348" y="122"/>
                  </a:lnTo>
                  <a:lnTo>
                    <a:pt x="348" y="121"/>
                  </a:lnTo>
                  <a:lnTo>
                    <a:pt x="351" y="117"/>
                  </a:lnTo>
                  <a:lnTo>
                    <a:pt x="352" y="114"/>
                  </a:lnTo>
                  <a:lnTo>
                    <a:pt x="352" y="110"/>
                  </a:lnTo>
                  <a:lnTo>
                    <a:pt x="356" y="107"/>
                  </a:lnTo>
                  <a:lnTo>
                    <a:pt x="362" y="97"/>
                  </a:lnTo>
                  <a:lnTo>
                    <a:pt x="370" y="91"/>
                  </a:lnTo>
                  <a:lnTo>
                    <a:pt x="371" y="86"/>
                  </a:lnTo>
                  <a:lnTo>
                    <a:pt x="375" y="82"/>
                  </a:lnTo>
                  <a:lnTo>
                    <a:pt x="378" y="78"/>
                  </a:lnTo>
                  <a:lnTo>
                    <a:pt x="380" y="74"/>
                  </a:lnTo>
                  <a:lnTo>
                    <a:pt x="379" y="74"/>
                  </a:lnTo>
                  <a:lnTo>
                    <a:pt x="380" y="73"/>
                  </a:lnTo>
                  <a:lnTo>
                    <a:pt x="383" y="69"/>
                  </a:lnTo>
                  <a:lnTo>
                    <a:pt x="380" y="66"/>
                  </a:lnTo>
                  <a:lnTo>
                    <a:pt x="379" y="63"/>
                  </a:lnTo>
                  <a:lnTo>
                    <a:pt x="375" y="63"/>
                  </a:lnTo>
                  <a:lnTo>
                    <a:pt x="374" y="63"/>
                  </a:lnTo>
                  <a:lnTo>
                    <a:pt x="371" y="61"/>
                  </a:lnTo>
                  <a:lnTo>
                    <a:pt x="371" y="59"/>
                  </a:lnTo>
                  <a:lnTo>
                    <a:pt x="367" y="57"/>
                  </a:lnTo>
                  <a:lnTo>
                    <a:pt x="370" y="55"/>
                  </a:lnTo>
                  <a:lnTo>
                    <a:pt x="370" y="51"/>
                  </a:lnTo>
                  <a:lnTo>
                    <a:pt x="366" y="46"/>
                  </a:lnTo>
                  <a:lnTo>
                    <a:pt x="364" y="37"/>
                  </a:lnTo>
                  <a:lnTo>
                    <a:pt x="364" y="25"/>
                  </a:lnTo>
                  <a:lnTo>
                    <a:pt x="362" y="26"/>
                  </a:lnTo>
                  <a:lnTo>
                    <a:pt x="362" y="22"/>
                  </a:lnTo>
                  <a:lnTo>
                    <a:pt x="360" y="20"/>
                  </a:lnTo>
                  <a:lnTo>
                    <a:pt x="358" y="17"/>
                  </a:lnTo>
                  <a:lnTo>
                    <a:pt x="356" y="20"/>
                  </a:lnTo>
                  <a:lnTo>
                    <a:pt x="354" y="16"/>
                  </a:lnTo>
                  <a:lnTo>
                    <a:pt x="354" y="17"/>
                  </a:lnTo>
                  <a:lnTo>
                    <a:pt x="354" y="20"/>
                  </a:lnTo>
                  <a:lnTo>
                    <a:pt x="352" y="25"/>
                  </a:lnTo>
                  <a:lnTo>
                    <a:pt x="344" y="37"/>
                  </a:lnTo>
                  <a:lnTo>
                    <a:pt x="338" y="51"/>
                  </a:lnTo>
                  <a:lnTo>
                    <a:pt x="334" y="55"/>
                  </a:lnTo>
                  <a:lnTo>
                    <a:pt x="331" y="55"/>
                  </a:lnTo>
                  <a:lnTo>
                    <a:pt x="327" y="55"/>
                  </a:lnTo>
                  <a:lnTo>
                    <a:pt x="326" y="55"/>
                  </a:lnTo>
                  <a:lnTo>
                    <a:pt x="322" y="55"/>
                  </a:lnTo>
                  <a:lnTo>
                    <a:pt x="320" y="53"/>
                  </a:lnTo>
                  <a:lnTo>
                    <a:pt x="314" y="57"/>
                  </a:lnTo>
                  <a:lnTo>
                    <a:pt x="313" y="57"/>
                  </a:lnTo>
                  <a:lnTo>
                    <a:pt x="309" y="55"/>
                  </a:lnTo>
                  <a:lnTo>
                    <a:pt x="307" y="53"/>
                  </a:lnTo>
                  <a:lnTo>
                    <a:pt x="305" y="51"/>
                  </a:lnTo>
                  <a:lnTo>
                    <a:pt x="303" y="51"/>
                  </a:lnTo>
                  <a:lnTo>
                    <a:pt x="301" y="50"/>
                  </a:lnTo>
                  <a:lnTo>
                    <a:pt x="301" y="50"/>
                  </a:lnTo>
                  <a:lnTo>
                    <a:pt x="295" y="50"/>
                  </a:lnTo>
                  <a:lnTo>
                    <a:pt x="290" y="51"/>
                  </a:lnTo>
                  <a:lnTo>
                    <a:pt x="287" y="51"/>
                  </a:lnTo>
                  <a:lnTo>
                    <a:pt x="286" y="51"/>
                  </a:lnTo>
                  <a:lnTo>
                    <a:pt x="283" y="53"/>
                  </a:lnTo>
                  <a:lnTo>
                    <a:pt x="283" y="55"/>
                  </a:lnTo>
                  <a:lnTo>
                    <a:pt x="283" y="57"/>
                  </a:lnTo>
                  <a:lnTo>
                    <a:pt x="286" y="59"/>
                  </a:lnTo>
                  <a:lnTo>
                    <a:pt x="286" y="61"/>
                  </a:lnTo>
                  <a:lnTo>
                    <a:pt x="283" y="63"/>
                  </a:lnTo>
                  <a:lnTo>
                    <a:pt x="282" y="63"/>
                  </a:lnTo>
                  <a:lnTo>
                    <a:pt x="277" y="61"/>
                  </a:lnTo>
                  <a:lnTo>
                    <a:pt x="273" y="61"/>
                  </a:lnTo>
                  <a:lnTo>
                    <a:pt x="269" y="61"/>
                  </a:lnTo>
                  <a:lnTo>
                    <a:pt x="263" y="61"/>
                  </a:lnTo>
                  <a:lnTo>
                    <a:pt x="259" y="63"/>
                  </a:lnTo>
                  <a:lnTo>
                    <a:pt x="257" y="65"/>
                  </a:lnTo>
                  <a:lnTo>
                    <a:pt x="255" y="65"/>
                  </a:lnTo>
                  <a:lnTo>
                    <a:pt x="250" y="66"/>
                  </a:lnTo>
                  <a:lnTo>
                    <a:pt x="243" y="70"/>
                  </a:lnTo>
                  <a:lnTo>
                    <a:pt x="242" y="73"/>
                  </a:lnTo>
                  <a:lnTo>
                    <a:pt x="239" y="74"/>
                  </a:lnTo>
                  <a:lnTo>
                    <a:pt x="238" y="74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0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6" y="63"/>
                  </a:lnTo>
                  <a:lnTo>
                    <a:pt x="225" y="61"/>
                  </a:lnTo>
                  <a:lnTo>
                    <a:pt x="225" y="59"/>
                  </a:lnTo>
                  <a:lnTo>
                    <a:pt x="225" y="57"/>
                  </a:lnTo>
                  <a:lnTo>
                    <a:pt x="224" y="55"/>
                  </a:lnTo>
                  <a:lnTo>
                    <a:pt x="221" y="50"/>
                  </a:lnTo>
                  <a:lnTo>
                    <a:pt x="221" y="44"/>
                  </a:lnTo>
                  <a:lnTo>
                    <a:pt x="224" y="37"/>
                  </a:lnTo>
                  <a:lnTo>
                    <a:pt x="225" y="33"/>
                  </a:lnTo>
                  <a:lnTo>
                    <a:pt x="226" y="29"/>
                  </a:lnTo>
                  <a:lnTo>
                    <a:pt x="229" y="26"/>
                  </a:lnTo>
                  <a:lnTo>
                    <a:pt x="229" y="25"/>
                  </a:lnTo>
                  <a:lnTo>
                    <a:pt x="225" y="20"/>
                  </a:lnTo>
                  <a:lnTo>
                    <a:pt x="226" y="17"/>
                  </a:lnTo>
                  <a:lnTo>
                    <a:pt x="221" y="16"/>
                  </a:lnTo>
                  <a:lnTo>
                    <a:pt x="220" y="13"/>
                  </a:lnTo>
                  <a:lnTo>
                    <a:pt x="221" y="8"/>
                  </a:lnTo>
                  <a:lnTo>
                    <a:pt x="221" y="6"/>
                  </a:lnTo>
                  <a:lnTo>
                    <a:pt x="221" y="2"/>
                  </a:lnTo>
                  <a:lnTo>
                    <a:pt x="220" y="0"/>
                  </a:lnTo>
                  <a:lnTo>
                    <a:pt x="217" y="0"/>
                  </a:lnTo>
                  <a:lnTo>
                    <a:pt x="210" y="1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210" y="4"/>
                  </a:lnTo>
                  <a:lnTo>
                    <a:pt x="210" y="5"/>
                  </a:lnTo>
                  <a:lnTo>
                    <a:pt x="210" y="8"/>
                  </a:lnTo>
                  <a:lnTo>
                    <a:pt x="210" y="8"/>
                  </a:lnTo>
                  <a:lnTo>
                    <a:pt x="209" y="8"/>
                  </a:lnTo>
                  <a:lnTo>
                    <a:pt x="206" y="13"/>
                  </a:lnTo>
                  <a:lnTo>
                    <a:pt x="204" y="16"/>
                  </a:lnTo>
                  <a:lnTo>
                    <a:pt x="202" y="13"/>
                  </a:lnTo>
                  <a:lnTo>
                    <a:pt x="196" y="16"/>
                  </a:lnTo>
                  <a:lnTo>
                    <a:pt x="193" y="20"/>
                  </a:lnTo>
                  <a:lnTo>
                    <a:pt x="186" y="21"/>
                  </a:lnTo>
                  <a:lnTo>
                    <a:pt x="182" y="21"/>
                  </a:lnTo>
                  <a:lnTo>
                    <a:pt x="181" y="21"/>
                  </a:lnTo>
                  <a:lnTo>
                    <a:pt x="180" y="22"/>
                  </a:lnTo>
                  <a:lnTo>
                    <a:pt x="177" y="22"/>
                  </a:lnTo>
                  <a:lnTo>
                    <a:pt x="177" y="29"/>
                  </a:lnTo>
                  <a:lnTo>
                    <a:pt x="177" y="30"/>
                  </a:lnTo>
                  <a:lnTo>
                    <a:pt x="176" y="30"/>
                  </a:lnTo>
                  <a:lnTo>
                    <a:pt x="172" y="30"/>
                  </a:lnTo>
                  <a:lnTo>
                    <a:pt x="169" y="26"/>
                  </a:lnTo>
                  <a:lnTo>
                    <a:pt x="168" y="25"/>
                  </a:lnTo>
                  <a:lnTo>
                    <a:pt x="166" y="25"/>
                  </a:lnTo>
                  <a:lnTo>
                    <a:pt x="164" y="25"/>
                  </a:lnTo>
                  <a:lnTo>
                    <a:pt x="158" y="25"/>
                  </a:lnTo>
                  <a:lnTo>
                    <a:pt x="156" y="25"/>
                  </a:lnTo>
                  <a:lnTo>
                    <a:pt x="156" y="22"/>
                  </a:lnTo>
                  <a:lnTo>
                    <a:pt x="154" y="21"/>
                  </a:lnTo>
                  <a:lnTo>
                    <a:pt x="152" y="21"/>
                  </a:lnTo>
                  <a:lnTo>
                    <a:pt x="149" y="21"/>
                  </a:lnTo>
                  <a:lnTo>
                    <a:pt x="147" y="20"/>
                  </a:lnTo>
                  <a:lnTo>
                    <a:pt x="145" y="20"/>
                  </a:lnTo>
                  <a:lnTo>
                    <a:pt x="145" y="21"/>
                  </a:lnTo>
                  <a:lnTo>
                    <a:pt x="145" y="22"/>
                  </a:lnTo>
                  <a:lnTo>
                    <a:pt x="149" y="26"/>
                  </a:lnTo>
                  <a:lnTo>
                    <a:pt x="152" y="30"/>
                  </a:lnTo>
                  <a:lnTo>
                    <a:pt x="152" y="34"/>
                  </a:lnTo>
                  <a:lnTo>
                    <a:pt x="154" y="42"/>
                  </a:lnTo>
                  <a:lnTo>
                    <a:pt x="156" y="46"/>
                  </a:lnTo>
                  <a:lnTo>
                    <a:pt x="156" y="51"/>
                  </a:lnTo>
                  <a:lnTo>
                    <a:pt x="158" y="51"/>
                  </a:lnTo>
                  <a:lnTo>
                    <a:pt x="162" y="51"/>
                  </a:lnTo>
                  <a:lnTo>
                    <a:pt x="166" y="53"/>
                  </a:lnTo>
                  <a:lnTo>
                    <a:pt x="164" y="57"/>
                  </a:lnTo>
                  <a:lnTo>
                    <a:pt x="160" y="59"/>
                  </a:lnTo>
                  <a:lnTo>
                    <a:pt x="156" y="61"/>
                  </a:lnTo>
                  <a:lnTo>
                    <a:pt x="154" y="63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149" y="70"/>
                  </a:lnTo>
                  <a:lnTo>
                    <a:pt x="147" y="70"/>
                  </a:lnTo>
                  <a:lnTo>
                    <a:pt x="141" y="74"/>
                  </a:lnTo>
                  <a:lnTo>
                    <a:pt x="137" y="77"/>
                  </a:lnTo>
                  <a:lnTo>
                    <a:pt x="136" y="78"/>
                  </a:lnTo>
                  <a:lnTo>
                    <a:pt x="133" y="82"/>
                  </a:lnTo>
                  <a:lnTo>
                    <a:pt x="132" y="83"/>
                  </a:lnTo>
                  <a:lnTo>
                    <a:pt x="132" y="79"/>
                  </a:lnTo>
                  <a:lnTo>
                    <a:pt x="129" y="78"/>
                  </a:lnTo>
                  <a:lnTo>
                    <a:pt x="128" y="78"/>
                  </a:lnTo>
                  <a:lnTo>
                    <a:pt x="123" y="82"/>
                  </a:lnTo>
                  <a:lnTo>
                    <a:pt x="120" y="82"/>
                  </a:lnTo>
                  <a:lnTo>
                    <a:pt x="119" y="82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5" y="78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7" y="74"/>
                  </a:lnTo>
                  <a:lnTo>
                    <a:pt x="107" y="73"/>
                  </a:lnTo>
                  <a:lnTo>
                    <a:pt x="107" y="66"/>
                  </a:lnTo>
                  <a:lnTo>
                    <a:pt x="105" y="63"/>
                  </a:lnTo>
                  <a:lnTo>
                    <a:pt x="103" y="59"/>
                  </a:lnTo>
                  <a:lnTo>
                    <a:pt x="101" y="57"/>
                  </a:lnTo>
                  <a:lnTo>
                    <a:pt x="99" y="59"/>
                  </a:lnTo>
                  <a:lnTo>
                    <a:pt x="95" y="61"/>
                  </a:lnTo>
                  <a:lnTo>
                    <a:pt x="93" y="65"/>
                  </a:lnTo>
                  <a:lnTo>
                    <a:pt x="92" y="63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8" y="65"/>
                  </a:lnTo>
                  <a:lnTo>
                    <a:pt x="85" y="65"/>
                  </a:lnTo>
                  <a:lnTo>
                    <a:pt x="84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5"/>
                  </a:lnTo>
                  <a:lnTo>
                    <a:pt x="62" y="65"/>
                  </a:lnTo>
                  <a:lnTo>
                    <a:pt x="62" y="70"/>
                  </a:lnTo>
                  <a:lnTo>
                    <a:pt x="63" y="77"/>
                  </a:lnTo>
                  <a:lnTo>
                    <a:pt x="65" y="77"/>
                  </a:lnTo>
                  <a:lnTo>
                    <a:pt x="68" y="77"/>
                  </a:lnTo>
                  <a:lnTo>
                    <a:pt x="72" y="78"/>
                  </a:lnTo>
                  <a:lnTo>
                    <a:pt x="72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67" y="82"/>
                  </a:lnTo>
                  <a:lnTo>
                    <a:pt x="65" y="83"/>
                  </a:lnTo>
                  <a:lnTo>
                    <a:pt x="59" y="86"/>
                  </a:lnTo>
                  <a:lnTo>
                    <a:pt x="59" y="90"/>
                  </a:lnTo>
                  <a:lnTo>
                    <a:pt x="59" y="94"/>
                  </a:lnTo>
                  <a:lnTo>
                    <a:pt x="59" y="97"/>
                  </a:lnTo>
                  <a:lnTo>
                    <a:pt x="62" y="103"/>
                  </a:lnTo>
                  <a:lnTo>
                    <a:pt x="65" y="105"/>
                  </a:lnTo>
                  <a:lnTo>
                    <a:pt x="67" y="109"/>
                  </a:lnTo>
                  <a:lnTo>
                    <a:pt x="67" y="114"/>
                  </a:lnTo>
                  <a:lnTo>
                    <a:pt x="68" y="118"/>
                  </a:lnTo>
                  <a:lnTo>
                    <a:pt x="68" y="122"/>
                  </a:lnTo>
                  <a:lnTo>
                    <a:pt x="68" y="127"/>
                  </a:lnTo>
                  <a:lnTo>
                    <a:pt x="65" y="151"/>
                  </a:lnTo>
                  <a:lnTo>
                    <a:pt x="63" y="167"/>
                  </a:lnTo>
                  <a:lnTo>
                    <a:pt x="62" y="174"/>
                  </a:lnTo>
                  <a:lnTo>
                    <a:pt x="62" y="175"/>
                  </a:lnTo>
                  <a:lnTo>
                    <a:pt x="59" y="174"/>
                  </a:lnTo>
                  <a:lnTo>
                    <a:pt x="58" y="175"/>
                  </a:lnTo>
                  <a:lnTo>
                    <a:pt x="54" y="171"/>
                  </a:lnTo>
                  <a:lnTo>
                    <a:pt x="51" y="171"/>
                  </a:lnTo>
                  <a:lnTo>
                    <a:pt x="48" y="174"/>
                  </a:lnTo>
                  <a:lnTo>
                    <a:pt x="46" y="174"/>
                  </a:lnTo>
                  <a:lnTo>
                    <a:pt x="44" y="175"/>
                  </a:lnTo>
                  <a:lnTo>
                    <a:pt x="40" y="178"/>
                  </a:lnTo>
                  <a:lnTo>
                    <a:pt x="35" y="178"/>
                  </a:lnTo>
                  <a:lnTo>
                    <a:pt x="31" y="178"/>
                  </a:lnTo>
                  <a:lnTo>
                    <a:pt x="24" y="183"/>
                  </a:lnTo>
                  <a:lnTo>
                    <a:pt x="23" y="184"/>
                  </a:lnTo>
                  <a:lnTo>
                    <a:pt x="22" y="187"/>
                  </a:lnTo>
                  <a:lnTo>
                    <a:pt x="19" y="187"/>
                  </a:lnTo>
                  <a:lnTo>
                    <a:pt x="15" y="188"/>
                  </a:lnTo>
                  <a:lnTo>
                    <a:pt x="14" y="192"/>
                  </a:lnTo>
                  <a:lnTo>
                    <a:pt x="14" y="195"/>
                  </a:lnTo>
                  <a:lnTo>
                    <a:pt x="14" y="197"/>
                  </a:lnTo>
                  <a:lnTo>
                    <a:pt x="14" y="201"/>
                  </a:lnTo>
                  <a:lnTo>
                    <a:pt x="11" y="204"/>
                  </a:lnTo>
                  <a:lnTo>
                    <a:pt x="11" y="208"/>
                  </a:lnTo>
                  <a:lnTo>
                    <a:pt x="11" y="211"/>
                  </a:lnTo>
                  <a:lnTo>
                    <a:pt x="11" y="213"/>
                  </a:lnTo>
                  <a:lnTo>
                    <a:pt x="11" y="215"/>
                  </a:lnTo>
                  <a:lnTo>
                    <a:pt x="6" y="217"/>
                  </a:lnTo>
                  <a:lnTo>
                    <a:pt x="4" y="219"/>
                  </a:lnTo>
                  <a:lnTo>
                    <a:pt x="2" y="223"/>
                  </a:lnTo>
                  <a:lnTo>
                    <a:pt x="4" y="227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0" y="231"/>
                  </a:lnTo>
                  <a:lnTo>
                    <a:pt x="0" y="232"/>
                  </a:lnTo>
                  <a:lnTo>
                    <a:pt x="2" y="236"/>
                  </a:lnTo>
                  <a:lnTo>
                    <a:pt x="4" y="237"/>
                  </a:lnTo>
                  <a:lnTo>
                    <a:pt x="4" y="240"/>
                  </a:lnTo>
                  <a:lnTo>
                    <a:pt x="6" y="244"/>
                  </a:lnTo>
                  <a:lnTo>
                    <a:pt x="8" y="248"/>
                  </a:lnTo>
                  <a:lnTo>
                    <a:pt x="10" y="252"/>
                  </a:lnTo>
                  <a:lnTo>
                    <a:pt x="11" y="253"/>
                  </a:lnTo>
                  <a:lnTo>
                    <a:pt x="18" y="259"/>
                  </a:lnTo>
                  <a:lnTo>
                    <a:pt x="15" y="263"/>
                  </a:lnTo>
                  <a:lnTo>
                    <a:pt x="14" y="267"/>
                  </a:lnTo>
                  <a:lnTo>
                    <a:pt x="22" y="267"/>
                  </a:lnTo>
                  <a:lnTo>
                    <a:pt x="24" y="268"/>
                  </a:lnTo>
                  <a:lnTo>
                    <a:pt x="27" y="268"/>
                  </a:lnTo>
                  <a:lnTo>
                    <a:pt x="31" y="272"/>
                  </a:lnTo>
                  <a:lnTo>
                    <a:pt x="31" y="278"/>
                  </a:lnTo>
                  <a:lnTo>
                    <a:pt x="38" y="278"/>
                  </a:lnTo>
                  <a:lnTo>
                    <a:pt x="42" y="278"/>
                  </a:lnTo>
                  <a:lnTo>
                    <a:pt x="46" y="276"/>
                  </a:lnTo>
                  <a:lnTo>
                    <a:pt x="51" y="271"/>
                  </a:lnTo>
                  <a:lnTo>
                    <a:pt x="54" y="268"/>
                  </a:lnTo>
                  <a:lnTo>
                    <a:pt x="58" y="267"/>
                  </a:lnTo>
                  <a:lnTo>
                    <a:pt x="55" y="268"/>
                  </a:lnTo>
                  <a:lnTo>
                    <a:pt x="55" y="271"/>
                  </a:lnTo>
                  <a:lnTo>
                    <a:pt x="58" y="272"/>
                  </a:lnTo>
                  <a:lnTo>
                    <a:pt x="55" y="278"/>
                  </a:lnTo>
                  <a:lnTo>
                    <a:pt x="58" y="294"/>
                  </a:lnTo>
                  <a:lnTo>
                    <a:pt x="59" y="294"/>
                  </a:lnTo>
                  <a:lnTo>
                    <a:pt x="62" y="297"/>
                  </a:lnTo>
                  <a:lnTo>
                    <a:pt x="65" y="294"/>
                  </a:lnTo>
                  <a:lnTo>
                    <a:pt x="68" y="294"/>
                  </a:lnTo>
                  <a:lnTo>
                    <a:pt x="72" y="294"/>
                  </a:lnTo>
                  <a:lnTo>
                    <a:pt x="76" y="294"/>
                  </a:lnTo>
                  <a:lnTo>
                    <a:pt x="77" y="294"/>
                  </a:lnTo>
                  <a:lnTo>
                    <a:pt x="81" y="294"/>
                  </a:lnTo>
                  <a:lnTo>
                    <a:pt x="85" y="294"/>
                  </a:lnTo>
                  <a:lnTo>
                    <a:pt x="85" y="297"/>
                  </a:lnTo>
                  <a:lnTo>
                    <a:pt x="88" y="297"/>
                  </a:lnTo>
                  <a:lnTo>
                    <a:pt x="89" y="297"/>
                  </a:lnTo>
                  <a:lnTo>
                    <a:pt x="93" y="294"/>
                  </a:lnTo>
                  <a:lnTo>
                    <a:pt x="95" y="293"/>
                  </a:lnTo>
                  <a:lnTo>
                    <a:pt x="97" y="292"/>
                  </a:lnTo>
                  <a:lnTo>
                    <a:pt x="99" y="289"/>
                  </a:lnTo>
                  <a:lnTo>
                    <a:pt x="101" y="289"/>
                  </a:lnTo>
                  <a:lnTo>
                    <a:pt x="101" y="289"/>
                  </a:lnTo>
                  <a:lnTo>
                    <a:pt x="103" y="288"/>
                  </a:lnTo>
                  <a:lnTo>
                    <a:pt x="105" y="285"/>
                  </a:lnTo>
                  <a:lnTo>
                    <a:pt x="108" y="284"/>
                  </a:lnTo>
                  <a:lnTo>
                    <a:pt x="111" y="284"/>
                  </a:lnTo>
                  <a:lnTo>
                    <a:pt x="112" y="281"/>
                  </a:lnTo>
                  <a:lnTo>
                    <a:pt x="116" y="278"/>
                  </a:lnTo>
                  <a:lnTo>
                    <a:pt x="123" y="276"/>
                  </a:lnTo>
                  <a:lnTo>
                    <a:pt x="128" y="274"/>
                  </a:lnTo>
                  <a:lnTo>
                    <a:pt x="136" y="274"/>
                  </a:lnTo>
                  <a:lnTo>
                    <a:pt x="137" y="272"/>
                  </a:lnTo>
                  <a:lnTo>
                    <a:pt x="139" y="274"/>
                  </a:lnTo>
                  <a:lnTo>
                    <a:pt x="141" y="276"/>
                  </a:lnTo>
                  <a:lnTo>
                    <a:pt x="139" y="281"/>
                  </a:lnTo>
                  <a:lnTo>
                    <a:pt x="139" y="288"/>
                  </a:lnTo>
                  <a:lnTo>
                    <a:pt x="139" y="292"/>
                  </a:lnTo>
                  <a:lnTo>
                    <a:pt x="141" y="293"/>
                  </a:lnTo>
                  <a:lnTo>
                    <a:pt x="141" y="294"/>
                  </a:lnTo>
                  <a:lnTo>
                    <a:pt x="139" y="298"/>
                  </a:lnTo>
                  <a:lnTo>
                    <a:pt x="141" y="305"/>
                  </a:lnTo>
                  <a:lnTo>
                    <a:pt x="143" y="309"/>
                  </a:lnTo>
                  <a:lnTo>
                    <a:pt x="145" y="309"/>
                  </a:lnTo>
                  <a:lnTo>
                    <a:pt x="147" y="310"/>
                  </a:lnTo>
                  <a:lnTo>
                    <a:pt x="147" y="312"/>
                  </a:lnTo>
                  <a:lnTo>
                    <a:pt x="149" y="314"/>
                  </a:lnTo>
                  <a:lnTo>
                    <a:pt x="152" y="316"/>
                  </a:lnTo>
                  <a:lnTo>
                    <a:pt x="156" y="318"/>
                  </a:lnTo>
                  <a:lnTo>
                    <a:pt x="158" y="322"/>
                  </a:lnTo>
                  <a:lnTo>
                    <a:pt x="162" y="324"/>
                  </a:lnTo>
                  <a:lnTo>
                    <a:pt x="168" y="324"/>
                  </a:lnTo>
                  <a:lnTo>
                    <a:pt x="169" y="322"/>
                  </a:lnTo>
                  <a:lnTo>
                    <a:pt x="172" y="324"/>
                  </a:lnTo>
                  <a:lnTo>
                    <a:pt x="173" y="325"/>
                  </a:lnTo>
                  <a:lnTo>
                    <a:pt x="176" y="325"/>
                  </a:lnTo>
                  <a:lnTo>
                    <a:pt x="177" y="325"/>
                  </a:lnTo>
                  <a:lnTo>
                    <a:pt x="180" y="328"/>
                  </a:lnTo>
                  <a:lnTo>
                    <a:pt x="181" y="329"/>
                  </a:lnTo>
                  <a:lnTo>
                    <a:pt x="182" y="332"/>
                  </a:lnTo>
                  <a:lnTo>
                    <a:pt x="186" y="332"/>
                  </a:lnTo>
                  <a:lnTo>
                    <a:pt x="190" y="336"/>
                  </a:lnTo>
                  <a:lnTo>
                    <a:pt x="193" y="336"/>
                  </a:lnTo>
                  <a:lnTo>
                    <a:pt x="194" y="336"/>
                  </a:lnTo>
                  <a:lnTo>
                    <a:pt x="196" y="338"/>
                  </a:lnTo>
                  <a:lnTo>
                    <a:pt x="200" y="341"/>
                  </a:lnTo>
                  <a:lnTo>
                    <a:pt x="209" y="341"/>
                  </a:lnTo>
                  <a:lnTo>
                    <a:pt x="213" y="342"/>
                  </a:lnTo>
                  <a:lnTo>
                    <a:pt x="221" y="346"/>
                  </a:lnTo>
                  <a:lnTo>
                    <a:pt x="224" y="349"/>
                  </a:lnTo>
                  <a:lnTo>
                    <a:pt x="224" y="351"/>
                  </a:lnTo>
                  <a:lnTo>
                    <a:pt x="224" y="355"/>
                  </a:lnTo>
                  <a:lnTo>
                    <a:pt x="226" y="369"/>
                  </a:lnTo>
                  <a:lnTo>
                    <a:pt x="224" y="369"/>
                  </a:lnTo>
                  <a:lnTo>
                    <a:pt x="225" y="373"/>
                  </a:lnTo>
                  <a:lnTo>
                    <a:pt x="225" y="375"/>
                  </a:lnTo>
                  <a:lnTo>
                    <a:pt x="229" y="381"/>
                  </a:lnTo>
                  <a:lnTo>
                    <a:pt x="229" y="385"/>
                  </a:lnTo>
                  <a:lnTo>
                    <a:pt x="230" y="390"/>
                  </a:lnTo>
                  <a:lnTo>
                    <a:pt x="234" y="393"/>
                  </a:lnTo>
                  <a:lnTo>
                    <a:pt x="237" y="393"/>
                  </a:lnTo>
                  <a:lnTo>
                    <a:pt x="243" y="393"/>
                  </a:lnTo>
                  <a:lnTo>
                    <a:pt x="251" y="393"/>
                  </a:lnTo>
                  <a:lnTo>
                    <a:pt x="259" y="393"/>
                  </a:lnTo>
                  <a:lnTo>
                    <a:pt x="257" y="399"/>
                  </a:lnTo>
                  <a:lnTo>
                    <a:pt x="259" y="407"/>
                  </a:lnTo>
                  <a:lnTo>
                    <a:pt x="263" y="413"/>
                  </a:lnTo>
                  <a:lnTo>
                    <a:pt x="266" y="413"/>
                  </a:lnTo>
                  <a:lnTo>
                    <a:pt x="269" y="413"/>
                  </a:lnTo>
                  <a:lnTo>
                    <a:pt x="270" y="413"/>
                  </a:lnTo>
                  <a:lnTo>
                    <a:pt x="270" y="415"/>
                  </a:lnTo>
                  <a:lnTo>
                    <a:pt x="273" y="420"/>
                  </a:lnTo>
                  <a:lnTo>
                    <a:pt x="274" y="426"/>
                  </a:lnTo>
                  <a:lnTo>
                    <a:pt x="274" y="434"/>
                  </a:lnTo>
                  <a:lnTo>
                    <a:pt x="273" y="436"/>
                  </a:lnTo>
                  <a:lnTo>
                    <a:pt x="274" y="439"/>
                  </a:lnTo>
                  <a:lnTo>
                    <a:pt x="273" y="442"/>
                  </a:lnTo>
                  <a:lnTo>
                    <a:pt x="273" y="446"/>
                  </a:lnTo>
                  <a:lnTo>
                    <a:pt x="269" y="451"/>
                  </a:lnTo>
                  <a:lnTo>
                    <a:pt x="270" y="455"/>
                  </a:lnTo>
                  <a:lnTo>
                    <a:pt x="273" y="456"/>
                  </a:lnTo>
                  <a:lnTo>
                    <a:pt x="273" y="459"/>
                  </a:lnTo>
                  <a:lnTo>
                    <a:pt x="270" y="460"/>
                  </a:lnTo>
                  <a:lnTo>
                    <a:pt x="269" y="460"/>
                  </a:lnTo>
                  <a:lnTo>
                    <a:pt x="269" y="460"/>
                  </a:lnTo>
                  <a:lnTo>
                    <a:pt x="270" y="464"/>
                  </a:lnTo>
                  <a:lnTo>
                    <a:pt x="273" y="468"/>
                  </a:lnTo>
                  <a:lnTo>
                    <a:pt x="274" y="472"/>
                  </a:lnTo>
                  <a:lnTo>
                    <a:pt x="274" y="474"/>
                  </a:lnTo>
                  <a:lnTo>
                    <a:pt x="277" y="478"/>
                  </a:lnTo>
                  <a:lnTo>
                    <a:pt x="277" y="482"/>
                  </a:lnTo>
                  <a:lnTo>
                    <a:pt x="274" y="486"/>
                  </a:lnTo>
                  <a:lnTo>
                    <a:pt x="277" y="487"/>
                  </a:lnTo>
                  <a:lnTo>
                    <a:pt x="277" y="487"/>
                  </a:lnTo>
                  <a:lnTo>
                    <a:pt x="277" y="491"/>
                  </a:lnTo>
                  <a:lnTo>
                    <a:pt x="274" y="493"/>
                  </a:lnTo>
                  <a:lnTo>
                    <a:pt x="274" y="496"/>
                  </a:lnTo>
                  <a:lnTo>
                    <a:pt x="278" y="499"/>
                  </a:lnTo>
                  <a:lnTo>
                    <a:pt x="282" y="499"/>
                  </a:lnTo>
                  <a:lnTo>
                    <a:pt x="286" y="500"/>
                  </a:lnTo>
                  <a:lnTo>
                    <a:pt x="290" y="500"/>
                  </a:lnTo>
                  <a:lnTo>
                    <a:pt x="294" y="504"/>
                  </a:lnTo>
                  <a:lnTo>
                    <a:pt x="295" y="500"/>
                  </a:lnTo>
                  <a:lnTo>
                    <a:pt x="297" y="499"/>
                  </a:lnTo>
                  <a:lnTo>
                    <a:pt x="301" y="499"/>
                  </a:lnTo>
                  <a:lnTo>
                    <a:pt x="303" y="500"/>
                  </a:lnTo>
                  <a:lnTo>
                    <a:pt x="307" y="500"/>
                  </a:lnTo>
                  <a:lnTo>
                    <a:pt x="310" y="507"/>
                  </a:lnTo>
                  <a:lnTo>
                    <a:pt x="314" y="513"/>
                  </a:lnTo>
                  <a:lnTo>
                    <a:pt x="316" y="521"/>
                  </a:lnTo>
                  <a:lnTo>
                    <a:pt x="320" y="529"/>
                  </a:lnTo>
                  <a:lnTo>
                    <a:pt x="322" y="531"/>
                  </a:lnTo>
                  <a:lnTo>
                    <a:pt x="326" y="531"/>
                  </a:lnTo>
                  <a:lnTo>
                    <a:pt x="330" y="529"/>
                  </a:lnTo>
                  <a:lnTo>
                    <a:pt x="331" y="529"/>
                  </a:lnTo>
                  <a:lnTo>
                    <a:pt x="335" y="529"/>
                  </a:lnTo>
                  <a:lnTo>
                    <a:pt x="338" y="533"/>
                  </a:lnTo>
                  <a:lnTo>
                    <a:pt x="338" y="535"/>
                  </a:lnTo>
                  <a:lnTo>
                    <a:pt x="338" y="539"/>
                  </a:lnTo>
                  <a:lnTo>
                    <a:pt x="338" y="543"/>
                  </a:lnTo>
                  <a:lnTo>
                    <a:pt x="338" y="547"/>
                  </a:lnTo>
                  <a:lnTo>
                    <a:pt x="335" y="557"/>
                  </a:lnTo>
                  <a:lnTo>
                    <a:pt x="335" y="560"/>
                  </a:lnTo>
                  <a:lnTo>
                    <a:pt x="339" y="561"/>
                  </a:lnTo>
                  <a:lnTo>
                    <a:pt x="339" y="560"/>
                  </a:lnTo>
                  <a:lnTo>
                    <a:pt x="340" y="560"/>
                  </a:lnTo>
                  <a:lnTo>
                    <a:pt x="344" y="560"/>
                  </a:lnTo>
                  <a:lnTo>
                    <a:pt x="348" y="564"/>
                  </a:lnTo>
                  <a:lnTo>
                    <a:pt x="351" y="566"/>
                  </a:lnTo>
                  <a:lnTo>
                    <a:pt x="352" y="578"/>
                  </a:lnTo>
                  <a:lnTo>
                    <a:pt x="352" y="586"/>
                  </a:lnTo>
                  <a:lnTo>
                    <a:pt x="352" y="588"/>
                  </a:lnTo>
                  <a:lnTo>
                    <a:pt x="352" y="588"/>
                  </a:lnTo>
                  <a:lnTo>
                    <a:pt x="348" y="590"/>
                  </a:lnTo>
                  <a:lnTo>
                    <a:pt x="343" y="594"/>
                  </a:lnTo>
                  <a:lnTo>
                    <a:pt x="339" y="596"/>
                  </a:lnTo>
                  <a:lnTo>
                    <a:pt x="338" y="597"/>
                  </a:lnTo>
                  <a:lnTo>
                    <a:pt x="335" y="600"/>
                  </a:lnTo>
                  <a:lnTo>
                    <a:pt x="331" y="601"/>
                  </a:lnTo>
                  <a:lnTo>
                    <a:pt x="330" y="605"/>
                  </a:lnTo>
                  <a:lnTo>
                    <a:pt x="323" y="609"/>
                  </a:lnTo>
                  <a:lnTo>
                    <a:pt x="326" y="609"/>
                  </a:lnTo>
                  <a:lnTo>
                    <a:pt x="326" y="610"/>
                  </a:lnTo>
                  <a:lnTo>
                    <a:pt x="323" y="610"/>
                  </a:lnTo>
                  <a:lnTo>
                    <a:pt x="320" y="614"/>
                  </a:lnTo>
                  <a:lnTo>
                    <a:pt x="316" y="622"/>
                  </a:lnTo>
                  <a:lnTo>
                    <a:pt x="313" y="630"/>
                  </a:lnTo>
                  <a:lnTo>
                    <a:pt x="310" y="634"/>
                  </a:lnTo>
                  <a:lnTo>
                    <a:pt x="309" y="636"/>
                  </a:lnTo>
                  <a:lnTo>
                    <a:pt x="305" y="638"/>
                  </a:lnTo>
                  <a:lnTo>
                    <a:pt x="305" y="641"/>
                  </a:lnTo>
                  <a:lnTo>
                    <a:pt x="301" y="643"/>
                  </a:lnTo>
                  <a:lnTo>
                    <a:pt x="301" y="645"/>
                  </a:lnTo>
                  <a:lnTo>
                    <a:pt x="301" y="649"/>
                  </a:lnTo>
                  <a:lnTo>
                    <a:pt x="299" y="651"/>
                  </a:lnTo>
                  <a:lnTo>
                    <a:pt x="301" y="654"/>
                  </a:lnTo>
                  <a:lnTo>
                    <a:pt x="301" y="657"/>
                  </a:lnTo>
                  <a:lnTo>
                    <a:pt x="322" y="665"/>
                  </a:lnTo>
                  <a:lnTo>
                    <a:pt x="339" y="659"/>
                  </a:lnTo>
                  <a:lnTo>
                    <a:pt x="340" y="662"/>
                  </a:lnTo>
                  <a:lnTo>
                    <a:pt x="343" y="665"/>
                  </a:lnTo>
                  <a:lnTo>
                    <a:pt x="347" y="665"/>
                  </a:lnTo>
                  <a:lnTo>
                    <a:pt x="348" y="666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4" y="675"/>
                  </a:lnTo>
                  <a:lnTo>
                    <a:pt x="366" y="678"/>
                  </a:lnTo>
                  <a:lnTo>
                    <a:pt x="370" y="681"/>
                  </a:lnTo>
                  <a:lnTo>
                    <a:pt x="371" y="683"/>
                  </a:lnTo>
                  <a:lnTo>
                    <a:pt x="375" y="685"/>
                  </a:lnTo>
                  <a:lnTo>
                    <a:pt x="378" y="687"/>
                  </a:lnTo>
                  <a:lnTo>
                    <a:pt x="379" y="689"/>
                  </a:lnTo>
                  <a:lnTo>
                    <a:pt x="379" y="691"/>
                  </a:lnTo>
                  <a:lnTo>
                    <a:pt x="378" y="695"/>
                  </a:lnTo>
                  <a:lnTo>
                    <a:pt x="375" y="698"/>
                  </a:lnTo>
                  <a:lnTo>
                    <a:pt x="375" y="705"/>
                  </a:lnTo>
                  <a:lnTo>
                    <a:pt x="379" y="709"/>
                  </a:lnTo>
                  <a:lnTo>
                    <a:pt x="380" y="706"/>
                  </a:lnTo>
                  <a:lnTo>
                    <a:pt x="383" y="705"/>
                  </a:lnTo>
                  <a:lnTo>
                    <a:pt x="387" y="698"/>
                  </a:lnTo>
                  <a:lnTo>
                    <a:pt x="391" y="691"/>
                  </a:lnTo>
                  <a:lnTo>
                    <a:pt x="391" y="687"/>
                  </a:lnTo>
                  <a:lnTo>
                    <a:pt x="391" y="683"/>
                  </a:lnTo>
                  <a:lnTo>
                    <a:pt x="392" y="679"/>
                  </a:lnTo>
                  <a:lnTo>
                    <a:pt x="392" y="678"/>
                  </a:lnTo>
                  <a:lnTo>
                    <a:pt x="391" y="678"/>
                  </a:lnTo>
                  <a:lnTo>
                    <a:pt x="392" y="675"/>
                  </a:lnTo>
                  <a:lnTo>
                    <a:pt x="391" y="674"/>
                  </a:lnTo>
                  <a:lnTo>
                    <a:pt x="391" y="671"/>
                  </a:lnTo>
                  <a:lnTo>
                    <a:pt x="392" y="670"/>
                  </a:lnTo>
                  <a:lnTo>
                    <a:pt x="392" y="666"/>
                  </a:lnTo>
                  <a:lnTo>
                    <a:pt x="395" y="665"/>
                  </a:lnTo>
                  <a:lnTo>
                    <a:pt x="398" y="662"/>
                  </a:lnTo>
                  <a:lnTo>
                    <a:pt x="398" y="661"/>
                  </a:lnTo>
                  <a:lnTo>
                    <a:pt x="398" y="657"/>
                  </a:lnTo>
                  <a:lnTo>
                    <a:pt x="400" y="657"/>
                  </a:lnTo>
                  <a:lnTo>
                    <a:pt x="400" y="651"/>
                  </a:lnTo>
                  <a:lnTo>
                    <a:pt x="400" y="649"/>
                  </a:lnTo>
                  <a:lnTo>
                    <a:pt x="401" y="647"/>
                  </a:lnTo>
                  <a:lnTo>
                    <a:pt x="400" y="645"/>
                  </a:lnTo>
                  <a:lnTo>
                    <a:pt x="398" y="641"/>
                  </a:lnTo>
                  <a:lnTo>
                    <a:pt x="400" y="643"/>
                  </a:lnTo>
                  <a:lnTo>
                    <a:pt x="401" y="645"/>
                  </a:lnTo>
                  <a:lnTo>
                    <a:pt x="405" y="647"/>
                  </a:lnTo>
                  <a:lnTo>
                    <a:pt x="409" y="643"/>
                  </a:lnTo>
                  <a:lnTo>
                    <a:pt x="411" y="645"/>
                  </a:lnTo>
                  <a:lnTo>
                    <a:pt x="411" y="649"/>
                  </a:lnTo>
                  <a:lnTo>
                    <a:pt x="409" y="647"/>
                  </a:lnTo>
                  <a:lnTo>
                    <a:pt x="409" y="649"/>
                  </a:lnTo>
                  <a:lnTo>
                    <a:pt x="409" y="651"/>
                  </a:lnTo>
                  <a:lnTo>
                    <a:pt x="409" y="653"/>
                  </a:lnTo>
                  <a:lnTo>
                    <a:pt x="409" y="657"/>
                  </a:lnTo>
                  <a:lnTo>
                    <a:pt x="408" y="658"/>
                  </a:lnTo>
                  <a:lnTo>
                    <a:pt x="408" y="661"/>
                  </a:lnTo>
                  <a:lnTo>
                    <a:pt x="405" y="661"/>
                  </a:lnTo>
                  <a:lnTo>
                    <a:pt x="404" y="662"/>
                  </a:lnTo>
                  <a:lnTo>
                    <a:pt x="404" y="666"/>
                  </a:lnTo>
                  <a:lnTo>
                    <a:pt x="401" y="667"/>
                  </a:lnTo>
                  <a:lnTo>
                    <a:pt x="398" y="671"/>
                  </a:lnTo>
                  <a:lnTo>
                    <a:pt x="396" y="674"/>
                  </a:lnTo>
                  <a:lnTo>
                    <a:pt x="392" y="674"/>
                  </a:lnTo>
                  <a:lnTo>
                    <a:pt x="395" y="675"/>
                  </a:lnTo>
                  <a:lnTo>
                    <a:pt x="395" y="679"/>
                  </a:lnTo>
                  <a:lnTo>
                    <a:pt x="400" y="671"/>
                  </a:lnTo>
                  <a:lnTo>
                    <a:pt x="408" y="665"/>
                  </a:lnTo>
                  <a:lnTo>
                    <a:pt x="411" y="657"/>
                  </a:lnTo>
                  <a:lnTo>
                    <a:pt x="415" y="647"/>
                  </a:lnTo>
                  <a:lnTo>
                    <a:pt x="417" y="636"/>
                  </a:lnTo>
                  <a:lnTo>
                    <a:pt x="421" y="626"/>
                  </a:lnTo>
                  <a:lnTo>
                    <a:pt x="427" y="618"/>
                  </a:lnTo>
                  <a:lnTo>
                    <a:pt x="435" y="613"/>
                  </a:lnTo>
                  <a:lnTo>
                    <a:pt x="435" y="608"/>
                  </a:lnTo>
                  <a:lnTo>
                    <a:pt x="435" y="601"/>
                  </a:lnTo>
                  <a:lnTo>
                    <a:pt x="435" y="596"/>
                  </a:lnTo>
                  <a:lnTo>
                    <a:pt x="435" y="592"/>
                  </a:lnTo>
                  <a:lnTo>
                    <a:pt x="432" y="590"/>
                  </a:lnTo>
                  <a:lnTo>
                    <a:pt x="435" y="588"/>
                  </a:lnTo>
                  <a:lnTo>
                    <a:pt x="432" y="588"/>
                  </a:lnTo>
                  <a:lnTo>
                    <a:pt x="432" y="586"/>
                  </a:lnTo>
                  <a:lnTo>
                    <a:pt x="432" y="584"/>
                  </a:lnTo>
                  <a:lnTo>
                    <a:pt x="431" y="578"/>
                  </a:lnTo>
                  <a:lnTo>
                    <a:pt x="431" y="577"/>
                  </a:lnTo>
                  <a:lnTo>
                    <a:pt x="428" y="573"/>
                  </a:lnTo>
                  <a:lnTo>
                    <a:pt x="427" y="569"/>
                  </a:lnTo>
                  <a:lnTo>
                    <a:pt x="428" y="570"/>
                  </a:lnTo>
                  <a:lnTo>
                    <a:pt x="431" y="569"/>
                  </a:lnTo>
                  <a:lnTo>
                    <a:pt x="431" y="565"/>
                  </a:lnTo>
                  <a:lnTo>
                    <a:pt x="428" y="565"/>
                  </a:lnTo>
                  <a:lnTo>
                    <a:pt x="431" y="564"/>
                  </a:lnTo>
                  <a:lnTo>
                    <a:pt x="432" y="560"/>
                  </a:lnTo>
                  <a:lnTo>
                    <a:pt x="428" y="560"/>
                  </a:lnTo>
                  <a:lnTo>
                    <a:pt x="427" y="557"/>
                  </a:lnTo>
                  <a:lnTo>
                    <a:pt x="428" y="557"/>
                  </a:lnTo>
                  <a:lnTo>
                    <a:pt x="431" y="557"/>
                  </a:lnTo>
                  <a:lnTo>
                    <a:pt x="431" y="553"/>
                  </a:lnTo>
                  <a:lnTo>
                    <a:pt x="432" y="556"/>
                  </a:lnTo>
                  <a:lnTo>
                    <a:pt x="436" y="553"/>
                  </a:lnTo>
                  <a:lnTo>
                    <a:pt x="435" y="557"/>
                  </a:lnTo>
                  <a:lnTo>
                    <a:pt x="437" y="552"/>
                  </a:lnTo>
                  <a:lnTo>
                    <a:pt x="437" y="551"/>
                  </a:lnTo>
                  <a:lnTo>
                    <a:pt x="441" y="544"/>
                  </a:lnTo>
                  <a:lnTo>
                    <a:pt x="449" y="540"/>
                  </a:lnTo>
                  <a:lnTo>
                    <a:pt x="455" y="535"/>
                  </a:lnTo>
                  <a:lnTo>
                    <a:pt x="459" y="533"/>
                  </a:lnTo>
                  <a:lnTo>
                    <a:pt x="461" y="531"/>
                  </a:lnTo>
                  <a:lnTo>
                    <a:pt x="463" y="531"/>
                  </a:lnTo>
                  <a:lnTo>
                    <a:pt x="465" y="531"/>
                  </a:lnTo>
                  <a:lnTo>
                    <a:pt x="465" y="529"/>
                  </a:lnTo>
                  <a:lnTo>
                    <a:pt x="468" y="527"/>
                  </a:lnTo>
                  <a:lnTo>
                    <a:pt x="471" y="527"/>
                  </a:lnTo>
                  <a:lnTo>
                    <a:pt x="472" y="529"/>
                  </a:lnTo>
                  <a:lnTo>
                    <a:pt x="475" y="529"/>
                  </a:lnTo>
                  <a:lnTo>
                    <a:pt x="476" y="525"/>
                  </a:lnTo>
                  <a:lnTo>
                    <a:pt x="476" y="524"/>
                  </a:lnTo>
                  <a:lnTo>
                    <a:pt x="479" y="524"/>
                  </a:lnTo>
                  <a:lnTo>
                    <a:pt x="481" y="521"/>
                  </a:lnTo>
                  <a:lnTo>
                    <a:pt x="484" y="520"/>
                  </a:lnTo>
                  <a:lnTo>
                    <a:pt x="489" y="517"/>
                  </a:lnTo>
                  <a:lnTo>
                    <a:pt x="485" y="517"/>
                  </a:lnTo>
                  <a:lnTo>
                    <a:pt x="485" y="516"/>
                  </a:lnTo>
                  <a:lnTo>
                    <a:pt x="488" y="513"/>
                  </a:lnTo>
                  <a:lnTo>
                    <a:pt x="489" y="512"/>
                  </a:lnTo>
                  <a:lnTo>
                    <a:pt x="493" y="513"/>
                  </a:lnTo>
                  <a:lnTo>
                    <a:pt x="496" y="512"/>
                  </a:lnTo>
                  <a:lnTo>
                    <a:pt x="498" y="512"/>
                  </a:lnTo>
                  <a:lnTo>
                    <a:pt x="502" y="513"/>
                  </a:lnTo>
                  <a:lnTo>
                    <a:pt x="506" y="513"/>
                  </a:lnTo>
                  <a:lnTo>
                    <a:pt x="509" y="512"/>
                  </a:lnTo>
                  <a:lnTo>
                    <a:pt x="509" y="509"/>
                  </a:lnTo>
                  <a:lnTo>
                    <a:pt x="509" y="508"/>
                  </a:lnTo>
                  <a:lnTo>
                    <a:pt x="510" y="508"/>
                  </a:lnTo>
                  <a:lnTo>
                    <a:pt x="510" y="509"/>
                  </a:lnTo>
                  <a:lnTo>
                    <a:pt x="510" y="512"/>
                  </a:lnTo>
                  <a:lnTo>
                    <a:pt x="514" y="513"/>
                  </a:lnTo>
                  <a:lnTo>
                    <a:pt x="516" y="512"/>
                  </a:lnTo>
                  <a:lnTo>
                    <a:pt x="522" y="512"/>
                  </a:lnTo>
                  <a:lnTo>
                    <a:pt x="525" y="512"/>
                  </a:lnTo>
                  <a:lnTo>
                    <a:pt x="528" y="513"/>
                  </a:lnTo>
                  <a:lnTo>
                    <a:pt x="528" y="512"/>
                  </a:lnTo>
                  <a:lnTo>
                    <a:pt x="528" y="509"/>
                  </a:lnTo>
                  <a:lnTo>
                    <a:pt x="528" y="507"/>
                  </a:lnTo>
                  <a:lnTo>
                    <a:pt x="532" y="500"/>
                  </a:lnTo>
                  <a:lnTo>
                    <a:pt x="537" y="499"/>
                  </a:lnTo>
                  <a:lnTo>
                    <a:pt x="541" y="495"/>
                  </a:lnTo>
                  <a:lnTo>
                    <a:pt x="541" y="493"/>
                  </a:lnTo>
                  <a:lnTo>
                    <a:pt x="541" y="490"/>
                  </a:lnTo>
                  <a:lnTo>
                    <a:pt x="541" y="483"/>
                  </a:lnTo>
                  <a:lnTo>
                    <a:pt x="542" y="480"/>
                  </a:lnTo>
                  <a:lnTo>
                    <a:pt x="542" y="476"/>
                  </a:lnTo>
                  <a:lnTo>
                    <a:pt x="545" y="474"/>
                  </a:lnTo>
                  <a:lnTo>
                    <a:pt x="549" y="470"/>
                  </a:lnTo>
                  <a:lnTo>
                    <a:pt x="550" y="466"/>
                  </a:lnTo>
                  <a:lnTo>
                    <a:pt x="549" y="464"/>
                  </a:lnTo>
                  <a:lnTo>
                    <a:pt x="553" y="463"/>
                  </a:lnTo>
                  <a:lnTo>
                    <a:pt x="553" y="459"/>
                  </a:lnTo>
                  <a:lnTo>
                    <a:pt x="553" y="455"/>
                  </a:lnTo>
                  <a:lnTo>
                    <a:pt x="556" y="452"/>
                  </a:lnTo>
                  <a:lnTo>
                    <a:pt x="558" y="451"/>
                  </a:lnTo>
                  <a:lnTo>
                    <a:pt x="558" y="447"/>
                  </a:lnTo>
                  <a:lnTo>
                    <a:pt x="558" y="439"/>
                  </a:lnTo>
                  <a:lnTo>
                    <a:pt x="556" y="432"/>
                  </a:lnTo>
                  <a:lnTo>
                    <a:pt x="560" y="423"/>
                  </a:lnTo>
                  <a:lnTo>
                    <a:pt x="564" y="419"/>
                  </a:lnTo>
                  <a:lnTo>
                    <a:pt x="564" y="417"/>
                  </a:lnTo>
                  <a:lnTo>
                    <a:pt x="564" y="413"/>
                  </a:lnTo>
                  <a:lnTo>
                    <a:pt x="564" y="406"/>
                  </a:lnTo>
                  <a:lnTo>
                    <a:pt x="564" y="398"/>
                  </a:lnTo>
                  <a:lnTo>
                    <a:pt x="566" y="390"/>
                  </a:lnTo>
                  <a:lnTo>
                    <a:pt x="567" y="385"/>
                  </a:lnTo>
                  <a:lnTo>
                    <a:pt x="566" y="375"/>
                  </a:lnTo>
                  <a:lnTo>
                    <a:pt x="564" y="367"/>
                  </a:lnTo>
                  <a:lnTo>
                    <a:pt x="564" y="358"/>
                  </a:lnTo>
                  <a:lnTo>
                    <a:pt x="564" y="351"/>
                  </a:lnTo>
                  <a:lnTo>
                    <a:pt x="564" y="349"/>
                  </a:lnTo>
                  <a:lnTo>
                    <a:pt x="562" y="345"/>
                  </a:lnTo>
                  <a:lnTo>
                    <a:pt x="564" y="346"/>
                  </a:lnTo>
                  <a:lnTo>
                    <a:pt x="562" y="341"/>
                  </a:lnTo>
                  <a:lnTo>
                    <a:pt x="562" y="338"/>
                  </a:lnTo>
                  <a:lnTo>
                    <a:pt x="564" y="338"/>
                  </a:lnTo>
                  <a:lnTo>
                    <a:pt x="564" y="337"/>
                  </a:lnTo>
                  <a:lnTo>
                    <a:pt x="564" y="336"/>
                  </a:lnTo>
                  <a:lnTo>
                    <a:pt x="566" y="332"/>
                  </a:lnTo>
                  <a:lnTo>
                    <a:pt x="566" y="329"/>
                  </a:lnTo>
                  <a:lnTo>
                    <a:pt x="565" y="329"/>
                  </a:lnTo>
                  <a:lnTo>
                    <a:pt x="566" y="328"/>
                  </a:lnTo>
                  <a:lnTo>
                    <a:pt x="567" y="324"/>
                  </a:lnTo>
                  <a:lnTo>
                    <a:pt x="569" y="328"/>
                  </a:lnTo>
                  <a:lnTo>
                    <a:pt x="569" y="329"/>
                  </a:lnTo>
                  <a:lnTo>
                    <a:pt x="569" y="332"/>
                  </a:lnTo>
                  <a:lnTo>
                    <a:pt x="573" y="332"/>
                  </a:lnTo>
                  <a:lnTo>
                    <a:pt x="575" y="329"/>
                  </a:lnTo>
                  <a:lnTo>
                    <a:pt x="581" y="320"/>
                  </a:lnTo>
                  <a:lnTo>
                    <a:pt x="586" y="305"/>
                  </a:lnTo>
                  <a:lnTo>
                    <a:pt x="585" y="305"/>
                  </a:lnTo>
                  <a:lnTo>
                    <a:pt x="586" y="301"/>
                  </a:lnTo>
                  <a:lnTo>
                    <a:pt x="586" y="302"/>
                  </a:lnTo>
                  <a:lnTo>
                    <a:pt x="589" y="301"/>
                  </a:lnTo>
                  <a:lnTo>
                    <a:pt x="590" y="298"/>
                  </a:lnTo>
                  <a:lnTo>
                    <a:pt x="590" y="297"/>
                  </a:lnTo>
                  <a:lnTo>
                    <a:pt x="593" y="294"/>
                  </a:lnTo>
                  <a:lnTo>
                    <a:pt x="590" y="292"/>
                  </a:lnTo>
                  <a:lnTo>
                    <a:pt x="593" y="292"/>
                  </a:lnTo>
                  <a:lnTo>
                    <a:pt x="593" y="293"/>
                  </a:lnTo>
                  <a:lnTo>
                    <a:pt x="595" y="289"/>
                  </a:lnTo>
                  <a:lnTo>
                    <a:pt x="602" y="285"/>
                  </a:lnTo>
                  <a:lnTo>
                    <a:pt x="607" y="280"/>
                  </a:lnTo>
                  <a:lnTo>
                    <a:pt x="611" y="272"/>
                  </a:lnTo>
                  <a:lnTo>
                    <a:pt x="615" y="267"/>
                  </a:lnTo>
                  <a:lnTo>
                    <a:pt x="619" y="263"/>
                  </a:lnTo>
                  <a:lnTo>
                    <a:pt x="623" y="252"/>
                  </a:lnTo>
                  <a:lnTo>
                    <a:pt x="623" y="248"/>
                  </a:lnTo>
                  <a:lnTo>
                    <a:pt x="625" y="241"/>
                  </a:lnTo>
                  <a:lnTo>
                    <a:pt x="625" y="237"/>
                  </a:lnTo>
                  <a:lnTo>
                    <a:pt x="625" y="235"/>
                  </a:lnTo>
                  <a:lnTo>
                    <a:pt x="623" y="232"/>
                  </a:lnTo>
                  <a:lnTo>
                    <a:pt x="625" y="231"/>
                  </a:lnTo>
                  <a:lnTo>
                    <a:pt x="625" y="228"/>
                  </a:lnTo>
                  <a:lnTo>
                    <a:pt x="625" y="223"/>
                  </a:lnTo>
                  <a:lnTo>
                    <a:pt x="625" y="219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lnTo>
                    <a:pt x="621" y="2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136724" y="4475971"/>
              <a:ext cx="144569" cy="155583"/>
            </a:xfrm>
            <a:custGeom>
              <a:avLst/>
              <a:gdLst>
                <a:gd name="T0" fmla="*/ 79 w 80"/>
                <a:gd name="T1" fmla="*/ 38 h 71"/>
                <a:gd name="T2" fmla="*/ 80 w 80"/>
                <a:gd name="T3" fmla="*/ 32 h 71"/>
                <a:gd name="T4" fmla="*/ 76 w 80"/>
                <a:gd name="T5" fmla="*/ 28 h 71"/>
                <a:gd name="T6" fmla="*/ 71 w 80"/>
                <a:gd name="T7" fmla="*/ 24 h 71"/>
                <a:gd name="T8" fmla="*/ 65 w 80"/>
                <a:gd name="T9" fmla="*/ 18 h 71"/>
                <a:gd name="T10" fmla="*/ 55 w 80"/>
                <a:gd name="T11" fmla="*/ 10 h 71"/>
                <a:gd name="T12" fmla="*/ 48 w 80"/>
                <a:gd name="T13" fmla="*/ 8 h 71"/>
                <a:gd name="T14" fmla="*/ 41 w 80"/>
                <a:gd name="T15" fmla="*/ 5 h 71"/>
                <a:gd name="T16" fmla="*/ 23 w 80"/>
                <a:gd name="T17" fmla="*/ 8 h 71"/>
                <a:gd name="T18" fmla="*/ 2 w 80"/>
                <a:gd name="T19" fmla="*/ 1 h 71"/>
                <a:gd name="T20" fmla="*/ 2 w 80"/>
                <a:gd name="T21" fmla="*/ 9 h 71"/>
                <a:gd name="T22" fmla="*/ 2 w 80"/>
                <a:gd name="T23" fmla="*/ 13 h 71"/>
                <a:gd name="T24" fmla="*/ 0 w 80"/>
                <a:gd name="T25" fmla="*/ 21 h 71"/>
                <a:gd name="T26" fmla="*/ 2 w 80"/>
                <a:gd name="T27" fmla="*/ 26 h 71"/>
                <a:gd name="T28" fmla="*/ 4 w 80"/>
                <a:gd name="T29" fmla="*/ 36 h 71"/>
                <a:gd name="T30" fmla="*/ 4 w 80"/>
                <a:gd name="T31" fmla="*/ 40 h 71"/>
                <a:gd name="T32" fmla="*/ 2 w 80"/>
                <a:gd name="T33" fmla="*/ 41 h 71"/>
                <a:gd name="T34" fmla="*/ 2 w 80"/>
                <a:gd name="T35" fmla="*/ 49 h 71"/>
                <a:gd name="T36" fmla="*/ 8 w 80"/>
                <a:gd name="T37" fmla="*/ 57 h 71"/>
                <a:gd name="T38" fmla="*/ 14 w 80"/>
                <a:gd name="T39" fmla="*/ 62 h 71"/>
                <a:gd name="T40" fmla="*/ 21 w 80"/>
                <a:gd name="T41" fmla="*/ 65 h 71"/>
                <a:gd name="T42" fmla="*/ 31 w 80"/>
                <a:gd name="T43" fmla="*/ 67 h 71"/>
                <a:gd name="T44" fmla="*/ 40 w 80"/>
                <a:gd name="T45" fmla="*/ 70 h 71"/>
                <a:gd name="T46" fmla="*/ 41 w 80"/>
                <a:gd name="T47" fmla="*/ 71 h 71"/>
                <a:gd name="T48" fmla="*/ 52 w 80"/>
                <a:gd name="T49" fmla="*/ 70 h 71"/>
                <a:gd name="T50" fmla="*/ 61 w 80"/>
                <a:gd name="T51" fmla="*/ 71 h 71"/>
                <a:gd name="T52" fmla="*/ 68 w 80"/>
                <a:gd name="T53" fmla="*/ 70 h 71"/>
                <a:gd name="T54" fmla="*/ 68 w 80"/>
                <a:gd name="T55" fmla="*/ 66 h 71"/>
                <a:gd name="T56" fmla="*/ 75 w 80"/>
                <a:gd name="T57" fmla="*/ 66 h 71"/>
                <a:gd name="T58" fmla="*/ 80 w 80"/>
                <a:gd name="T59" fmla="*/ 54 h 71"/>
                <a:gd name="T60" fmla="*/ 76 w 80"/>
                <a:gd name="T61" fmla="*/ 48 h 71"/>
                <a:gd name="T62" fmla="*/ 76 w 80"/>
                <a:gd name="T63" fmla="*/ 41 h 71"/>
                <a:gd name="T64" fmla="*/ 76 w 80"/>
                <a:gd name="T65" fmla="*/ 41 h 71"/>
                <a:gd name="T66" fmla="*/ 76 w 80"/>
                <a:gd name="T67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0" h="71">
                  <a:moveTo>
                    <a:pt x="76" y="41"/>
                  </a:moveTo>
                  <a:lnTo>
                    <a:pt x="79" y="38"/>
                  </a:lnTo>
                  <a:lnTo>
                    <a:pt x="80" y="34"/>
                  </a:lnTo>
                  <a:lnTo>
                    <a:pt x="80" y="32"/>
                  </a:lnTo>
                  <a:lnTo>
                    <a:pt x="79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1" y="24"/>
                  </a:lnTo>
                  <a:lnTo>
                    <a:pt x="67" y="21"/>
                  </a:lnTo>
                  <a:lnTo>
                    <a:pt x="65" y="18"/>
                  </a:lnTo>
                  <a:lnTo>
                    <a:pt x="59" y="14"/>
                  </a:lnTo>
                  <a:lnTo>
                    <a:pt x="55" y="10"/>
                  </a:lnTo>
                  <a:lnTo>
                    <a:pt x="49" y="9"/>
                  </a:lnTo>
                  <a:lnTo>
                    <a:pt x="48" y="8"/>
                  </a:lnTo>
                  <a:lnTo>
                    <a:pt x="44" y="8"/>
                  </a:lnTo>
                  <a:lnTo>
                    <a:pt x="41" y="5"/>
                  </a:lnTo>
                  <a:lnTo>
                    <a:pt x="40" y="2"/>
                  </a:lnTo>
                  <a:lnTo>
                    <a:pt x="23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5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8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6" y="57"/>
                  </a:lnTo>
                  <a:lnTo>
                    <a:pt x="8" y="57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17" y="65"/>
                  </a:lnTo>
                  <a:lnTo>
                    <a:pt x="21" y="65"/>
                  </a:lnTo>
                  <a:lnTo>
                    <a:pt x="27" y="65"/>
                  </a:lnTo>
                  <a:lnTo>
                    <a:pt x="31" y="67"/>
                  </a:lnTo>
                  <a:lnTo>
                    <a:pt x="35" y="67"/>
                  </a:lnTo>
                  <a:lnTo>
                    <a:pt x="40" y="70"/>
                  </a:lnTo>
                  <a:lnTo>
                    <a:pt x="40" y="71"/>
                  </a:lnTo>
                  <a:lnTo>
                    <a:pt x="41" y="71"/>
                  </a:lnTo>
                  <a:lnTo>
                    <a:pt x="48" y="70"/>
                  </a:lnTo>
                  <a:lnTo>
                    <a:pt x="52" y="70"/>
                  </a:lnTo>
                  <a:lnTo>
                    <a:pt x="57" y="71"/>
                  </a:lnTo>
                  <a:lnTo>
                    <a:pt x="61" y="71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1" y="67"/>
                  </a:lnTo>
                  <a:lnTo>
                    <a:pt x="68" y="66"/>
                  </a:lnTo>
                  <a:lnTo>
                    <a:pt x="72" y="67"/>
                  </a:lnTo>
                  <a:lnTo>
                    <a:pt x="75" y="66"/>
                  </a:lnTo>
                  <a:lnTo>
                    <a:pt x="76" y="61"/>
                  </a:lnTo>
                  <a:lnTo>
                    <a:pt x="80" y="54"/>
                  </a:lnTo>
                  <a:lnTo>
                    <a:pt x="80" y="52"/>
                  </a:lnTo>
                  <a:lnTo>
                    <a:pt x="76" y="48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lnTo>
                    <a:pt x="76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4726508" y="3941293"/>
              <a:ext cx="430093" cy="1496661"/>
            </a:xfrm>
            <a:custGeom>
              <a:avLst/>
              <a:gdLst>
                <a:gd name="T0" fmla="*/ 135 w 179"/>
                <a:gd name="T1" fmla="*/ 489 h 515"/>
                <a:gd name="T2" fmla="*/ 52 w 179"/>
                <a:gd name="T3" fmla="*/ 372 h 515"/>
                <a:gd name="T4" fmla="*/ 105 w 179"/>
                <a:gd name="T5" fmla="*/ 488 h 515"/>
                <a:gd name="T6" fmla="*/ 114 w 179"/>
                <a:gd name="T7" fmla="*/ 495 h 515"/>
                <a:gd name="T8" fmla="*/ 60 w 179"/>
                <a:gd name="T9" fmla="*/ 422 h 515"/>
                <a:gd name="T10" fmla="*/ 60 w 179"/>
                <a:gd name="T11" fmla="*/ 432 h 515"/>
                <a:gd name="T12" fmla="*/ 65 w 179"/>
                <a:gd name="T13" fmla="*/ 438 h 515"/>
                <a:gd name="T14" fmla="*/ 63 w 179"/>
                <a:gd name="T15" fmla="*/ 426 h 515"/>
                <a:gd name="T16" fmla="*/ 152 w 179"/>
                <a:gd name="T17" fmla="*/ 511 h 515"/>
                <a:gd name="T18" fmla="*/ 174 w 179"/>
                <a:gd name="T19" fmla="*/ 515 h 515"/>
                <a:gd name="T20" fmla="*/ 178 w 179"/>
                <a:gd name="T21" fmla="*/ 508 h 515"/>
                <a:gd name="T22" fmla="*/ 145 w 179"/>
                <a:gd name="T23" fmla="*/ 476 h 515"/>
                <a:gd name="T24" fmla="*/ 132 w 179"/>
                <a:gd name="T25" fmla="*/ 481 h 515"/>
                <a:gd name="T26" fmla="*/ 144 w 179"/>
                <a:gd name="T27" fmla="*/ 496 h 515"/>
                <a:gd name="T28" fmla="*/ 145 w 179"/>
                <a:gd name="T29" fmla="*/ 498 h 515"/>
                <a:gd name="T30" fmla="*/ 138 w 179"/>
                <a:gd name="T31" fmla="*/ 505 h 515"/>
                <a:gd name="T32" fmla="*/ 118 w 179"/>
                <a:gd name="T33" fmla="*/ 468 h 515"/>
                <a:gd name="T34" fmla="*/ 91 w 179"/>
                <a:gd name="T35" fmla="*/ 452 h 515"/>
                <a:gd name="T36" fmla="*/ 78 w 179"/>
                <a:gd name="T37" fmla="*/ 433 h 515"/>
                <a:gd name="T38" fmla="*/ 81 w 179"/>
                <a:gd name="T39" fmla="*/ 407 h 515"/>
                <a:gd name="T40" fmla="*/ 76 w 179"/>
                <a:gd name="T41" fmla="*/ 382 h 515"/>
                <a:gd name="T42" fmla="*/ 68 w 179"/>
                <a:gd name="T43" fmla="*/ 366 h 515"/>
                <a:gd name="T44" fmla="*/ 55 w 179"/>
                <a:gd name="T45" fmla="*/ 342 h 515"/>
                <a:gd name="T46" fmla="*/ 46 w 179"/>
                <a:gd name="T47" fmla="*/ 309 h 515"/>
                <a:gd name="T48" fmla="*/ 45 w 179"/>
                <a:gd name="T49" fmla="*/ 280 h 515"/>
                <a:gd name="T50" fmla="*/ 42 w 179"/>
                <a:gd name="T51" fmla="*/ 243 h 515"/>
                <a:gd name="T52" fmla="*/ 39 w 179"/>
                <a:gd name="T53" fmla="*/ 211 h 515"/>
                <a:gd name="T54" fmla="*/ 29 w 179"/>
                <a:gd name="T55" fmla="*/ 180 h 515"/>
                <a:gd name="T56" fmla="*/ 36 w 179"/>
                <a:gd name="T57" fmla="*/ 132 h 515"/>
                <a:gd name="T58" fmla="*/ 35 w 179"/>
                <a:gd name="T59" fmla="*/ 102 h 515"/>
                <a:gd name="T60" fmla="*/ 36 w 179"/>
                <a:gd name="T61" fmla="*/ 66 h 515"/>
                <a:gd name="T62" fmla="*/ 5 w 179"/>
                <a:gd name="T63" fmla="*/ 12 h 515"/>
                <a:gd name="T64" fmla="*/ 9 w 179"/>
                <a:gd name="T65" fmla="*/ 75 h 515"/>
                <a:gd name="T66" fmla="*/ 12 w 179"/>
                <a:gd name="T67" fmla="*/ 122 h 515"/>
                <a:gd name="T68" fmla="*/ 13 w 179"/>
                <a:gd name="T69" fmla="*/ 172 h 515"/>
                <a:gd name="T70" fmla="*/ 22 w 179"/>
                <a:gd name="T71" fmla="*/ 221 h 515"/>
                <a:gd name="T72" fmla="*/ 17 w 179"/>
                <a:gd name="T73" fmla="*/ 266 h 515"/>
                <a:gd name="T74" fmla="*/ 27 w 179"/>
                <a:gd name="T75" fmla="*/ 300 h 515"/>
                <a:gd name="T76" fmla="*/ 39 w 179"/>
                <a:gd name="T77" fmla="*/ 330 h 515"/>
                <a:gd name="T78" fmla="*/ 50 w 179"/>
                <a:gd name="T79" fmla="*/ 347 h 515"/>
                <a:gd name="T80" fmla="*/ 50 w 179"/>
                <a:gd name="T81" fmla="*/ 363 h 515"/>
                <a:gd name="T82" fmla="*/ 55 w 179"/>
                <a:gd name="T83" fmla="*/ 382 h 515"/>
                <a:gd name="T84" fmla="*/ 49 w 179"/>
                <a:gd name="T85" fmla="*/ 386 h 515"/>
                <a:gd name="T86" fmla="*/ 39 w 179"/>
                <a:gd name="T87" fmla="*/ 396 h 515"/>
                <a:gd name="T88" fmla="*/ 58 w 179"/>
                <a:gd name="T89" fmla="*/ 405 h 515"/>
                <a:gd name="T90" fmla="*/ 63 w 179"/>
                <a:gd name="T91" fmla="*/ 413 h 515"/>
                <a:gd name="T92" fmla="*/ 58 w 179"/>
                <a:gd name="T93" fmla="*/ 416 h 515"/>
                <a:gd name="T94" fmla="*/ 68 w 179"/>
                <a:gd name="T95" fmla="*/ 425 h 515"/>
                <a:gd name="T96" fmla="*/ 71 w 179"/>
                <a:gd name="T97" fmla="*/ 438 h 515"/>
                <a:gd name="T98" fmla="*/ 79 w 179"/>
                <a:gd name="T99" fmla="*/ 450 h 515"/>
                <a:gd name="T100" fmla="*/ 92 w 179"/>
                <a:gd name="T101" fmla="*/ 465 h 515"/>
                <a:gd name="T102" fmla="*/ 103 w 179"/>
                <a:gd name="T103" fmla="*/ 481 h 515"/>
                <a:gd name="T104" fmla="*/ 93 w 179"/>
                <a:gd name="T105" fmla="*/ 481 h 515"/>
                <a:gd name="T106" fmla="*/ 112 w 179"/>
                <a:gd name="T107" fmla="*/ 483 h 515"/>
                <a:gd name="T108" fmla="*/ 121 w 179"/>
                <a:gd name="T109" fmla="*/ 483 h 515"/>
                <a:gd name="T110" fmla="*/ 128 w 179"/>
                <a:gd name="T111" fmla="*/ 483 h 515"/>
                <a:gd name="T112" fmla="*/ 132 w 179"/>
                <a:gd name="T113" fmla="*/ 499 h 515"/>
                <a:gd name="T114" fmla="*/ 40 w 179"/>
                <a:gd name="T115" fmla="*/ 353 h 515"/>
                <a:gd name="T116" fmla="*/ 33 w 179"/>
                <a:gd name="T117" fmla="*/ 333 h 515"/>
                <a:gd name="T118" fmla="*/ 43 w 179"/>
                <a:gd name="T119" fmla="*/ 370 h 515"/>
                <a:gd name="T120" fmla="*/ 126 w 179"/>
                <a:gd name="T121" fmla="*/ 49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" h="515">
                  <a:moveTo>
                    <a:pt x="131" y="501"/>
                  </a:moveTo>
                  <a:cubicBezTo>
                    <a:pt x="129" y="501"/>
                    <a:pt x="129" y="501"/>
                    <a:pt x="129" y="501"/>
                  </a:cubicBezTo>
                  <a:cubicBezTo>
                    <a:pt x="129" y="502"/>
                    <a:pt x="129" y="502"/>
                    <a:pt x="129" y="502"/>
                  </a:cubicBezTo>
                  <a:cubicBezTo>
                    <a:pt x="131" y="502"/>
                    <a:pt x="131" y="502"/>
                    <a:pt x="131" y="502"/>
                  </a:cubicBezTo>
                  <a:cubicBezTo>
                    <a:pt x="132" y="502"/>
                    <a:pt x="132" y="502"/>
                    <a:pt x="132" y="502"/>
                  </a:cubicBezTo>
                  <a:cubicBezTo>
                    <a:pt x="134" y="502"/>
                    <a:pt x="134" y="502"/>
                    <a:pt x="134" y="502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2" y="501"/>
                    <a:pt x="132" y="501"/>
                    <a:pt x="132" y="501"/>
                  </a:cubicBezTo>
                  <a:lnTo>
                    <a:pt x="131" y="501"/>
                  </a:lnTo>
                  <a:close/>
                  <a:moveTo>
                    <a:pt x="138" y="495"/>
                  </a:moveTo>
                  <a:cubicBezTo>
                    <a:pt x="139" y="493"/>
                    <a:pt x="139" y="493"/>
                    <a:pt x="139" y="493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6" y="489"/>
                    <a:pt x="136" y="489"/>
                    <a:pt x="136" y="489"/>
                  </a:cubicBezTo>
                  <a:cubicBezTo>
                    <a:pt x="135" y="489"/>
                    <a:pt x="135" y="489"/>
                    <a:pt x="135" y="489"/>
                  </a:cubicBezTo>
                  <a:cubicBezTo>
                    <a:pt x="134" y="491"/>
                    <a:pt x="134" y="491"/>
                    <a:pt x="134" y="491"/>
                  </a:cubicBezTo>
                  <a:cubicBezTo>
                    <a:pt x="135" y="492"/>
                    <a:pt x="135" y="492"/>
                    <a:pt x="135" y="492"/>
                  </a:cubicBezTo>
                  <a:cubicBezTo>
                    <a:pt x="134" y="492"/>
                    <a:pt x="134" y="492"/>
                    <a:pt x="134" y="492"/>
                  </a:cubicBezTo>
                  <a:cubicBezTo>
                    <a:pt x="135" y="496"/>
                    <a:pt x="135" y="496"/>
                    <a:pt x="135" y="496"/>
                  </a:cubicBezTo>
                  <a:cubicBezTo>
                    <a:pt x="136" y="498"/>
                    <a:pt x="136" y="498"/>
                    <a:pt x="136" y="498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36" y="493"/>
                    <a:pt x="136" y="493"/>
                    <a:pt x="136" y="493"/>
                  </a:cubicBezTo>
                  <a:lnTo>
                    <a:pt x="138" y="495"/>
                  </a:lnTo>
                  <a:close/>
                  <a:moveTo>
                    <a:pt x="56" y="367"/>
                  </a:moveTo>
                  <a:cubicBezTo>
                    <a:pt x="55" y="367"/>
                    <a:pt x="55" y="367"/>
                    <a:pt x="55" y="367"/>
                  </a:cubicBezTo>
                  <a:cubicBezTo>
                    <a:pt x="53" y="367"/>
                    <a:pt x="53" y="367"/>
                    <a:pt x="53" y="367"/>
                  </a:cubicBezTo>
                  <a:cubicBezTo>
                    <a:pt x="53" y="369"/>
                    <a:pt x="53" y="369"/>
                    <a:pt x="53" y="369"/>
                  </a:cubicBezTo>
                  <a:cubicBezTo>
                    <a:pt x="52" y="370"/>
                    <a:pt x="52" y="370"/>
                    <a:pt x="52" y="370"/>
                  </a:cubicBezTo>
                  <a:cubicBezTo>
                    <a:pt x="52" y="372"/>
                    <a:pt x="52" y="372"/>
                    <a:pt x="52" y="372"/>
                  </a:cubicBezTo>
                  <a:cubicBezTo>
                    <a:pt x="53" y="373"/>
                    <a:pt x="53" y="373"/>
                    <a:pt x="53" y="373"/>
                  </a:cubicBezTo>
                  <a:cubicBezTo>
                    <a:pt x="55" y="375"/>
                    <a:pt x="55" y="375"/>
                    <a:pt x="55" y="375"/>
                  </a:cubicBezTo>
                  <a:cubicBezTo>
                    <a:pt x="56" y="373"/>
                    <a:pt x="56" y="373"/>
                    <a:pt x="56" y="373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58" y="370"/>
                    <a:pt x="58" y="370"/>
                    <a:pt x="58" y="370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8" y="369"/>
                    <a:pt x="58" y="369"/>
                    <a:pt x="58" y="369"/>
                  </a:cubicBezTo>
                  <a:lnTo>
                    <a:pt x="56" y="367"/>
                  </a:lnTo>
                  <a:close/>
                  <a:moveTo>
                    <a:pt x="111" y="489"/>
                  </a:moveTo>
                  <a:cubicBezTo>
                    <a:pt x="109" y="488"/>
                    <a:pt x="109" y="488"/>
                    <a:pt x="109" y="488"/>
                  </a:cubicBezTo>
                  <a:cubicBezTo>
                    <a:pt x="108" y="486"/>
                    <a:pt x="108" y="486"/>
                    <a:pt x="108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8" y="488"/>
                    <a:pt x="108" y="488"/>
                    <a:pt x="108" y="488"/>
                  </a:cubicBezTo>
                  <a:cubicBezTo>
                    <a:pt x="105" y="488"/>
                    <a:pt x="105" y="488"/>
                    <a:pt x="105" y="488"/>
                  </a:cubicBezTo>
                  <a:cubicBezTo>
                    <a:pt x="109" y="491"/>
                    <a:pt x="109" y="491"/>
                    <a:pt x="109" y="491"/>
                  </a:cubicBezTo>
                  <a:cubicBezTo>
                    <a:pt x="106" y="489"/>
                    <a:pt x="106" y="489"/>
                    <a:pt x="106" y="489"/>
                  </a:cubicBezTo>
                  <a:cubicBezTo>
                    <a:pt x="105" y="489"/>
                    <a:pt x="105" y="489"/>
                    <a:pt x="105" y="489"/>
                  </a:cubicBezTo>
                  <a:cubicBezTo>
                    <a:pt x="103" y="491"/>
                    <a:pt x="103" y="491"/>
                    <a:pt x="103" y="491"/>
                  </a:cubicBezTo>
                  <a:cubicBezTo>
                    <a:pt x="105" y="491"/>
                    <a:pt x="105" y="491"/>
                    <a:pt x="105" y="491"/>
                  </a:cubicBezTo>
                  <a:cubicBezTo>
                    <a:pt x="108" y="491"/>
                    <a:pt x="108" y="491"/>
                    <a:pt x="108" y="491"/>
                  </a:cubicBezTo>
                  <a:cubicBezTo>
                    <a:pt x="109" y="493"/>
                    <a:pt x="109" y="493"/>
                    <a:pt x="109" y="493"/>
                  </a:cubicBezTo>
                  <a:cubicBezTo>
                    <a:pt x="111" y="495"/>
                    <a:pt x="111" y="495"/>
                    <a:pt x="111" y="495"/>
                  </a:cubicBezTo>
                  <a:cubicBezTo>
                    <a:pt x="111" y="493"/>
                    <a:pt x="111" y="493"/>
                    <a:pt x="111" y="493"/>
                  </a:cubicBezTo>
                  <a:cubicBezTo>
                    <a:pt x="114" y="492"/>
                    <a:pt x="114" y="492"/>
                    <a:pt x="114" y="492"/>
                  </a:cubicBezTo>
                  <a:cubicBezTo>
                    <a:pt x="115" y="492"/>
                    <a:pt x="115" y="492"/>
                    <a:pt x="115" y="492"/>
                  </a:cubicBezTo>
                  <a:cubicBezTo>
                    <a:pt x="114" y="493"/>
                    <a:pt x="114" y="493"/>
                    <a:pt x="114" y="493"/>
                  </a:cubicBezTo>
                  <a:cubicBezTo>
                    <a:pt x="115" y="495"/>
                    <a:pt x="115" y="495"/>
                    <a:pt x="115" y="495"/>
                  </a:cubicBezTo>
                  <a:cubicBezTo>
                    <a:pt x="114" y="495"/>
                    <a:pt x="114" y="495"/>
                    <a:pt x="114" y="495"/>
                  </a:cubicBezTo>
                  <a:cubicBezTo>
                    <a:pt x="115" y="496"/>
                    <a:pt x="115" y="496"/>
                    <a:pt x="115" y="496"/>
                  </a:cubicBezTo>
                  <a:cubicBezTo>
                    <a:pt x="119" y="495"/>
                    <a:pt x="119" y="495"/>
                    <a:pt x="119" y="495"/>
                  </a:cubicBezTo>
                  <a:cubicBezTo>
                    <a:pt x="118" y="493"/>
                    <a:pt x="118" y="493"/>
                    <a:pt x="118" y="493"/>
                  </a:cubicBezTo>
                  <a:cubicBezTo>
                    <a:pt x="119" y="492"/>
                    <a:pt x="119" y="492"/>
                    <a:pt x="119" y="492"/>
                  </a:cubicBezTo>
                  <a:cubicBezTo>
                    <a:pt x="118" y="491"/>
                    <a:pt x="118" y="491"/>
                    <a:pt x="118" y="491"/>
                  </a:cubicBezTo>
                  <a:cubicBezTo>
                    <a:pt x="116" y="491"/>
                    <a:pt x="116" y="491"/>
                    <a:pt x="116" y="491"/>
                  </a:cubicBezTo>
                  <a:cubicBezTo>
                    <a:pt x="115" y="489"/>
                    <a:pt x="115" y="489"/>
                    <a:pt x="115" y="489"/>
                  </a:cubicBezTo>
                  <a:cubicBezTo>
                    <a:pt x="114" y="489"/>
                    <a:pt x="114" y="489"/>
                    <a:pt x="114" y="489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1" y="488"/>
                    <a:pt x="111" y="488"/>
                    <a:pt x="111" y="488"/>
                  </a:cubicBezTo>
                  <a:lnTo>
                    <a:pt x="111" y="489"/>
                  </a:lnTo>
                  <a:close/>
                  <a:moveTo>
                    <a:pt x="62" y="425"/>
                  </a:moveTo>
                  <a:cubicBezTo>
                    <a:pt x="62" y="423"/>
                    <a:pt x="62" y="423"/>
                    <a:pt x="62" y="423"/>
                  </a:cubicBezTo>
                  <a:cubicBezTo>
                    <a:pt x="60" y="422"/>
                    <a:pt x="60" y="422"/>
                    <a:pt x="60" y="422"/>
                  </a:cubicBezTo>
                  <a:cubicBezTo>
                    <a:pt x="58" y="418"/>
                    <a:pt x="58" y="418"/>
                    <a:pt x="58" y="418"/>
                  </a:cubicBezTo>
                  <a:cubicBezTo>
                    <a:pt x="58" y="419"/>
                    <a:pt x="58" y="419"/>
                    <a:pt x="58" y="419"/>
                  </a:cubicBezTo>
                  <a:cubicBezTo>
                    <a:pt x="56" y="418"/>
                    <a:pt x="56" y="418"/>
                    <a:pt x="56" y="418"/>
                  </a:cubicBezTo>
                  <a:cubicBezTo>
                    <a:pt x="52" y="418"/>
                    <a:pt x="52" y="418"/>
                    <a:pt x="52" y="418"/>
                  </a:cubicBezTo>
                  <a:cubicBezTo>
                    <a:pt x="56" y="422"/>
                    <a:pt x="56" y="422"/>
                    <a:pt x="56" y="422"/>
                  </a:cubicBezTo>
                  <a:cubicBezTo>
                    <a:pt x="58" y="423"/>
                    <a:pt x="58" y="423"/>
                    <a:pt x="58" y="423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6"/>
                    <a:pt x="59" y="426"/>
                    <a:pt x="59" y="426"/>
                  </a:cubicBezTo>
                  <a:cubicBezTo>
                    <a:pt x="60" y="426"/>
                    <a:pt x="60" y="426"/>
                    <a:pt x="60" y="426"/>
                  </a:cubicBezTo>
                  <a:cubicBezTo>
                    <a:pt x="59" y="428"/>
                    <a:pt x="59" y="428"/>
                    <a:pt x="59" y="428"/>
                  </a:cubicBezTo>
                  <a:cubicBezTo>
                    <a:pt x="60" y="428"/>
                    <a:pt x="60" y="428"/>
                    <a:pt x="60" y="428"/>
                  </a:cubicBezTo>
                  <a:cubicBezTo>
                    <a:pt x="62" y="430"/>
                    <a:pt x="62" y="430"/>
                    <a:pt x="62" y="430"/>
                  </a:cubicBezTo>
                  <a:cubicBezTo>
                    <a:pt x="62" y="433"/>
                    <a:pt x="62" y="433"/>
                    <a:pt x="62" y="433"/>
                  </a:cubicBezTo>
                  <a:cubicBezTo>
                    <a:pt x="60" y="432"/>
                    <a:pt x="60" y="432"/>
                    <a:pt x="60" y="432"/>
                  </a:cubicBezTo>
                  <a:cubicBezTo>
                    <a:pt x="60" y="433"/>
                    <a:pt x="60" y="433"/>
                    <a:pt x="60" y="433"/>
                  </a:cubicBezTo>
                  <a:cubicBezTo>
                    <a:pt x="58" y="433"/>
                    <a:pt x="58" y="433"/>
                    <a:pt x="58" y="433"/>
                  </a:cubicBezTo>
                  <a:cubicBezTo>
                    <a:pt x="56" y="432"/>
                    <a:pt x="56" y="432"/>
                    <a:pt x="56" y="432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60" y="436"/>
                    <a:pt x="60" y="436"/>
                    <a:pt x="60" y="436"/>
                  </a:cubicBezTo>
                  <a:cubicBezTo>
                    <a:pt x="62" y="439"/>
                    <a:pt x="62" y="439"/>
                    <a:pt x="62" y="439"/>
                  </a:cubicBezTo>
                  <a:cubicBezTo>
                    <a:pt x="65" y="440"/>
                    <a:pt x="65" y="440"/>
                    <a:pt x="65" y="440"/>
                  </a:cubicBezTo>
                  <a:cubicBezTo>
                    <a:pt x="63" y="439"/>
                    <a:pt x="63" y="439"/>
                    <a:pt x="63" y="439"/>
                  </a:cubicBezTo>
                  <a:cubicBezTo>
                    <a:pt x="63" y="438"/>
                    <a:pt x="63" y="438"/>
                    <a:pt x="63" y="438"/>
                  </a:cubicBezTo>
                  <a:cubicBezTo>
                    <a:pt x="63" y="435"/>
                    <a:pt x="63" y="435"/>
                    <a:pt x="63" y="435"/>
                  </a:cubicBezTo>
                  <a:cubicBezTo>
                    <a:pt x="65" y="435"/>
                    <a:pt x="65" y="435"/>
                    <a:pt x="65" y="435"/>
                  </a:cubicBezTo>
                  <a:cubicBezTo>
                    <a:pt x="65" y="436"/>
                    <a:pt x="65" y="436"/>
                    <a:pt x="65" y="436"/>
                  </a:cubicBezTo>
                  <a:cubicBezTo>
                    <a:pt x="66" y="438"/>
                    <a:pt x="66" y="438"/>
                    <a:pt x="66" y="438"/>
                  </a:cubicBezTo>
                  <a:cubicBezTo>
                    <a:pt x="65" y="438"/>
                    <a:pt x="65" y="438"/>
                    <a:pt x="65" y="438"/>
                  </a:cubicBezTo>
                  <a:cubicBezTo>
                    <a:pt x="66" y="439"/>
                    <a:pt x="66" y="439"/>
                    <a:pt x="66" y="439"/>
                  </a:cubicBezTo>
                  <a:cubicBezTo>
                    <a:pt x="68" y="440"/>
                    <a:pt x="68" y="440"/>
                    <a:pt x="68" y="440"/>
                  </a:cubicBezTo>
                  <a:cubicBezTo>
                    <a:pt x="68" y="442"/>
                    <a:pt x="68" y="442"/>
                    <a:pt x="68" y="442"/>
                  </a:cubicBezTo>
                  <a:cubicBezTo>
                    <a:pt x="71" y="442"/>
                    <a:pt x="71" y="442"/>
                    <a:pt x="71" y="442"/>
                  </a:cubicBezTo>
                  <a:cubicBezTo>
                    <a:pt x="71" y="440"/>
                    <a:pt x="71" y="440"/>
                    <a:pt x="71" y="440"/>
                  </a:cubicBezTo>
                  <a:cubicBezTo>
                    <a:pt x="69" y="439"/>
                    <a:pt x="69" y="439"/>
                    <a:pt x="69" y="439"/>
                  </a:cubicBezTo>
                  <a:cubicBezTo>
                    <a:pt x="71" y="439"/>
                    <a:pt x="71" y="439"/>
                    <a:pt x="71" y="439"/>
                  </a:cubicBezTo>
                  <a:cubicBezTo>
                    <a:pt x="69" y="438"/>
                    <a:pt x="69" y="438"/>
                    <a:pt x="69" y="438"/>
                  </a:cubicBezTo>
                  <a:cubicBezTo>
                    <a:pt x="68" y="439"/>
                    <a:pt x="68" y="439"/>
                    <a:pt x="68" y="439"/>
                  </a:cubicBezTo>
                  <a:cubicBezTo>
                    <a:pt x="68" y="433"/>
                    <a:pt x="68" y="433"/>
                    <a:pt x="68" y="433"/>
                  </a:cubicBezTo>
                  <a:cubicBezTo>
                    <a:pt x="66" y="430"/>
                    <a:pt x="66" y="430"/>
                    <a:pt x="66" y="430"/>
                  </a:cubicBezTo>
                  <a:cubicBezTo>
                    <a:pt x="65" y="429"/>
                    <a:pt x="65" y="429"/>
                    <a:pt x="65" y="429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3" y="426"/>
                    <a:pt x="63" y="426"/>
                    <a:pt x="63" y="426"/>
                  </a:cubicBezTo>
                  <a:lnTo>
                    <a:pt x="62" y="425"/>
                  </a:lnTo>
                  <a:close/>
                  <a:moveTo>
                    <a:pt x="178" y="508"/>
                  </a:moveTo>
                  <a:cubicBezTo>
                    <a:pt x="174" y="506"/>
                    <a:pt x="174" y="506"/>
                    <a:pt x="174" y="506"/>
                  </a:cubicBezTo>
                  <a:cubicBezTo>
                    <a:pt x="171" y="506"/>
                    <a:pt x="171" y="506"/>
                    <a:pt x="171" y="506"/>
                  </a:cubicBezTo>
                  <a:cubicBezTo>
                    <a:pt x="169" y="506"/>
                    <a:pt x="169" y="506"/>
                    <a:pt x="169" y="506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165" y="506"/>
                    <a:pt x="165" y="506"/>
                    <a:pt x="165" y="506"/>
                  </a:cubicBezTo>
                  <a:cubicBezTo>
                    <a:pt x="159" y="508"/>
                    <a:pt x="159" y="508"/>
                    <a:pt x="159" y="508"/>
                  </a:cubicBezTo>
                  <a:cubicBezTo>
                    <a:pt x="157" y="508"/>
                    <a:pt x="157" y="508"/>
                    <a:pt x="157" y="508"/>
                  </a:cubicBezTo>
                  <a:cubicBezTo>
                    <a:pt x="155" y="508"/>
                    <a:pt x="155" y="508"/>
                    <a:pt x="155" y="508"/>
                  </a:cubicBezTo>
                  <a:cubicBezTo>
                    <a:pt x="155" y="509"/>
                    <a:pt x="155" y="509"/>
                    <a:pt x="155" y="509"/>
                  </a:cubicBezTo>
                  <a:cubicBezTo>
                    <a:pt x="154" y="508"/>
                    <a:pt x="154" y="508"/>
                    <a:pt x="154" y="508"/>
                  </a:cubicBezTo>
                  <a:cubicBezTo>
                    <a:pt x="151" y="509"/>
                    <a:pt x="151" y="509"/>
                    <a:pt x="151" y="509"/>
                  </a:cubicBezTo>
                  <a:cubicBezTo>
                    <a:pt x="152" y="511"/>
                    <a:pt x="152" y="511"/>
                    <a:pt x="152" y="511"/>
                  </a:cubicBezTo>
                  <a:cubicBezTo>
                    <a:pt x="155" y="511"/>
                    <a:pt x="155" y="511"/>
                    <a:pt x="155" y="511"/>
                  </a:cubicBezTo>
                  <a:cubicBezTo>
                    <a:pt x="155" y="512"/>
                    <a:pt x="155" y="512"/>
                    <a:pt x="155" y="512"/>
                  </a:cubicBezTo>
                  <a:cubicBezTo>
                    <a:pt x="157" y="512"/>
                    <a:pt x="157" y="512"/>
                    <a:pt x="157" y="512"/>
                  </a:cubicBezTo>
                  <a:cubicBezTo>
                    <a:pt x="161" y="514"/>
                    <a:pt x="161" y="514"/>
                    <a:pt x="161" y="514"/>
                  </a:cubicBezTo>
                  <a:cubicBezTo>
                    <a:pt x="158" y="511"/>
                    <a:pt x="158" y="511"/>
                    <a:pt x="158" y="511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59" y="509"/>
                    <a:pt x="159" y="509"/>
                    <a:pt x="159" y="509"/>
                  </a:cubicBezTo>
                  <a:cubicBezTo>
                    <a:pt x="162" y="511"/>
                    <a:pt x="162" y="511"/>
                    <a:pt x="162" y="511"/>
                  </a:cubicBezTo>
                  <a:cubicBezTo>
                    <a:pt x="164" y="512"/>
                    <a:pt x="164" y="512"/>
                    <a:pt x="164" y="512"/>
                  </a:cubicBezTo>
                  <a:cubicBezTo>
                    <a:pt x="164" y="514"/>
                    <a:pt x="164" y="514"/>
                    <a:pt x="164" y="514"/>
                  </a:cubicBezTo>
                  <a:cubicBezTo>
                    <a:pt x="167" y="514"/>
                    <a:pt x="167" y="514"/>
                    <a:pt x="167" y="514"/>
                  </a:cubicBezTo>
                  <a:cubicBezTo>
                    <a:pt x="169" y="514"/>
                    <a:pt x="169" y="514"/>
                    <a:pt x="169" y="514"/>
                  </a:cubicBezTo>
                  <a:cubicBezTo>
                    <a:pt x="172" y="515"/>
                    <a:pt x="172" y="515"/>
                    <a:pt x="172" y="515"/>
                  </a:cubicBezTo>
                  <a:cubicBezTo>
                    <a:pt x="174" y="515"/>
                    <a:pt x="174" y="515"/>
                    <a:pt x="174" y="515"/>
                  </a:cubicBezTo>
                  <a:cubicBezTo>
                    <a:pt x="172" y="514"/>
                    <a:pt x="172" y="514"/>
                    <a:pt x="172" y="514"/>
                  </a:cubicBezTo>
                  <a:cubicBezTo>
                    <a:pt x="169" y="512"/>
                    <a:pt x="169" y="512"/>
                    <a:pt x="169" y="512"/>
                  </a:cubicBezTo>
                  <a:cubicBezTo>
                    <a:pt x="167" y="512"/>
                    <a:pt x="167" y="512"/>
                    <a:pt x="167" y="512"/>
                  </a:cubicBezTo>
                  <a:cubicBezTo>
                    <a:pt x="165" y="511"/>
                    <a:pt x="165" y="511"/>
                    <a:pt x="165" y="511"/>
                  </a:cubicBezTo>
                  <a:cubicBezTo>
                    <a:pt x="167" y="511"/>
                    <a:pt x="167" y="511"/>
                    <a:pt x="167" y="511"/>
                  </a:cubicBezTo>
                  <a:cubicBezTo>
                    <a:pt x="169" y="511"/>
                    <a:pt x="169" y="511"/>
                    <a:pt x="169" y="511"/>
                  </a:cubicBezTo>
                  <a:cubicBezTo>
                    <a:pt x="172" y="511"/>
                    <a:pt x="172" y="511"/>
                    <a:pt x="172" y="511"/>
                  </a:cubicBezTo>
                  <a:cubicBezTo>
                    <a:pt x="174" y="511"/>
                    <a:pt x="174" y="511"/>
                    <a:pt x="174" y="511"/>
                  </a:cubicBezTo>
                  <a:cubicBezTo>
                    <a:pt x="175" y="511"/>
                    <a:pt x="175" y="511"/>
                    <a:pt x="175" y="511"/>
                  </a:cubicBezTo>
                  <a:cubicBezTo>
                    <a:pt x="177" y="511"/>
                    <a:pt x="177" y="511"/>
                    <a:pt x="177" y="511"/>
                  </a:cubicBezTo>
                  <a:cubicBezTo>
                    <a:pt x="178" y="512"/>
                    <a:pt x="178" y="512"/>
                    <a:pt x="178" y="512"/>
                  </a:cubicBezTo>
                  <a:cubicBezTo>
                    <a:pt x="179" y="511"/>
                    <a:pt x="179" y="511"/>
                    <a:pt x="179" y="511"/>
                  </a:cubicBezTo>
                  <a:cubicBezTo>
                    <a:pt x="179" y="509"/>
                    <a:pt x="179" y="509"/>
                    <a:pt x="179" y="509"/>
                  </a:cubicBezTo>
                  <a:lnTo>
                    <a:pt x="178" y="508"/>
                  </a:lnTo>
                  <a:close/>
                  <a:moveTo>
                    <a:pt x="152" y="505"/>
                  </a:moveTo>
                  <a:cubicBezTo>
                    <a:pt x="154" y="506"/>
                    <a:pt x="154" y="506"/>
                    <a:pt x="154" y="506"/>
                  </a:cubicBezTo>
                  <a:cubicBezTo>
                    <a:pt x="158" y="506"/>
                    <a:pt x="158" y="506"/>
                    <a:pt x="158" y="506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61" y="506"/>
                    <a:pt x="161" y="506"/>
                    <a:pt x="161" y="506"/>
                  </a:cubicBezTo>
                  <a:cubicBezTo>
                    <a:pt x="159" y="505"/>
                    <a:pt x="159" y="505"/>
                    <a:pt x="159" y="505"/>
                  </a:cubicBezTo>
                  <a:cubicBezTo>
                    <a:pt x="162" y="506"/>
                    <a:pt x="162" y="506"/>
                    <a:pt x="162" y="506"/>
                  </a:cubicBezTo>
                  <a:cubicBezTo>
                    <a:pt x="162" y="504"/>
                    <a:pt x="162" y="504"/>
                    <a:pt x="162" y="504"/>
                  </a:cubicBezTo>
                  <a:cubicBezTo>
                    <a:pt x="161" y="504"/>
                    <a:pt x="161" y="504"/>
                    <a:pt x="161" y="504"/>
                  </a:cubicBezTo>
                  <a:cubicBezTo>
                    <a:pt x="158" y="496"/>
                    <a:pt x="158" y="496"/>
                    <a:pt x="158" y="496"/>
                  </a:cubicBezTo>
                  <a:cubicBezTo>
                    <a:pt x="151" y="482"/>
                    <a:pt x="151" y="482"/>
                    <a:pt x="151" y="482"/>
                  </a:cubicBezTo>
                  <a:cubicBezTo>
                    <a:pt x="149" y="479"/>
                    <a:pt x="149" y="479"/>
                    <a:pt x="149" y="479"/>
                  </a:cubicBezTo>
                  <a:cubicBezTo>
                    <a:pt x="148" y="476"/>
                    <a:pt x="148" y="476"/>
                    <a:pt x="148" y="476"/>
                  </a:cubicBezTo>
                  <a:cubicBezTo>
                    <a:pt x="145" y="476"/>
                    <a:pt x="145" y="476"/>
                    <a:pt x="145" y="476"/>
                  </a:cubicBezTo>
                  <a:cubicBezTo>
                    <a:pt x="142" y="476"/>
                    <a:pt x="142" y="476"/>
                    <a:pt x="142" y="476"/>
                  </a:cubicBezTo>
                  <a:cubicBezTo>
                    <a:pt x="141" y="475"/>
                    <a:pt x="141" y="475"/>
                    <a:pt x="141" y="475"/>
                  </a:cubicBezTo>
                  <a:cubicBezTo>
                    <a:pt x="139" y="475"/>
                    <a:pt x="139" y="475"/>
                    <a:pt x="139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8"/>
                    <a:pt x="138" y="478"/>
                    <a:pt x="138" y="478"/>
                  </a:cubicBezTo>
                  <a:cubicBezTo>
                    <a:pt x="138" y="479"/>
                    <a:pt x="138" y="479"/>
                    <a:pt x="138" y="479"/>
                  </a:cubicBezTo>
                  <a:cubicBezTo>
                    <a:pt x="136" y="479"/>
                    <a:pt x="136" y="479"/>
                    <a:pt x="136" y="479"/>
                  </a:cubicBezTo>
                  <a:cubicBezTo>
                    <a:pt x="134" y="478"/>
                    <a:pt x="134" y="478"/>
                    <a:pt x="134" y="478"/>
                  </a:cubicBezTo>
                  <a:cubicBezTo>
                    <a:pt x="131" y="478"/>
                    <a:pt x="131" y="478"/>
                    <a:pt x="131" y="478"/>
                  </a:cubicBezTo>
                  <a:cubicBezTo>
                    <a:pt x="134" y="479"/>
                    <a:pt x="134" y="479"/>
                    <a:pt x="134" y="479"/>
                  </a:cubicBezTo>
                  <a:cubicBezTo>
                    <a:pt x="135" y="481"/>
                    <a:pt x="135" y="481"/>
                    <a:pt x="135" y="481"/>
                  </a:cubicBezTo>
                  <a:cubicBezTo>
                    <a:pt x="135" y="482"/>
                    <a:pt x="135" y="482"/>
                    <a:pt x="135" y="482"/>
                  </a:cubicBezTo>
                  <a:cubicBezTo>
                    <a:pt x="134" y="482"/>
                    <a:pt x="134" y="482"/>
                    <a:pt x="134" y="482"/>
                  </a:cubicBezTo>
                  <a:cubicBezTo>
                    <a:pt x="132" y="481"/>
                    <a:pt x="132" y="481"/>
                    <a:pt x="132" y="481"/>
                  </a:cubicBezTo>
                  <a:cubicBezTo>
                    <a:pt x="132" y="483"/>
                    <a:pt x="132" y="483"/>
                    <a:pt x="132" y="483"/>
                  </a:cubicBezTo>
                  <a:cubicBezTo>
                    <a:pt x="134" y="485"/>
                    <a:pt x="134" y="485"/>
                    <a:pt x="134" y="485"/>
                  </a:cubicBezTo>
                  <a:cubicBezTo>
                    <a:pt x="135" y="486"/>
                    <a:pt x="135" y="486"/>
                    <a:pt x="135" y="486"/>
                  </a:cubicBezTo>
                  <a:cubicBezTo>
                    <a:pt x="136" y="486"/>
                    <a:pt x="136" y="486"/>
                    <a:pt x="136" y="486"/>
                  </a:cubicBezTo>
                  <a:cubicBezTo>
                    <a:pt x="141" y="486"/>
                    <a:pt x="141" y="486"/>
                    <a:pt x="141" y="486"/>
                  </a:cubicBezTo>
                  <a:cubicBezTo>
                    <a:pt x="144" y="485"/>
                    <a:pt x="144" y="485"/>
                    <a:pt x="144" y="485"/>
                  </a:cubicBezTo>
                  <a:cubicBezTo>
                    <a:pt x="145" y="486"/>
                    <a:pt x="145" y="486"/>
                    <a:pt x="145" y="486"/>
                  </a:cubicBezTo>
                  <a:cubicBezTo>
                    <a:pt x="146" y="486"/>
                    <a:pt x="146" y="486"/>
                    <a:pt x="146" y="486"/>
                  </a:cubicBezTo>
                  <a:cubicBezTo>
                    <a:pt x="145" y="489"/>
                    <a:pt x="145" y="489"/>
                    <a:pt x="145" y="489"/>
                  </a:cubicBezTo>
                  <a:cubicBezTo>
                    <a:pt x="142" y="489"/>
                    <a:pt x="142" y="489"/>
                    <a:pt x="142" y="489"/>
                  </a:cubicBezTo>
                  <a:cubicBezTo>
                    <a:pt x="141" y="491"/>
                    <a:pt x="141" y="491"/>
                    <a:pt x="141" y="491"/>
                  </a:cubicBezTo>
                  <a:cubicBezTo>
                    <a:pt x="141" y="492"/>
                    <a:pt x="141" y="492"/>
                    <a:pt x="141" y="492"/>
                  </a:cubicBezTo>
                  <a:cubicBezTo>
                    <a:pt x="141" y="493"/>
                    <a:pt x="141" y="493"/>
                    <a:pt x="141" y="493"/>
                  </a:cubicBezTo>
                  <a:cubicBezTo>
                    <a:pt x="144" y="496"/>
                    <a:pt x="144" y="496"/>
                    <a:pt x="144" y="496"/>
                  </a:cubicBezTo>
                  <a:cubicBezTo>
                    <a:pt x="148" y="498"/>
                    <a:pt x="148" y="498"/>
                    <a:pt x="148" y="498"/>
                  </a:cubicBezTo>
                  <a:cubicBezTo>
                    <a:pt x="152" y="498"/>
                    <a:pt x="152" y="498"/>
                    <a:pt x="152" y="498"/>
                  </a:cubicBezTo>
                  <a:cubicBezTo>
                    <a:pt x="157" y="501"/>
                    <a:pt x="157" y="501"/>
                    <a:pt x="157" y="501"/>
                  </a:cubicBezTo>
                  <a:cubicBezTo>
                    <a:pt x="155" y="501"/>
                    <a:pt x="155" y="501"/>
                    <a:pt x="155" y="501"/>
                  </a:cubicBezTo>
                  <a:cubicBezTo>
                    <a:pt x="155" y="502"/>
                    <a:pt x="155" y="502"/>
                    <a:pt x="155" y="502"/>
                  </a:cubicBezTo>
                  <a:cubicBezTo>
                    <a:pt x="154" y="502"/>
                    <a:pt x="154" y="502"/>
                    <a:pt x="154" y="502"/>
                  </a:cubicBezTo>
                  <a:cubicBezTo>
                    <a:pt x="154" y="501"/>
                    <a:pt x="154" y="501"/>
                    <a:pt x="154" y="501"/>
                  </a:cubicBezTo>
                  <a:cubicBezTo>
                    <a:pt x="152" y="499"/>
                    <a:pt x="152" y="499"/>
                    <a:pt x="152" y="499"/>
                  </a:cubicBezTo>
                  <a:cubicBezTo>
                    <a:pt x="151" y="499"/>
                    <a:pt x="151" y="499"/>
                    <a:pt x="151" y="499"/>
                  </a:cubicBezTo>
                  <a:cubicBezTo>
                    <a:pt x="149" y="499"/>
                    <a:pt x="149" y="499"/>
                    <a:pt x="149" y="499"/>
                  </a:cubicBezTo>
                  <a:cubicBezTo>
                    <a:pt x="146" y="498"/>
                    <a:pt x="146" y="498"/>
                    <a:pt x="146" y="498"/>
                  </a:cubicBezTo>
                  <a:cubicBezTo>
                    <a:pt x="148" y="501"/>
                    <a:pt x="148" y="501"/>
                    <a:pt x="148" y="501"/>
                  </a:cubicBezTo>
                  <a:cubicBezTo>
                    <a:pt x="146" y="499"/>
                    <a:pt x="146" y="499"/>
                    <a:pt x="146" y="499"/>
                  </a:cubicBezTo>
                  <a:cubicBezTo>
                    <a:pt x="145" y="498"/>
                    <a:pt x="145" y="498"/>
                    <a:pt x="145" y="498"/>
                  </a:cubicBezTo>
                  <a:cubicBezTo>
                    <a:pt x="144" y="499"/>
                    <a:pt x="144" y="499"/>
                    <a:pt x="144" y="499"/>
                  </a:cubicBezTo>
                  <a:cubicBezTo>
                    <a:pt x="139" y="498"/>
                    <a:pt x="139" y="498"/>
                    <a:pt x="139" y="498"/>
                  </a:cubicBezTo>
                  <a:cubicBezTo>
                    <a:pt x="145" y="502"/>
                    <a:pt x="145" y="502"/>
                    <a:pt x="145" y="502"/>
                  </a:cubicBezTo>
                  <a:cubicBezTo>
                    <a:pt x="144" y="502"/>
                    <a:pt x="144" y="502"/>
                    <a:pt x="144" y="502"/>
                  </a:cubicBezTo>
                  <a:cubicBezTo>
                    <a:pt x="142" y="501"/>
                    <a:pt x="142" y="501"/>
                    <a:pt x="142" y="501"/>
                  </a:cubicBezTo>
                  <a:cubicBezTo>
                    <a:pt x="139" y="499"/>
                    <a:pt x="139" y="499"/>
                    <a:pt x="139" y="499"/>
                  </a:cubicBezTo>
                  <a:cubicBezTo>
                    <a:pt x="138" y="499"/>
                    <a:pt x="138" y="499"/>
                    <a:pt x="138" y="499"/>
                  </a:cubicBezTo>
                  <a:cubicBezTo>
                    <a:pt x="136" y="499"/>
                    <a:pt x="136" y="499"/>
                    <a:pt x="136" y="499"/>
                  </a:cubicBezTo>
                  <a:cubicBezTo>
                    <a:pt x="136" y="501"/>
                    <a:pt x="136" y="501"/>
                    <a:pt x="136" y="501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35" y="504"/>
                    <a:pt x="135" y="504"/>
                    <a:pt x="135" y="504"/>
                  </a:cubicBezTo>
                  <a:cubicBezTo>
                    <a:pt x="136" y="504"/>
                    <a:pt x="136" y="504"/>
                    <a:pt x="136" y="504"/>
                  </a:cubicBezTo>
                  <a:cubicBezTo>
                    <a:pt x="136" y="502"/>
                    <a:pt x="136" y="502"/>
                    <a:pt x="136" y="502"/>
                  </a:cubicBezTo>
                  <a:cubicBezTo>
                    <a:pt x="138" y="505"/>
                    <a:pt x="138" y="505"/>
                    <a:pt x="138" y="505"/>
                  </a:cubicBezTo>
                  <a:cubicBezTo>
                    <a:pt x="141" y="504"/>
                    <a:pt x="141" y="504"/>
                    <a:pt x="141" y="504"/>
                  </a:cubicBezTo>
                  <a:cubicBezTo>
                    <a:pt x="142" y="504"/>
                    <a:pt x="142" y="504"/>
                    <a:pt x="142" y="504"/>
                  </a:cubicBezTo>
                  <a:cubicBezTo>
                    <a:pt x="141" y="505"/>
                    <a:pt x="141" y="505"/>
                    <a:pt x="141" y="505"/>
                  </a:cubicBezTo>
                  <a:cubicBezTo>
                    <a:pt x="144" y="505"/>
                    <a:pt x="144" y="505"/>
                    <a:pt x="144" y="505"/>
                  </a:cubicBezTo>
                  <a:cubicBezTo>
                    <a:pt x="145" y="504"/>
                    <a:pt x="145" y="504"/>
                    <a:pt x="145" y="504"/>
                  </a:cubicBezTo>
                  <a:cubicBezTo>
                    <a:pt x="145" y="505"/>
                    <a:pt x="145" y="505"/>
                    <a:pt x="145" y="505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49" y="505"/>
                    <a:pt x="149" y="505"/>
                    <a:pt x="149" y="505"/>
                  </a:cubicBezTo>
                  <a:cubicBezTo>
                    <a:pt x="151" y="504"/>
                    <a:pt x="151" y="504"/>
                    <a:pt x="151" y="504"/>
                  </a:cubicBezTo>
                  <a:lnTo>
                    <a:pt x="152" y="505"/>
                  </a:lnTo>
                  <a:close/>
                  <a:moveTo>
                    <a:pt x="139" y="471"/>
                  </a:moveTo>
                  <a:cubicBezTo>
                    <a:pt x="132" y="469"/>
                    <a:pt x="132" y="469"/>
                    <a:pt x="132" y="469"/>
                  </a:cubicBezTo>
                  <a:cubicBezTo>
                    <a:pt x="125" y="468"/>
                    <a:pt x="125" y="468"/>
                    <a:pt x="125" y="468"/>
                  </a:cubicBezTo>
                  <a:cubicBezTo>
                    <a:pt x="118" y="468"/>
                    <a:pt x="118" y="468"/>
                    <a:pt x="118" y="468"/>
                  </a:cubicBezTo>
                  <a:cubicBezTo>
                    <a:pt x="114" y="469"/>
                    <a:pt x="114" y="469"/>
                    <a:pt x="114" y="469"/>
                  </a:cubicBezTo>
                  <a:cubicBezTo>
                    <a:pt x="111" y="468"/>
                    <a:pt x="111" y="468"/>
                    <a:pt x="111" y="468"/>
                  </a:cubicBezTo>
                  <a:cubicBezTo>
                    <a:pt x="109" y="468"/>
                    <a:pt x="109" y="468"/>
                    <a:pt x="109" y="468"/>
                  </a:cubicBezTo>
                  <a:cubicBezTo>
                    <a:pt x="106" y="465"/>
                    <a:pt x="106" y="465"/>
                    <a:pt x="106" y="465"/>
                  </a:cubicBezTo>
                  <a:cubicBezTo>
                    <a:pt x="102" y="462"/>
                    <a:pt x="102" y="462"/>
                    <a:pt x="102" y="462"/>
                  </a:cubicBezTo>
                  <a:cubicBezTo>
                    <a:pt x="102" y="459"/>
                    <a:pt x="102" y="459"/>
                    <a:pt x="102" y="459"/>
                  </a:cubicBezTo>
                  <a:cubicBezTo>
                    <a:pt x="101" y="458"/>
                    <a:pt x="101" y="458"/>
                    <a:pt x="101" y="458"/>
                  </a:cubicBezTo>
                  <a:cubicBezTo>
                    <a:pt x="101" y="455"/>
                    <a:pt x="101" y="455"/>
                    <a:pt x="101" y="455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9" y="453"/>
                    <a:pt x="99" y="453"/>
                    <a:pt x="99" y="453"/>
                  </a:cubicBezTo>
                  <a:cubicBezTo>
                    <a:pt x="98" y="450"/>
                    <a:pt x="98" y="450"/>
                    <a:pt x="98" y="450"/>
                  </a:cubicBezTo>
                  <a:cubicBezTo>
                    <a:pt x="96" y="450"/>
                    <a:pt x="96" y="450"/>
                    <a:pt x="96" y="450"/>
                  </a:cubicBezTo>
                  <a:cubicBezTo>
                    <a:pt x="92" y="450"/>
                    <a:pt x="92" y="450"/>
                    <a:pt x="92" y="450"/>
                  </a:cubicBezTo>
                  <a:cubicBezTo>
                    <a:pt x="91" y="452"/>
                    <a:pt x="91" y="452"/>
                    <a:pt x="91" y="452"/>
                  </a:cubicBezTo>
                  <a:cubicBezTo>
                    <a:pt x="89" y="452"/>
                    <a:pt x="89" y="452"/>
                    <a:pt x="89" y="452"/>
                  </a:cubicBezTo>
                  <a:cubicBezTo>
                    <a:pt x="88" y="450"/>
                    <a:pt x="88" y="450"/>
                    <a:pt x="88" y="450"/>
                  </a:cubicBezTo>
                  <a:cubicBezTo>
                    <a:pt x="86" y="448"/>
                    <a:pt x="86" y="448"/>
                    <a:pt x="86" y="448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3" y="445"/>
                    <a:pt x="83" y="445"/>
                    <a:pt x="83" y="445"/>
                  </a:cubicBezTo>
                  <a:cubicBezTo>
                    <a:pt x="82" y="443"/>
                    <a:pt x="82" y="443"/>
                    <a:pt x="82" y="443"/>
                  </a:cubicBezTo>
                  <a:cubicBezTo>
                    <a:pt x="81" y="440"/>
                    <a:pt x="81" y="440"/>
                    <a:pt x="81" y="440"/>
                  </a:cubicBezTo>
                  <a:cubicBezTo>
                    <a:pt x="81" y="439"/>
                    <a:pt x="81" y="439"/>
                    <a:pt x="81" y="439"/>
                  </a:cubicBezTo>
                  <a:cubicBezTo>
                    <a:pt x="78" y="436"/>
                    <a:pt x="78" y="436"/>
                    <a:pt x="78" y="436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5"/>
                    <a:pt x="78" y="435"/>
                    <a:pt x="78" y="435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8" y="433"/>
                    <a:pt x="78" y="433"/>
                    <a:pt x="78" y="433"/>
                  </a:cubicBezTo>
                  <a:cubicBezTo>
                    <a:pt x="79" y="432"/>
                    <a:pt x="79" y="432"/>
                    <a:pt x="79" y="432"/>
                  </a:cubicBezTo>
                  <a:cubicBezTo>
                    <a:pt x="81" y="430"/>
                    <a:pt x="81" y="430"/>
                    <a:pt x="81" y="430"/>
                  </a:cubicBezTo>
                  <a:cubicBezTo>
                    <a:pt x="81" y="428"/>
                    <a:pt x="81" y="428"/>
                    <a:pt x="81" y="428"/>
                  </a:cubicBezTo>
                  <a:cubicBezTo>
                    <a:pt x="83" y="428"/>
                    <a:pt x="83" y="428"/>
                    <a:pt x="83" y="428"/>
                  </a:cubicBezTo>
                  <a:cubicBezTo>
                    <a:pt x="83" y="425"/>
                    <a:pt x="83" y="425"/>
                    <a:pt x="83" y="425"/>
                  </a:cubicBezTo>
                  <a:cubicBezTo>
                    <a:pt x="82" y="422"/>
                    <a:pt x="82" y="422"/>
                    <a:pt x="82" y="422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5" y="419"/>
                    <a:pt x="85" y="419"/>
                    <a:pt x="85" y="419"/>
                  </a:cubicBezTo>
                  <a:cubicBezTo>
                    <a:pt x="83" y="418"/>
                    <a:pt x="83" y="418"/>
                    <a:pt x="83" y="418"/>
                  </a:cubicBezTo>
                  <a:cubicBezTo>
                    <a:pt x="82" y="416"/>
                    <a:pt x="82" y="416"/>
                    <a:pt x="82" y="416"/>
                  </a:cubicBezTo>
                  <a:cubicBezTo>
                    <a:pt x="79" y="415"/>
                    <a:pt x="79" y="415"/>
                    <a:pt x="79" y="415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1" y="407"/>
                    <a:pt x="81" y="407"/>
                    <a:pt x="81" y="407"/>
                  </a:cubicBezTo>
                  <a:cubicBezTo>
                    <a:pt x="81" y="406"/>
                    <a:pt x="81" y="406"/>
                    <a:pt x="81" y="406"/>
                  </a:cubicBezTo>
                  <a:cubicBezTo>
                    <a:pt x="82" y="405"/>
                    <a:pt x="82" y="405"/>
                    <a:pt x="82" y="405"/>
                  </a:cubicBezTo>
                  <a:cubicBezTo>
                    <a:pt x="82" y="403"/>
                    <a:pt x="82" y="403"/>
                    <a:pt x="82" y="403"/>
                  </a:cubicBezTo>
                  <a:cubicBezTo>
                    <a:pt x="81" y="402"/>
                    <a:pt x="81" y="402"/>
                    <a:pt x="81" y="402"/>
                  </a:cubicBezTo>
                  <a:cubicBezTo>
                    <a:pt x="81" y="400"/>
                    <a:pt x="81" y="400"/>
                    <a:pt x="81" y="400"/>
                  </a:cubicBezTo>
                  <a:cubicBezTo>
                    <a:pt x="82" y="399"/>
                    <a:pt x="82" y="399"/>
                    <a:pt x="82" y="399"/>
                  </a:cubicBezTo>
                  <a:cubicBezTo>
                    <a:pt x="82" y="396"/>
                    <a:pt x="82" y="396"/>
                    <a:pt x="82" y="396"/>
                  </a:cubicBezTo>
                  <a:cubicBezTo>
                    <a:pt x="81" y="395"/>
                    <a:pt x="81" y="395"/>
                    <a:pt x="81" y="395"/>
                  </a:cubicBezTo>
                  <a:cubicBezTo>
                    <a:pt x="76" y="390"/>
                    <a:pt x="76" y="390"/>
                    <a:pt x="76" y="390"/>
                  </a:cubicBezTo>
                  <a:cubicBezTo>
                    <a:pt x="78" y="389"/>
                    <a:pt x="78" y="389"/>
                    <a:pt x="78" y="389"/>
                  </a:cubicBezTo>
                  <a:cubicBezTo>
                    <a:pt x="78" y="387"/>
                    <a:pt x="78" y="387"/>
                    <a:pt x="78" y="38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3"/>
                    <a:pt x="75" y="383"/>
                    <a:pt x="75" y="383"/>
                  </a:cubicBezTo>
                  <a:cubicBezTo>
                    <a:pt x="76" y="382"/>
                    <a:pt x="76" y="382"/>
                    <a:pt x="76" y="382"/>
                  </a:cubicBezTo>
                  <a:cubicBezTo>
                    <a:pt x="78" y="380"/>
                    <a:pt x="78" y="380"/>
                    <a:pt x="78" y="380"/>
                  </a:cubicBezTo>
                  <a:cubicBezTo>
                    <a:pt x="78" y="379"/>
                    <a:pt x="78" y="379"/>
                    <a:pt x="78" y="379"/>
                  </a:cubicBezTo>
                  <a:cubicBezTo>
                    <a:pt x="78" y="377"/>
                    <a:pt x="78" y="377"/>
                    <a:pt x="78" y="377"/>
                  </a:cubicBezTo>
                  <a:cubicBezTo>
                    <a:pt x="73" y="375"/>
                    <a:pt x="73" y="375"/>
                    <a:pt x="73" y="375"/>
                  </a:cubicBezTo>
                  <a:cubicBezTo>
                    <a:pt x="71" y="375"/>
                    <a:pt x="71" y="375"/>
                    <a:pt x="71" y="375"/>
                  </a:cubicBezTo>
                  <a:cubicBezTo>
                    <a:pt x="68" y="373"/>
                    <a:pt x="68" y="373"/>
                    <a:pt x="68" y="373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6" y="372"/>
                    <a:pt x="76" y="372"/>
                    <a:pt x="76" y="372"/>
                  </a:cubicBezTo>
                  <a:cubicBezTo>
                    <a:pt x="76" y="369"/>
                    <a:pt x="76" y="369"/>
                    <a:pt x="76" y="369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2" y="367"/>
                    <a:pt x="72" y="367"/>
                    <a:pt x="72" y="367"/>
                  </a:cubicBezTo>
                  <a:cubicBezTo>
                    <a:pt x="69" y="367"/>
                    <a:pt x="69" y="367"/>
                    <a:pt x="69" y="367"/>
                  </a:cubicBezTo>
                  <a:cubicBezTo>
                    <a:pt x="68" y="366"/>
                    <a:pt x="68" y="366"/>
                    <a:pt x="68" y="366"/>
                  </a:cubicBezTo>
                  <a:cubicBezTo>
                    <a:pt x="66" y="364"/>
                    <a:pt x="66" y="364"/>
                    <a:pt x="66" y="364"/>
                  </a:cubicBezTo>
                  <a:cubicBezTo>
                    <a:pt x="66" y="363"/>
                    <a:pt x="66" y="363"/>
                    <a:pt x="66" y="363"/>
                  </a:cubicBezTo>
                  <a:cubicBezTo>
                    <a:pt x="68" y="362"/>
                    <a:pt x="68" y="362"/>
                    <a:pt x="68" y="362"/>
                  </a:cubicBezTo>
                  <a:cubicBezTo>
                    <a:pt x="65" y="360"/>
                    <a:pt x="65" y="360"/>
                    <a:pt x="65" y="360"/>
                  </a:cubicBezTo>
                  <a:cubicBezTo>
                    <a:pt x="65" y="359"/>
                    <a:pt x="65" y="359"/>
                    <a:pt x="65" y="359"/>
                  </a:cubicBezTo>
                  <a:cubicBezTo>
                    <a:pt x="65" y="357"/>
                    <a:pt x="65" y="357"/>
                    <a:pt x="65" y="357"/>
                  </a:cubicBezTo>
                  <a:cubicBezTo>
                    <a:pt x="63" y="356"/>
                    <a:pt x="63" y="356"/>
                    <a:pt x="63" y="356"/>
                  </a:cubicBezTo>
                  <a:cubicBezTo>
                    <a:pt x="62" y="354"/>
                    <a:pt x="62" y="354"/>
                    <a:pt x="62" y="354"/>
                  </a:cubicBezTo>
                  <a:cubicBezTo>
                    <a:pt x="62" y="353"/>
                    <a:pt x="62" y="353"/>
                    <a:pt x="62" y="353"/>
                  </a:cubicBezTo>
                  <a:cubicBezTo>
                    <a:pt x="62" y="352"/>
                    <a:pt x="62" y="352"/>
                    <a:pt x="62" y="352"/>
                  </a:cubicBezTo>
                  <a:cubicBezTo>
                    <a:pt x="60" y="350"/>
                    <a:pt x="60" y="350"/>
                    <a:pt x="60" y="350"/>
                  </a:cubicBezTo>
                  <a:cubicBezTo>
                    <a:pt x="58" y="349"/>
                    <a:pt x="58" y="349"/>
                    <a:pt x="58" y="349"/>
                  </a:cubicBezTo>
                  <a:cubicBezTo>
                    <a:pt x="56" y="346"/>
                    <a:pt x="56" y="346"/>
                    <a:pt x="56" y="346"/>
                  </a:cubicBezTo>
                  <a:cubicBezTo>
                    <a:pt x="55" y="342"/>
                    <a:pt x="55" y="342"/>
                    <a:pt x="55" y="342"/>
                  </a:cubicBezTo>
                  <a:cubicBezTo>
                    <a:pt x="53" y="339"/>
                    <a:pt x="53" y="339"/>
                    <a:pt x="53" y="339"/>
                  </a:cubicBezTo>
                  <a:cubicBezTo>
                    <a:pt x="55" y="337"/>
                    <a:pt x="55" y="337"/>
                    <a:pt x="55" y="337"/>
                  </a:cubicBezTo>
                  <a:cubicBezTo>
                    <a:pt x="56" y="337"/>
                    <a:pt x="56" y="337"/>
                    <a:pt x="56" y="337"/>
                  </a:cubicBezTo>
                  <a:cubicBezTo>
                    <a:pt x="56" y="336"/>
                    <a:pt x="56" y="336"/>
                    <a:pt x="56" y="336"/>
                  </a:cubicBezTo>
                  <a:cubicBezTo>
                    <a:pt x="56" y="334"/>
                    <a:pt x="56" y="334"/>
                    <a:pt x="56" y="334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2" y="329"/>
                    <a:pt x="52" y="329"/>
                    <a:pt x="52" y="329"/>
                  </a:cubicBezTo>
                  <a:cubicBezTo>
                    <a:pt x="52" y="326"/>
                    <a:pt x="52" y="326"/>
                    <a:pt x="52" y="326"/>
                  </a:cubicBezTo>
                  <a:cubicBezTo>
                    <a:pt x="50" y="323"/>
                    <a:pt x="50" y="323"/>
                    <a:pt x="50" y="323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3"/>
                    <a:pt x="49" y="313"/>
                    <a:pt x="49" y="313"/>
                  </a:cubicBezTo>
                  <a:cubicBezTo>
                    <a:pt x="49" y="311"/>
                    <a:pt x="49" y="311"/>
                    <a:pt x="49" y="311"/>
                  </a:cubicBezTo>
                  <a:cubicBezTo>
                    <a:pt x="48" y="311"/>
                    <a:pt x="48" y="311"/>
                    <a:pt x="48" y="311"/>
                  </a:cubicBezTo>
                  <a:cubicBezTo>
                    <a:pt x="46" y="309"/>
                    <a:pt x="46" y="309"/>
                    <a:pt x="46" y="309"/>
                  </a:cubicBezTo>
                  <a:cubicBezTo>
                    <a:pt x="48" y="309"/>
                    <a:pt x="48" y="309"/>
                    <a:pt x="48" y="309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46" y="296"/>
                    <a:pt x="46" y="296"/>
                    <a:pt x="46" y="296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8" y="293"/>
                    <a:pt x="48" y="293"/>
                    <a:pt x="48" y="293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7"/>
                    <a:pt x="49" y="287"/>
                    <a:pt x="49" y="287"/>
                  </a:cubicBezTo>
                  <a:cubicBezTo>
                    <a:pt x="48" y="284"/>
                    <a:pt x="48" y="284"/>
                    <a:pt x="48" y="284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3" y="277"/>
                    <a:pt x="43" y="277"/>
                    <a:pt x="43" y="277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2" y="271"/>
                    <a:pt x="42" y="271"/>
                    <a:pt x="42" y="271"/>
                  </a:cubicBezTo>
                  <a:cubicBezTo>
                    <a:pt x="40" y="267"/>
                    <a:pt x="40" y="267"/>
                    <a:pt x="40" y="267"/>
                  </a:cubicBezTo>
                  <a:cubicBezTo>
                    <a:pt x="39" y="263"/>
                    <a:pt x="39" y="263"/>
                    <a:pt x="39" y="263"/>
                  </a:cubicBezTo>
                  <a:cubicBezTo>
                    <a:pt x="40" y="260"/>
                    <a:pt x="40" y="260"/>
                    <a:pt x="40" y="26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3" y="258"/>
                    <a:pt x="43" y="258"/>
                    <a:pt x="43" y="258"/>
                  </a:cubicBezTo>
                  <a:cubicBezTo>
                    <a:pt x="43" y="256"/>
                    <a:pt x="43" y="256"/>
                    <a:pt x="43" y="256"/>
                  </a:cubicBezTo>
                  <a:cubicBezTo>
                    <a:pt x="45" y="254"/>
                    <a:pt x="45" y="254"/>
                    <a:pt x="45" y="254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2" y="245"/>
                    <a:pt x="42" y="245"/>
                    <a:pt x="42" y="245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2" y="243"/>
                    <a:pt x="42" y="243"/>
                    <a:pt x="42" y="243"/>
                  </a:cubicBezTo>
                  <a:cubicBezTo>
                    <a:pt x="42" y="241"/>
                    <a:pt x="42" y="241"/>
                    <a:pt x="42" y="241"/>
                  </a:cubicBezTo>
                  <a:cubicBezTo>
                    <a:pt x="42" y="237"/>
                    <a:pt x="42" y="237"/>
                    <a:pt x="42" y="237"/>
                  </a:cubicBezTo>
                  <a:cubicBezTo>
                    <a:pt x="42" y="233"/>
                    <a:pt x="42" y="233"/>
                    <a:pt x="42" y="233"/>
                  </a:cubicBezTo>
                  <a:cubicBezTo>
                    <a:pt x="43" y="231"/>
                    <a:pt x="43" y="231"/>
                    <a:pt x="43" y="231"/>
                  </a:cubicBezTo>
                  <a:cubicBezTo>
                    <a:pt x="45" y="230"/>
                    <a:pt x="45" y="230"/>
                    <a:pt x="45" y="230"/>
                  </a:cubicBezTo>
                  <a:cubicBezTo>
                    <a:pt x="45" y="228"/>
                    <a:pt x="45" y="228"/>
                    <a:pt x="45" y="228"/>
                  </a:cubicBezTo>
                  <a:cubicBezTo>
                    <a:pt x="43" y="225"/>
                    <a:pt x="43" y="225"/>
                    <a:pt x="43" y="225"/>
                  </a:cubicBezTo>
                  <a:cubicBezTo>
                    <a:pt x="43" y="220"/>
                    <a:pt x="43" y="220"/>
                    <a:pt x="43" y="220"/>
                  </a:cubicBezTo>
                  <a:cubicBezTo>
                    <a:pt x="42" y="217"/>
                    <a:pt x="42" y="217"/>
                    <a:pt x="42" y="217"/>
                  </a:cubicBezTo>
                  <a:cubicBezTo>
                    <a:pt x="40" y="215"/>
                    <a:pt x="40" y="215"/>
                    <a:pt x="40" y="215"/>
                  </a:cubicBezTo>
                  <a:cubicBezTo>
                    <a:pt x="40" y="217"/>
                    <a:pt x="40" y="217"/>
                    <a:pt x="40" y="217"/>
                  </a:cubicBezTo>
                  <a:cubicBezTo>
                    <a:pt x="39" y="215"/>
                    <a:pt x="39" y="215"/>
                    <a:pt x="39" y="215"/>
                  </a:cubicBezTo>
                  <a:cubicBezTo>
                    <a:pt x="38" y="214"/>
                    <a:pt x="38" y="214"/>
                    <a:pt x="38" y="214"/>
                  </a:cubicBezTo>
                  <a:cubicBezTo>
                    <a:pt x="39" y="211"/>
                    <a:pt x="39" y="211"/>
                    <a:pt x="39" y="211"/>
                  </a:cubicBezTo>
                  <a:cubicBezTo>
                    <a:pt x="38" y="210"/>
                    <a:pt x="38" y="210"/>
                    <a:pt x="38" y="210"/>
                  </a:cubicBezTo>
                  <a:cubicBezTo>
                    <a:pt x="36" y="210"/>
                    <a:pt x="36" y="210"/>
                    <a:pt x="36" y="210"/>
                  </a:cubicBezTo>
                  <a:cubicBezTo>
                    <a:pt x="36" y="208"/>
                    <a:pt x="36" y="208"/>
                    <a:pt x="36" y="208"/>
                  </a:cubicBezTo>
                  <a:cubicBezTo>
                    <a:pt x="36" y="207"/>
                    <a:pt x="36" y="207"/>
                    <a:pt x="36" y="207"/>
                  </a:cubicBezTo>
                  <a:cubicBezTo>
                    <a:pt x="33" y="202"/>
                    <a:pt x="33" y="202"/>
                    <a:pt x="33" y="202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32" y="198"/>
                    <a:pt x="32" y="198"/>
                    <a:pt x="32" y="198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26" y="190"/>
                    <a:pt x="26" y="190"/>
                    <a:pt x="26" y="190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85"/>
                    <a:pt x="27" y="185"/>
                    <a:pt x="27" y="185"/>
                  </a:cubicBezTo>
                  <a:cubicBezTo>
                    <a:pt x="27" y="184"/>
                    <a:pt x="27" y="184"/>
                    <a:pt x="27" y="184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30" y="177"/>
                    <a:pt x="30" y="177"/>
                    <a:pt x="30" y="177"/>
                  </a:cubicBezTo>
                  <a:cubicBezTo>
                    <a:pt x="30" y="175"/>
                    <a:pt x="30" y="175"/>
                    <a:pt x="30" y="175"/>
                  </a:cubicBezTo>
                  <a:cubicBezTo>
                    <a:pt x="30" y="171"/>
                    <a:pt x="30" y="171"/>
                    <a:pt x="30" y="171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7" y="164"/>
                    <a:pt x="27" y="164"/>
                    <a:pt x="27" y="164"/>
                  </a:cubicBezTo>
                  <a:cubicBezTo>
                    <a:pt x="27" y="161"/>
                    <a:pt x="27" y="161"/>
                    <a:pt x="27" y="161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5" y="111"/>
                    <a:pt x="35" y="111"/>
                    <a:pt x="35" y="111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35" y="105"/>
                    <a:pt x="35" y="105"/>
                    <a:pt x="35" y="105"/>
                  </a:cubicBezTo>
                  <a:cubicBezTo>
                    <a:pt x="36" y="105"/>
                    <a:pt x="36" y="105"/>
                    <a:pt x="36" y="105"/>
                  </a:cubicBezTo>
                  <a:cubicBezTo>
                    <a:pt x="35" y="102"/>
                    <a:pt x="35" y="102"/>
                    <a:pt x="35" y="102"/>
                  </a:cubicBezTo>
                  <a:cubicBezTo>
                    <a:pt x="33" y="99"/>
                    <a:pt x="33" y="99"/>
                    <a:pt x="33" y="99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39" y="94"/>
                    <a:pt x="39" y="94"/>
                    <a:pt x="39" y="94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2" y="75"/>
                    <a:pt x="42" y="75"/>
                    <a:pt x="42" y="75"/>
                  </a:cubicBezTo>
                  <a:cubicBezTo>
                    <a:pt x="38" y="73"/>
                    <a:pt x="38" y="73"/>
                    <a:pt x="38" y="7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25" y="58"/>
                    <a:pt x="17" y="54"/>
                    <a:pt x="17" y="53"/>
                  </a:cubicBezTo>
                  <a:cubicBezTo>
                    <a:pt x="16" y="51"/>
                    <a:pt x="9" y="7"/>
                    <a:pt x="9" y="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9" y="76"/>
                    <a:pt x="9" y="76"/>
                    <a:pt x="9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82"/>
                    <a:pt x="6" y="82"/>
                    <a:pt x="6" y="82"/>
                  </a:cubicBezTo>
                  <a:cubicBezTo>
                    <a:pt x="7" y="82"/>
                    <a:pt x="7" y="82"/>
                    <a:pt x="7" y="82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9" y="91"/>
                    <a:pt x="9" y="91"/>
                    <a:pt x="9" y="91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0" y="116"/>
                    <a:pt x="10" y="116"/>
                    <a:pt x="10" y="116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2" y="129"/>
                    <a:pt x="12" y="129"/>
                    <a:pt x="12" y="129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0" y="144"/>
                    <a:pt x="10" y="144"/>
                    <a:pt x="10" y="144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9" y="157"/>
                    <a:pt x="9" y="157"/>
                    <a:pt x="9" y="157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10" y="161"/>
                    <a:pt x="10" y="161"/>
                    <a:pt x="10" y="16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3" y="170"/>
                    <a:pt x="13" y="170"/>
                    <a:pt x="13" y="170"/>
                  </a:cubicBezTo>
                  <a:cubicBezTo>
                    <a:pt x="13" y="172"/>
                    <a:pt x="13" y="172"/>
                    <a:pt x="13" y="172"/>
                  </a:cubicBezTo>
                  <a:cubicBezTo>
                    <a:pt x="13" y="175"/>
                    <a:pt x="13" y="175"/>
                    <a:pt x="13" y="175"/>
                  </a:cubicBezTo>
                  <a:cubicBezTo>
                    <a:pt x="10" y="177"/>
                    <a:pt x="10" y="177"/>
                    <a:pt x="10" y="177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13" y="185"/>
                    <a:pt x="13" y="185"/>
                    <a:pt x="13" y="185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7" y="201"/>
                    <a:pt x="17" y="201"/>
                    <a:pt x="17" y="201"/>
                  </a:cubicBezTo>
                  <a:cubicBezTo>
                    <a:pt x="20" y="204"/>
                    <a:pt x="20" y="204"/>
                    <a:pt x="20" y="204"/>
                  </a:cubicBezTo>
                  <a:cubicBezTo>
                    <a:pt x="20" y="205"/>
                    <a:pt x="20" y="205"/>
                    <a:pt x="20" y="205"/>
                  </a:cubicBezTo>
                  <a:cubicBezTo>
                    <a:pt x="20" y="207"/>
                    <a:pt x="20" y="207"/>
                    <a:pt x="20" y="207"/>
                  </a:cubicBezTo>
                  <a:cubicBezTo>
                    <a:pt x="20" y="208"/>
                    <a:pt x="20" y="208"/>
                    <a:pt x="20" y="208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0" y="215"/>
                    <a:pt x="20" y="215"/>
                    <a:pt x="20" y="215"/>
                  </a:cubicBezTo>
                  <a:cubicBezTo>
                    <a:pt x="22" y="221"/>
                    <a:pt x="22" y="221"/>
                    <a:pt x="22" y="221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0" y="227"/>
                    <a:pt x="20" y="227"/>
                    <a:pt x="20" y="227"/>
                  </a:cubicBezTo>
                  <a:cubicBezTo>
                    <a:pt x="20" y="234"/>
                    <a:pt x="20" y="234"/>
                    <a:pt x="20" y="234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9" y="247"/>
                    <a:pt x="19" y="247"/>
                    <a:pt x="19" y="247"/>
                  </a:cubicBezTo>
                  <a:cubicBezTo>
                    <a:pt x="19" y="248"/>
                    <a:pt x="19" y="248"/>
                    <a:pt x="19" y="248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4"/>
                    <a:pt x="19" y="254"/>
                    <a:pt x="19" y="254"/>
                  </a:cubicBezTo>
                  <a:cubicBezTo>
                    <a:pt x="19" y="257"/>
                    <a:pt x="19" y="257"/>
                    <a:pt x="19" y="257"/>
                  </a:cubicBezTo>
                  <a:cubicBezTo>
                    <a:pt x="17" y="261"/>
                    <a:pt x="17" y="261"/>
                    <a:pt x="17" y="261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3"/>
                    <a:pt x="17" y="263"/>
                    <a:pt x="17" y="263"/>
                  </a:cubicBezTo>
                  <a:cubicBezTo>
                    <a:pt x="17" y="264"/>
                    <a:pt x="17" y="264"/>
                    <a:pt x="17" y="264"/>
                  </a:cubicBezTo>
                  <a:cubicBezTo>
                    <a:pt x="17" y="266"/>
                    <a:pt x="17" y="266"/>
                    <a:pt x="17" y="266"/>
                  </a:cubicBezTo>
                  <a:cubicBezTo>
                    <a:pt x="17" y="267"/>
                    <a:pt x="17" y="267"/>
                    <a:pt x="17" y="267"/>
                  </a:cubicBezTo>
                  <a:cubicBezTo>
                    <a:pt x="17" y="268"/>
                    <a:pt x="17" y="268"/>
                    <a:pt x="17" y="268"/>
                  </a:cubicBezTo>
                  <a:cubicBezTo>
                    <a:pt x="17" y="270"/>
                    <a:pt x="17" y="270"/>
                    <a:pt x="17" y="270"/>
                  </a:cubicBezTo>
                  <a:cubicBezTo>
                    <a:pt x="16" y="270"/>
                    <a:pt x="16" y="270"/>
                    <a:pt x="16" y="270"/>
                  </a:cubicBezTo>
                  <a:cubicBezTo>
                    <a:pt x="13" y="268"/>
                    <a:pt x="13" y="268"/>
                    <a:pt x="13" y="268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5" y="274"/>
                    <a:pt x="15" y="274"/>
                    <a:pt x="15" y="274"/>
                  </a:cubicBezTo>
                  <a:cubicBezTo>
                    <a:pt x="15" y="276"/>
                    <a:pt x="15" y="276"/>
                    <a:pt x="15" y="276"/>
                  </a:cubicBezTo>
                  <a:cubicBezTo>
                    <a:pt x="17" y="280"/>
                    <a:pt x="17" y="280"/>
                    <a:pt x="17" y="280"/>
                  </a:cubicBezTo>
                  <a:cubicBezTo>
                    <a:pt x="19" y="281"/>
                    <a:pt x="19" y="281"/>
                    <a:pt x="19" y="281"/>
                  </a:cubicBezTo>
                  <a:cubicBezTo>
                    <a:pt x="19" y="284"/>
                    <a:pt x="19" y="284"/>
                    <a:pt x="19" y="284"/>
                  </a:cubicBezTo>
                  <a:cubicBezTo>
                    <a:pt x="22" y="288"/>
                    <a:pt x="22" y="288"/>
                    <a:pt x="22" y="288"/>
                  </a:cubicBezTo>
                  <a:cubicBezTo>
                    <a:pt x="25" y="293"/>
                    <a:pt x="25" y="293"/>
                    <a:pt x="25" y="293"/>
                  </a:cubicBezTo>
                  <a:cubicBezTo>
                    <a:pt x="27" y="300"/>
                    <a:pt x="27" y="300"/>
                    <a:pt x="27" y="300"/>
                  </a:cubicBezTo>
                  <a:cubicBezTo>
                    <a:pt x="27" y="304"/>
                    <a:pt x="27" y="304"/>
                    <a:pt x="27" y="304"/>
                  </a:cubicBezTo>
                  <a:cubicBezTo>
                    <a:pt x="27" y="306"/>
                    <a:pt x="27" y="306"/>
                    <a:pt x="27" y="306"/>
                  </a:cubicBezTo>
                  <a:cubicBezTo>
                    <a:pt x="26" y="307"/>
                    <a:pt x="26" y="307"/>
                    <a:pt x="26" y="307"/>
                  </a:cubicBezTo>
                  <a:cubicBezTo>
                    <a:pt x="26" y="311"/>
                    <a:pt x="26" y="311"/>
                    <a:pt x="26" y="311"/>
                  </a:cubicBezTo>
                  <a:cubicBezTo>
                    <a:pt x="26" y="316"/>
                    <a:pt x="26" y="316"/>
                    <a:pt x="26" y="316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30" y="327"/>
                    <a:pt x="30" y="327"/>
                    <a:pt x="30" y="327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5" y="330"/>
                    <a:pt x="35" y="330"/>
                    <a:pt x="35" y="330"/>
                  </a:cubicBezTo>
                  <a:cubicBezTo>
                    <a:pt x="33" y="330"/>
                    <a:pt x="33" y="330"/>
                    <a:pt x="33" y="330"/>
                  </a:cubicBezTo>
                  <a:cubicBezTo>
                    <a:pt x="35" y="332"/>
                    <a:pt x="35" y="332"/>
                    <a:pt x="35" y="332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39" y="332"/>
                    <a:pt x="39" y="332"/>
                    <a:pt x="39" y="332"/>
                  </a:cubicBezTo>
                  <a:cubicBezTo>
                    <a:pt x="39" y="330"/>
                    <a:pt x="39" y="330"/>
                    <a:pt x="39" y="330"/>
                  </a:cubicBezTo>
                  <a:cubicBezTo>
                    <a:pt x="40" y="329"/>
                    <a:pt x="40" y="329"/>
                    <a:pt x="40" y="329"/>
                  </a:cubicBezTo>
                  <a:cubicBezTo>
                    <a:pt x="46" y="330"/>
                    <a:pt x="46" y="330"/>
                    <a:pt x="46" y="330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5" y="332"/>
                    <a:pt x="45" y="332"/>
                    <a:pt x="45" y="332"/>
                  </a:cubicBezTo>
                  <a:cubicBezTo>
                    <a:pt x="45" y="333"/>
                    <a:pt x="45" y="333"/>
                    <a:pt x="45" y="333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6" y="334"/>
                    <a:pt x="46" y="334"/>
                    <a:pt x="46" y="334"/>
                  </a:cubicBezTo>
                  <a:cubicBezTo>
                    <a:pt x="48" y="334"/>
                    <a:pt x="48" y="334"/>
                    <a:pt x="48" y="334"/>
                  </a:cubicBezTo>
                  <a:cubicBezTo>
                    <a:pt x="50" y="337"/>
                    <a:pt x="50" y="337"/>
                    <a:pt x="50" y="337"/>
                  </a:cubicBezTo>
                  <a:cubicBezTo>
                    <a:pt x="50" y="342"/>
                    <a:pt x="50" y="342"/>
                    <a:pt x="50" y="342"/>
                  </a:cubicBezTo>
                  <a:cubicBezTo>
                    <a:pt x="48" y="342"/>
                    <a:pt x="48" y="342"/>
                    <a:pt x="48" y="342"/>
                  </a:cubicBezTo>
                  <a:cubicBezTo>
                    <a:pt x="48" y="343"/>
                    <a:pt x="48" y="343"/>
                    <a:pt x="48" y="343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50" y="347"/>
                    <a:pt x="50" y="347"/>
                    <a:pt x="50" y="347"/>
                  </a:cubicBezTo>
                  <a:cubicBezTo>
                    <a:pt x="50" y="349"/>
                    <a:pt x="50" y="349"/>
                    <a:pt x="50" y="349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9" y="352"/>
                    <a:pt x="49" y="352"/>
                    <a:pt x="49" y="352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49" y="354"/>
                    <a:pt x="49" y="354"/>
                    <a:pt x="49" y="354"/>
                  </a:cubicBezTo>
                  <a:cubicBezTo>
                    <a:pt x="50" y="356"/>
                    <a:pt x="50" y="356"/>
                    <a:pt x="50" y="356"/>
                  </a:cubicBezTo>
                  <a:cubicBezTo>
                    <a:pt x="50" y="357"/>
                    <a:pt x="50" y="357"/>
                    <a:pt x="50" y="357"/>
                  </a:cubicBezTo>
                  <a:cubicBezTo>
                    <a:pt x="52" y="359"/>
                    <a:pt x="52" y="359"/>
                    <a:pt x="52" y="359"/>
                  </a:cubicBezTo>
                  <a:cubicBezTo>
                    <a:pt x="53" y="357"/>
                    <a:pt x="53" y="357"/>
                    <a:pt x="53" y="357"/>
                  </a:cubicBezTo>
                  <a:cubicBezTo>
                    <a:pt x="53" y="359"/>
                    <a:pt x="53" y="359"/>
                    <a:pt x="53" y="359"/>
                  </a:cubicBezTo>
                  <a:cubicBezTo>
                    <a:pt x="52" y="360"/>
                    <a:pt x="52" y="360"/>
                    <a:pt x="52" y="360"/>
                  </a:cubicBezTo>
                  <a:cubicBezTo>
                    <a:pt x="52" y="362"/>
                    <a:pt x="52" y="362"/>
                    <a:pt x="52" y="362"/>
                  </a:cubicBezTo>
                  <a:cubicBezTo>
                    <a:pt x="52" y="363"/>
                    <a:pt x="52" y="363"/>
                    <a:pt x="52" y="363"/>
                  </a:cubicBezTo>
                  <a:cubicBezTo>
                    <a:pt x="50" y="363"/>
                    <a:pt x="50" y="363"/>
                    <a:pt x="50" y="363"/>
                  </a:cubicBezTo>
                  <a:cubicBezTo>
                    <a:pt x="52" y="364"/>
                    <a:pt x="52" y="364"/>
                    <a:pt x="52" y="364"/>
                  </a:cubicBezTo>
                  <a:cubicBezTo>
                    <a:pt x="55" y="366"/>
                    <a:pt x="55" y="366"/>
                    <a:pt x="55" y="366"/>
                  </a:cubicBezTo>
                  <a:cubicBezTo>
                    <a:pt x="58" y="367"/>
                    <a:pt x="58" y="367"/>
                    <a:pt x="58" y="367"/>
                  </a:cubicBezTo>
                  <a:cubicBezTo>
                    <a:pt x="59" y="367"/>
                    <a:pt x="59" y="367"/>
                    <a:pt x="59" y="367"/>
                  </a:cubicBezTo>
                  <a:cubicBezTo>
                    <a:pt x="59" y="369"/>
                    <a:pt x="59" y="369"/>
                    <a:pt x="59" y="369"/>
                  </a:cubicBezTo>
                  <a:cubicBezTo>
                    <a:pt x="59" y="372"/>
                    <a:pt x="59" y="372"/>
                    <a:pt x="59" y="372"/>
                  </a:cubicBezTo>
                  <a:cubicBezTo>
                    <a:pt x="58" y="373"/>
                    <a:pt x="58" y="373"/>
                    <a:pt x="58" y="373"/>
                  </a:cubicBezTo>
                  <a:cubicBezTo>
                    <a:pt x="56" y="375"/>
                    <a:pt x="56" y="375"/>
                    <a:pt x="56" y="375"/>
                  </a:cubicBezTo>
                  <a:cubicBezTo>
                    <a:pt x="55" y="376"/>
                    <a:pt x="55" y="376"/>
                    <a:pt x="55" y="376"/>
                  </a:cubicBezTo>
                  <a:cubicBezTo>
                    <a:pt x="55" y="377"/>
                    <a:pt x="55" y="377"/>
                    <a:pt x="55" y="377"/>
                  </a:cubicBezTo>
                  <a:cubicBezTo>
                    <a:pt x="55" y="379"/>
                    <a:pt x="55" y="379"/>
                    <a:pt x="55" y="379"/>
                  </a:cubicBezTo>
                  <a:cubicBezTo>
                    <a:pt x="58" y="379"/>
                    <a:pt x="58" y="379"/>
                    <a:pt x="58" y="379"/>
                  </a:cubicBezTo>
                  <a:cubicBezTo>
                    <a:pt x="56" y="380"/>
                    <a:pt x="56" y="380"/>
                    <a:pt x="56" y="380"/>
                  </a:cubicBezTo>
                  <a:cubicBezTo>
                    <a:pt x="55" y="382"/>
                    <a:pt x="55" y="382"/>
                    <a:pt x="55" y="382"/>
                  </a:cubicBezTo>
                  <a:cubicBezTo>
                    <a:pt x="56" y="386"/>
                    <a:pt x="56" y="386"/>
                    <a:pt x="56" y="386"/>
                  </a:cubicBezTo>
                  <a:cubicBezTo>
                    <a:pt x="58" y="385"/>
                    <a:pt x="58" y="385"/>
                    <a:pt x="58" y="385"/>
                  </a:cubicBezTo>
                  <a:cubicBezTo>
                    <a:pt x="58" y="387"/>
                    <a:pt x="58" y="387"/>
                    <a:pt x="58" y="387"/>
                  </a:cubicBezTo>
                  <a:cubicBezTo>
                    <a:pt x="58" y="393"/>
                    <a:pt x="58" y="393"/>
                    <a:pt x="58" y="393"/>
                  </a:cubicBezTo>
                  <a:cubicBezTo>
                    <a:pt x="56" y="392"/>
                    <a:pt x="56" y="392"/>
                    <a:pt x="56" y="392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56" y="393"/>
                    <a:pt x="56" y="393"/>
                    <a:pt x="56" y="393"/>
                  </a:cubicBezTo>
                  <a:cubicBezTo>
                    <a:pt x="49" y="392"/>
                    <a:pt x="49" y="392"/>
                    <a:pt x="49" y="392"/>
                  </a:cubicBezTo>
                  <a:cubicBezTo>
                    <a:pt x="50" y="392"/>
                    <a:pt x="50" y="392"/>
                    <a:pt x="50" y="392"/>
                  </a:cubicBezTo>
                  <a:cubicBezTo>
                    <a:pt x="53" y="390"/>
                    <a:pt x="53" y="390"/>
                    <a:pt x="53" y="390"/>
                  </a:cubicBezTo>
                  <a:cubicBezTo>
                    <a:pt x="52" y="389"/>
                    <a:pt x="52" y="389"/>
                    <a:pt x="52" y="389"/>
                  </a:cubicBezTo>
                  <a:cubicBezTo>
                    <a:pt x="52" y="387"/>
                    <a:pt x="52" y="387"/>
                    <a:pt x="52" y="387"/>
                  </a:cubicBezTo>
                  <a:cubicBezTo>
                    <a:pt x="50" y="387"/>
                    <a:pt x="50" y="387"/>
                    <a:pt x="50" y="387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48" y="387"/>
                    <a:pt x="48" y="387"/>
                    <a:pt x="48" y="387"/>
                  </a:cubicBezTo>
                  <a:cubicBezTo>
                    <a:pt x="48" y="389"/>
                    <a:pt x="48" y="389"/>
                    <a:pt x="48" y="389"/>
                  </a:cubicBezTo>
                  <a:cubicBezTo>
                    <a:pt x="46" y="387"/>
                    <a:pt x="46" y="387"/>
                    <a:pt x="46" y="387"/>
                  </a:cubicBezTo>
                  <a:cubicBezTo>
                    <a:pt x="45" y="386"/>
                    <a:pt x="45" y="386"/>
                    <a:pt x="45" y="386"/>
                  </a:cubicBezTo>
                  <a:cubicBezTo>
                    <a:pt x="43" y="387"/>
                    <a:pt x="43" y="387"/>
                    <a:pt x="43" y="387"/>
                  </a:cubicBezTo>
                  <a:cubicBezTo>
                    <a:pt x="40" y="387"/>
                    <a:pt x="40" y="387"/>
                    <a:pt x="40" y="387"/>
                  </a:cubicBezTo>
                  <a:cubicBezTo>
                    <a:pt x="42" y="389"/>
                    <a:pt x="42" y="389"/>
                    <a:pt x="42" y="389"/>
                  </a:cubicBezTo>
                  <a:cubicBezTo>
                    <a:pt x="43" y="390"/>
                    <a:pt x="43" y="390"/>
                    <a:pt x="43" y="390"/>
                  </a:cubicBezTo>
                  <a:cubicBezTo>
                    <a:pt x="45" y="390"/>
                    <a:pt x="45" y="390"/>
                    <a:pt x="45" y="390"/>
                  </a:cubicBezTo>
                  <a:cubicBezTo>
                    <a:pt x="45" y="392"/>
                    <a:pt x="45" y="392"/>
                    <a:pt x="45" y="392"/>
                  </a:cubicBezTo>
                  <a:cubicBezTo>
                    <a:pt x="43" y="392"/>
                    <a:pt x="43" y="392"/>
                    <a:pt x="43" y="392"/>
                  </a:cubicBezTo>
                  <a:cubicBezTo>
                    <a:pt x="43" y="393"/>
                    <a:pt x="43" y="393"/>
                    <a:pt x="43" y="393"/>
                  </a:cubicBezTo>
                  <a:cubicBezTo>
                    <a:pt x="42" y="393"/>
                    <a:pt x="42" y="393"/>
                    <a:pt x="42" y="393"/>
                  </a:cubicBezTo>
                  <a:cubicBezTo>
                    <a:pt x="39" y="396"/>
                    <a:pt x="39" y="396"/>
                    <a:pt x="39" y="396"/>
                  </a:cubicBezTo>
                  <a:cubicBezTo>
                    <a:pt x="39" y="397"/>
                    <a:pt x="39" y="397"/>
                    <a:pt x="39" y="397"/>
                  </a:cubicBezTo>
                  <a:cubicBezTo>
                    <a:pt x="39" y="398"/>
                    <a:pt x="39" y="398"/>
                    <a:pt x="39" y="398"/>
                  </a:cubicBezTo>
                  <a:cubicBezTo>
                    <a:pt x="40" y="397"/>
                    <a:pt x="40" y="397"/>
                    <a:pt x="40" y="397"/>
                  </a:cubicBezTo>
                  <a:cubicBezTo>
                    <a:pt x="42" y="397"/>
                    <a:pt x="42" y="397"/>
                    <a:pt x="42" y="397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46" y="397"/>
                    <a:pt x="46" y="397"/>
                    <a:pt x="46" y="397"/>
                  </a:cubicBezTo>
                  <a:cubicBezTo>
                    <a:pt x="48" y="399"/>
                    <a:pt x="48" y="399"/>
                    <a:pt x="48" y="399"/>
                  </a:cubicBezTo>
                  <a:cubicBezTo>
                    <a:pt x="51" y="400"/>
                    <a:pt x="51" y="400"/>
                    <a:pt x="51" y="400"/>
                  </a:cubicBezTo>
                  <a:cubicBezTo>
                    <a:pt x="53" y="399"/>
                    <a:pt x="53" y="399"/>
                    <a:pt x="53" y="399"/>
                  </a:cubicBezTo>
                  <a:cubicBezTo>
                    <a:pt x="56" y="400"/>
                    <a:pt x="56" y="400"/>
                    <a:pt x="56" y="400"/>
                  </a:cubicBezTo>
                  <a:cubicBezTo>
                    <a:pt x="59" y="403"/>
                    <a:pt x="59" y="403"/>
                    <a:pt x="59" y="403"/>
                  </a:cubicBezTo>
                  <a:cubicBezTo>
                    <a:pt x="59" y="405"/>
                    <a:pt x="59" y="405"/>
                    <a:pt x="59" y="405"/>
                  </a:cubicBezTo>
                  <a:cubicBezTo>
                    <a:pt x="59" y="406"/>
                    <a:pt x="59" y="406"/>
                    <a:pt x="59" y="406"/>
                  </a:cubicBezTo>
                  <a:cubicBezTo>
                    <a:pt x="58" y="405"/>
                    <a:pt x="58" y="405"/>
                    <a:pt x="58" y="405"/>
                  </a:cubicBezTo>
                  <a:cubicBezTo>
                    <a:pt x="56" y="406"/>
                    <a:pt x="56" y="406"/>
                    <a:pt x="56" y="406"/>
                  </a:cubicBezTo>
                  <a:cubicBezTo>
                    <a:pt x="56" y="407"/>
                    <a:pt x="56" y="407"/>
                    <a:pt x="56" y="407"/>
                  </a:cubicBezTo>
                  <a:cubicBezTo>
                    <a:pt x="58" y="409"/>
                    <a:pt x="58" y="409"/>
                    <a:pt x="58" y="409"/>
                  </a:cubicBezTo>
                  <a:cubicBezTo>
                    <a:pt x="59" y="410"/>
                    <a:pt x="59" y="410"/>
                    <a:pt x="59" y="410"/>
                  </a:cubicBezTo>
                  <a:cubicBezTo>
                    <a:pt x="60" y="409"/>
                    <a:pt x="60" y="409"/>
                    <a:pt x="60" y="409"/>
                  </a:cubicBezTo>
                  <a:cubicBezTo>
                    <a:pt x="62" y="410"/>
                    <a:pt x="62" y="410"/>
                    <a:pt x="62" y="410"/>
                  </a:cubicBezTo>
                  <a:cubicBezTo>
                    <a:pt x="60" y="410"/>
                    <a:pt x="60" y="410"/>
                    <a:pt x="60" y="410"/>
                  </a:cubicBezTo>
                  <a:cubicBezTo>
                    <a:pt x="60" y="412"/>
                    <a:pt x="60" y="412"/>
                    <a:pt x="60" y="412"/>
                  </a:cubicBezTo>
                  <a:cubicBezTo>
                    <a:pt x="58" y="410"/>
                    <a:pt x="58" y="410"/>
                    <a:pt x="58" y="410"/>
                  </a:cubicBezTo>
                  <a:cubicBezTo>
                    <a:pt x="56" y="409"/>
                    <a:pt x="56" y="409"/>
                    <a:pt x="56" y="409"/>
                  </a:cubicBezTo>
                  <a:cubicBezTo>
                    <a:pt x="56" y="410"/>
                    <a:pt x="56" y="410"/>
                    <a:pt x="56" y="410"/>
                  </a:cubicBezTo>
                  <a:cubicBezTo>
                    <a:pt x="55" y="412"/>
                    <a:pt x="55" y="412"/>
                    <a:pt x="55" y="412"/>
                  </a:cubicBezTo>
                  <a:cubicBezTo>
                    <a:pt x="59" y="413"/>
                    <a:pt x="59" y="413"/>
                    <a:pt x="59" y="413"/>
                  </a:cubicBezTo>
                  <a:cubicBezTo>
                    <a:pt x="63" y="413"/>
                    <a:pt x="63" y="413"/>
                    <a:pt x="63" y="413"/>
                  </a:cubicBezTo>
                  <a:cubicBezTo>
                    <a:pt x="65" y="413"/>
                    <a:pt x="65" y="413"/>
                    <a:pt x="65" y="413"/>
                  </a:cubicBezTo>
                  <a:cubicBezTo>
                    <a:pt x="65" y="412"/>
                    <a:pt x="65" y="412"/>
                    <a:pt x="65" y="412"/>
                  </a:cubicBezTo>
                  <a:cubicBezTo>
                    <a:pt x="68" y="413"/>
                    <a:pt x="68" y="413"/>
                    <a:pt x="68" y="413"/>
                  </a:cubicBezTo>
                  <a:cubicBezTo>
                    <a:pt x="69" y="415"/>
                    <a:pt x="69" y="415"/>
                    <a:pt x="69" y="415"/>
                  </a:cubicBezTo>
                  <a:cubicBezTo>
                    <a:pt x="68" y="415"/>
                    <a:pt x="68" y="415"/>
                    <a:pt x="68" y="415"/>
                  </a:cubicBezTo>
                  <a:cubicBezTo>
                    <a:pt x="71" y="416"/>
                    <a:pt x="71" y="416"/>
                    <a:pt x="71" y="416"/>
                  </a:cubicBezTo>
                  <a:cubicBezTo>
                    <a:pt x="72" y="418"/>
                    <a:pt x="72" y="418"/>
                    <a:pt x="72" y="418"/>
                  </a:cubicBezTo>
                  <a:cubicBezTo>
                    <a:pt x="72" y="419"/>
                    <a:pt x="72" y="419"/>
                    <a:pt x="72" y="419"/>
                  </a:cubicBezTo>
                  <a:cubicBezTo>
                    <a:pt x="69" y="418"/>
                    <a:pt x="69" y="418"/>
                    <a:pt x="69" y="418"/>
                  </a:cubicBezTo>
                  <a:cubicBezTo>
                    <a:pt x="66" y="416"/>
                    <a:pt x="66" y="416"/>
                    <a:pt x="66" y="416"/>
                  </a:cubicBezTo>
                  <a:cubicBezTo>
                    <a:pt x="63" y="416"/>
                    <a:pt x="63" y="416"/>
                    <a:pt x="63" y="416"/>
                  </a:cubicBezTo>
                  <a:cubicBezTo>
                    <a:pt x="60" y="416"/>
                    <a:pt x="60" y="416"/>
                    <a:pt x="60" y="416"/>
                  </a:cubicBezTo>
                  <a:cubicBezTo>
                    <a:pt x="59" y="415"/>
                    <a:pt x="59" y="415"/>
                    <a:pt x="59" y="415"/>
                  </a:cubicBezTo>
                  <a:cubicBezTo>
                    <a:pt x="58" y="416"/>
                    <a:pt x="58" y="416"/>
                    <a:pt x="58" y="416"/>
                  </a:cubicBezTo>
                  <a:cubicBezTo>
                    <a:pt x="59" y="416"/>
                    <a:pt x="59" y="416"/>
                    <a:pt x="59" y="416"/>
                  </a:cubicBezTo>
                  <a:cubicBezTo>
                    <a:pt x="62" y="418"/>
                    <a:pt x="62" y="418"/>
                    <a:pt x="62" y="418"/>
                  </a:cubicBezTo>
                  <a:cubicBezTo>
                    <a:pt x="63" y="419"/>
                    <a:pt x="63" y="419"/>
                    <a:pt x="63" y="419"/>
                  </a:cubicBezTo>
                  <a:cubicBezTo>
                    <a:pt x="65" y="419"/>
                    <a:pt x="65" y="419"/>
                    <a:pt x="65" y="419"/>
                  </a:cubicBezTo>
                  <a:cubicBezTo>
                    <a:pt x="63" y="420"/>
                    <a:pt x="63" y="420"/>
                    <a:pt x="63" y="420"/>
                  </a:cubicBezTo>
                  <a:cubicBezTo>
                    <a:pt x="65" y="420"/>
                    <a:pt x="65" y="420"/>
                    <a:pt x="65" y="420"/>
                  </a:cubicBezTo>
                  <a:cubicBezTo>
                    <a:pt x="68" y="420"/>
                    <a:pt x="68" y="420"/>
                    <a:pt x="68" y="420"/>
                  </a:cubicBezTo>
                  <a:cubicBezTo>
                    <a:pt x="68" y="422"/>
                    <a:pt x="68" y="422"/>
                    <a:pt x="68" y="422"/>
                  </a:cubicBezTo>
                  <a:cubicBezTo>
                    <a:pt x="68" y="423"/>
                    <a:pt x="68" y="423"/>
                    <a:pt x="68" y="423"/>
                  </a:cubicBezTo>
                  <a:cubicBezTo>
                    <a:pt x="66" y="422"/>
                    <a:pt x="66" y="422"/>
                    <a:pt x="66" y="422"/>
                  </a:cubicBezTo>
                  <a:cubicBezTo>
                    <a:pt x="63" y="422"/>
                    <a:pt x="63" y="422"/>
                    <a:pt x="63" y="422"/>
                  </a:cubicBezTo>
                  <a:cubicBezTo>
                    <a:pt x="63" y="423"/>
                    <a:pt x="63" y="423"/>
                    <a:pt x="63" y="423"/>
                  </a:cubicBezTo>
                  <a:cubicBezTo>
                    <a:pt x="65" y="425"/>
                    <a:pt x="65" y="425"/>
                    <a:pt x="65" y="425"/>
                  </a:cubicBezTo>
                  <a:cubicBezTo>
                    <a:pt x="68" y="425"/>
                    <a:pt x="68" y="425"/>
                    <a:pt x="68" y="425"/>
                  </a:cubicBezTo>
                  <a:cubicBezTo>
                    <a:pt x="65" y="426"/>
                    <a:pt x="65" y="426"/>
                    <a:pt x="65" y="426"/>
                  </a:cubicBezTo>
                  <a:cubicBezTo>
                    <a:pt x="65" y="428"/>
                    <a:pt x="65" y="428"/>
                    <a:pt x="65" y="428"/>
                  </a:cubicBezTo>
                  <a:cubicBezTo>
                    <a:pt x="66" y="428"/>
                    <a:pt x="66" y="428"/>
                    <a:pt x="66" y="428"/>
                  </a:cubicBezTo>
                  <a:cubicBezTo>
                    <a:pt x="68" y="432"/>
                    <a:pt x="68" y="432"/>
                    <a:pt x="68" y="432"/>
                  </a:cubicBezTo>
                  <a:cubicBezTo>
                    <a:pt x="71" y="435"/>
                    <a:pt x="71" y="435"/>
                    <a:pt x="71" y="435"/>
                  </a:cubicBezTo>
                  <a:cubicBezTo>
                    <a:pt x="71" y="429"/>
                    <a:pt x="71" y="429"/>
                    <a:pt x="71" y="429"/>
                  </a:cubicBezTo>
                  <a:cubicBezTo>
                    <a:pt x="72" y="429"/>
                    <a:pt x="72" y="429"/>
                    <a:pt x="72" y="429"/>
                  </a:cubicBezTo>
                  <a:cubicBezTo>
                    <a:pt x="72" y="430"/>
                    <a:pt x="72" y="430"/>
                    <a:pt x="72" y="430"/>
                  </a:cubicBezTo>
                  <a:cubicBezTo>
                    <a:pt x="73" y="433"/>
                    <a:pt x="73" y="433"/>
                    <a:pt x="73" y="433"/>
                  </a:cubicBezTo>
                  <a:cubicBezTo>
                    <a:pt x="72" y="433"/>
                    <a:pt x="72" y="433"/>
                    <a:pt x="72" y="433"/>
                  </a:cubicBezTo>
                  <a:cubicBezTo>
                    <a:pt x="72" y="435"/>
                    <a:pt x="72" y="435"/>
                    <a:pt x="72" y="435"/>
                  </a:cubicBezTo>
                  <a:cubicBezTo>
                    <a:pt x="73" y="436"/>
                    <a:pt x="73" y="436"/>
                    <a:pt x="73" y="436"/>
                  </a:cubicBezTo>
                  <a:cubicBezTo>
                    <a:pt x="72" y="436"/>
                    <a:pt x="72" y="436"/>
                    <a:pt x="72" y="436"/>
                  </a:cubicBezTo>
                  <a:cubicBezTo>
                    <a:pt x="71" y="438"/>
                    <a:pt x="71" y="438"/>
                    <a:pt x="71" y="438"/>
                  </a:cubicBezTo>
                  <a:cubicBezTo>
                    <a:pt x="72" y="438"/>
                    <a:pt x="72" y="438"/>
                    <a:pt x="72" y="438"/>
                  </a:cubicBezTo>
                  <a:cubicBezTo>
                    <a:pt x="73" y="438"/>
                    <a:pt x="73" y="438"/>
                    <a:pt x="73" y="438"/>
                  </a:cubicBezTo>
                  <a:cubicBezTo>
                    <a:pt x="72" y="439"/>
                    <a:pt x="72" y="439"/>
                    <a:pt x="72" y="439"/>
                  </a:cubicBezTo>
                  <a:cubicBezTo>
                    <a:pt x="73" y="440"/>
                    <a:pt x="73" y="440"/>
                    <a:pt x="73" y="440"/>
                  </a:cubicBezTo>
                  <a:cubicBezTo>
                    <a:pt x="75" y="442"/>
                    <a:pt x="75" y="442"/>
                    <a:pt x="75" y="442"/>
                  </a:cubicBezTo>
                  <a:cubicBezTo>
                    <a:pt x="72" y="440"/>
                    <a:pt x="72" y="440"/>
                    <a:pt x="72" y="440"/>
                  </a:cubicBezTo>
                  <a:cubicBezTo>
                    <a:pt x="73" y="443"/>
                    <a:pt x="73" y="443"/>
                    <a:pt x="73" y="443"/>
                  </a:cubicBezTo>
                  <a:cubicBezTo>
                    <a:pt x="72" y="443"/>
                    <a:pt x="72" y="443"/>
                    <a:pt x="72" y="443"/>
                  </a:cubicBezTo>
                  <a:cubicBezTo>
                    <a:pt x="71" y="445"/>
                    <a:pt x="71" y="445"/>
                    <a:pt x="71" y="445"/>
                  </a:cubicBezTo>
                  <a:cubicBezTo>
                    <a:pt x="73" y="446"/>
                    <a:pt x="73" y="446"/>
                    <a:pt x="73" y="446"/>
                  </a:cubicBezTo>
                  <a:cubicBezTo>
                    <a:pt x="75" y="446"/>
                    <a:pt x="75" y="446"/>
                    <a:pt x="75" y="446"/>
                  </a:cubicBezTo>
                  <a:cubicBezTo>
                    <a:pt x="76" y="448"/>
                    <a:pt x="76" y="448"/>
                    <a:pt x="76" y="448"/>
                  </a:cubicBezTo>
                  <a:cubicBezTo>
                    <a:pt x="78" y="449"/>
                    <a:pt x="78" y="449"/>
                    <a:pt x="78" y="449"/>
                  </a:cubicBezTo>
                  <a:cubicBezTo>
                    <a:pt x="79" y="450"/>
                    <a:pt x="79" y="450"/>
                    <a:pt x="79" y="450"/>
                  </a:cubicBezTo>
                  <a:cubicBezTo>
                    <a:pt x="81" y="453"/>
                    <a:pt x="81" y="453"/>
                    <a:pt x="81" y="453"/>
                  </a:cubicBezTo>
                  <a:cubicBezTo>
                    <a:pt x="81" y="455"/>
                    <a:pt x="81" y="455"/>
                    <a:pt x="81" y="455"/>
                  </a:cubicBezTo>
                  <a:cubicBezTo>
                    <a:pt x="82" y="456"/>
                    <a:pt x="82" y="456"/>
                    <a:pt x="82" y="456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3" y="456"/>
                    <a:pt x="83" y="456"/>
                    <a:pt x="83" y="456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6" y="458"/>
                    <a:pt x="86" y="458"/>
                    <a:pt x="86" y="458"/>
                  </a:cubicBezTo>
                  <a:cubicBezTo>
                    <a:pt x="91" y="463"/>
                    <a:pt x="91" y="463"/>
                    <a:pt x="91" y="463"/>
                  </a:cubicBezTo>
                  <a:cubicBezTo>
                    <a:pt x="88" y="462"/>
                    <a:pt x="88" y="462"/>
                    <a:pt x="88" y="462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6" y="462"/>
                    <a:pt x="86" y="462"/>
                    <a:pt x="86" y="462"/>
                  </a:cubicBezTo>
                  <a:cubicBezTo>
                    <a:pt x="88" y="463"/>
                    <a:pt x="88" y="463"/>
                    <a:pt x="88" y="463"/>
                  </a:cubicBezTo>
                  <a:cubicBezTo>
                    <a:pt x="89" y="465"/>
                    <a:pt x="89" y="465"/>
                    <a:pt x="89" y="465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92" y="466"/>
                    <a:pt x="92" y="466"/>
                    <a:pt x="92" y="466"/>
                  </a:cubicBezTo>
                  <a:cubicBezTo>
                    <a:pt x="93" y="469"/>
                    <a:pt x="93" y="469"/>
                    <a:pt x="93" y="469"/>
                  </a:cubicBezTo>
                  <a:cubicBezTo>
                    <a:pt x="96" y="471"/>
                    <a:pt x="96" y="471"/>
                    <a:pt x="96" y="471"/>
                  </a:cubicBezTo>
                  <a:cubicBezTo>
                    <a:pt x="95" y="471"/>
                    <a:pt x="95" y="471"/>
                    <a:pt x="95" y="471"/>
                  </a:cubicBezTo>
                  <a:cubicBezTo>
                    <a:pt x="92" y="469"/>
                    <a:pt x="92" y="469"/>
                    <a:pt x="92" y="469"/>
                  </a:cubicBezTo>
                  <a:cubicBezTo>
                    <a:pt x="95" y="472"/>
                    <a:pt x="95" y="472"/>
                    <a:pt x="95" y="472"/>
                  </a:cubicBezTo>
                  <a:cubicBezTo>
                    <a:pt x="96" y="475"/>
                    <a:pt x="96" y="475"/>
                    <a:pt x="96" y="475"/>
                  </a:cubicBezTo>
                  <a:cubicBezTo>
                    <a:pt x="96" y="476"/>
                    <a:pt x="96" y="476"/>
                    <a:pt x="96" y="476"/>
                  </a:cubicBezTo>
                  <a:cubicBezTo>
                    <a:pt x="98" y="476"/>
                    <a:pt x="98" y="476"/>
                    <a:pt x="98" y="476"/>
                  </a:cubicBezTo>
                  <a:cubicBezTo>
                    <a:pt x="98" y="478"/>
                    <a:pt x="98" y="478"/>
                    <a:pt x="98" y="478"/>
                  </a:cubicBezTo>
                  <a:cubicBezTo>
                    <a:pt x="99" y="476"/>
                    <a:pt x="99" y="476"/>
                    <a:pt x="99" y="476"/>
                  </a:cubicBezTo>
                  <a:cubicBezTo>
                    <a:pt x="101" y="478"/>
                    <a:pt x="101" y="478"/>
                    <a:pt x="101" y="478"/>
                  </a:cubicBezTo>
                  <a:cubicBezTo>
                    <a:pt x="102" y="479"/>
                    <a:pt x="102" y="479"/>
                    <a:pt x="102" y="479"/>
                  </a:cubicBezTo>
                  <a:cubicBezTo>
                    <a:pt x="103" y="481"/>
                    <a:pt x="103" y="481"/>
                    <a:pt x="103" y="481"/>
                  </a:cubicBezTo>
                  <a:cubicBezTo>
                    <a:pt x="102" y="481"/>
                    <a:pt x="102" y="481"/>
                    <a:pt x="102" y="481"/>
                  </a:cubicBezTo>
                  <a:cubicBezTo>
                    <a:pt x="102" y="482"/>
                    <a:pt x="102" y="482"/>
                    <a:pt x="102" y="482"/>
                  </a:cubicBezTo>
                  <a:cubicBezTo>
                    <a:pt x="105" y="482"/>
                    <a:pt x="105" y="482"/>
                    <a:pt x="105" y="482"/>
                  </a:cubicBezTo>
                  <a:cubicBezTo>
                    <a:pt x="106" y="482"/>
                    <a:pt x="106" y="482"/>
                    <a:pt x="106" y="482"/>
                  </a:cubicBezTo>
                  <a:cubicBezTo>
                    <a:pt x="106" y="481"/>
                    <a:pt x="106" y="481"/>
                    <a:pt x="106" y="481"/>
                  </a:cubicBezTo>
                  <a:cubicBezTo>
                    <a:pt x="108" y="482"/>
                    <a:pt x="108" y="482"/>
                    <a:pt x="108" y="482"/>
                  </a:cubicBezTo>
                  <a:cubicBezTo>
                    <a:pt x="109" y="483"/>
                    <a:pt x="109" y="483"/>
                    <a:pt x="109" y="483"/>
                  </a:cubicBezTo>
                  <a:cubicBezTo>
                    <a:pt x="106" y="483"/>
                    <a:pt x="106" y="483"/>
                    <a:pt x="106" y="483"/>
                  </a:cubicBezTo>
                  <a:cubicBezTo>
                    <a:pt x="103" y="483"/>
                    <a:pt x="103" y="483"/>
                    <a:pt x="103" y="483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2" y="483"/>
                    <a:pt x="102" y="483"/>
                    <a:pt x="102" y="483"/>
                  </a:cubicBezTo>
                  <a:cubicBezTo>
                    <a:pt x="101" y="483"/>
                    <a:pt x="101" y="483"/>
                    <a:pt x="101" y="483"/>
                  </a:cubicBezTo>
                  <a:cubicBezTo>
                    <a:pt x="96" y="482"/>
                    <a:pt x="96" y="482"/>
                    <a:pt x="96" y="482"/>
                  </a:cubicBezTo>
                  <a:cubicBezTo>
                    <a:pt x="93" y="481"/>
                    <a:pt x="93" y="481"/>
                    <a:pt x="93" y="481"/>
                  </a:cubicBezTo>
                  <a:cubicBezTo>
                    <a:pt x="89" y="479"/>
                    <a:pt x="89" y="479"/>
                    <a:pt x="89" y="479"/>
                  </a:cubicBezTo>
                  <a:cubicBezTo>
                    <a:pt x="86" y="478"/>
                    <a:pt x="86" y="478"/>
                    <a:pt x="86" y="478"/>
                  </a:cubicBezTo>
                  <a:cubicBezTo>
                    <a:pt x="91" y="481"/>
                    <a:pt x="91" y="481"/>
                    <a:pt x="91" y="481"/>
                  </a:cubicBezTo>
                  <a:cubicBezTo>
                    <a:pt x="95" y="482"/>
                    <a:pt x="95" y="482"/>
                    <a:pt x="95" y="482"/>
                  </a:cubicBezTo>
                  <a:cubicBezTo>
                    <a:pt x="99" y="483"/>
                    <a:pt x="99" y="483"/>
                    <a:pt x="99" y="483"/>
                  </a:cubicBezTo>
                  <a:cubicBezTo>
                    <a:pt x="101" y="485"/>
                    <a:pt x="101" y="485"/>
                    <a:pt x="101" y="485"/>
                  </a:cubicBezTo>
                  <a:cubicBezTo>
                    <a:pt x="103" y="485"/>
                    <a:pt x="103" y="485"/>
                    <a:pt x="103" y="485"/>
                  </a:cubicBezTo>
                  <a:cubicBezTo>
                    <a:pt x="106" y="485"/>
                    <a:pt x="106" y="485"/>
                    <a:pt x="106" y="485"/>
                  </a:cubicBezTo>
                  <a:cubicBezTo>
                    <a:pt x="109" y="486"/>
                    <a:pt x="109" y="486"/>
                    <a:pt x="109" y="486"/>
                  </a:cubicBezTo>
                  <a:cubicBezTo>
                    <a:pt x="112" y="488"/>
                    <a:pt x="112" y="488"/>
                    <a:pt x="112" y="488"/>
                  </a:cubicBezTo>
                  <a:cubicBezTo>
                    <a:pt x="115" y="488"/>
                    <a:pt x="115" y="488"/>
                    <a:pt x="115" y="488"/>
                  </a:cubicBezTo>
                  <a:cubicBezTo>
                    <a:pt x="114" y="486"/>
                    <a:pt x="114" y="486"/>
                    <a:pt x="114" y="486"/>
                  </a:cubicBezTo>
                  <a:cubicBezTo>
                    <a:pt x="112" y="486"/>
                    <a:pt x="112" y="486"/>
                    <a:pt x="112" y="486"/>
                  </a:cubicBezTo>
                  <a:cubicBezTo>
                    <a:pt x="112" y="483"/>
                    <a:pt x="112" y="483"/>
                    <a:pt x="112" y="483"/>
                  </a:cubicBezTo>
                  <a:cubicBezTo>
                    <a:pt x="114" y="483"/>
                    <a:pt x="114" y="483"/>
                    <a:pt x="114" y="483"/>
                  </a:cubicBezTo>
                  <a:cubicBezTo>
                    <a:pt x="111" y="482"/>
                    <a:pt x="111" y="482"/>
                    <a:pt x="111" y="482"/>
                  </a:cubicBezTo>
                  <a:cubicBezTo>
                    <a:pt x="112" y="482"/>
                    <a:pt x="112" y="482"/>
                    <a:pt x="112" y="482"/>
                  </a:cubicBezTo>
                  <a:cubicBezTo>
                    <a:pt x="114" y="482"/>
                    <a:pt x="114" y="482"/>
                    <a:pt x="114" y="482"/>
                  </a:cubicBezTo>
                  <a:cubicBezTo>
                    <a:pt x="115" y="482"/>
                    <a:pt x="115" y="482"/>
                    <a:pt x="115" y="482"/>
                  </a:cubicBezTo>
                  <a:cubicBezTo>
                    <a:pt x="116" y="482"/>
                    <a:pt x="116" y="482"/>
                    <a:pt x="116" y="482"/>
                  </a:cubicBezTo>
                  <a:cubicBezTo>
                    <a:pt x="119" y="481"/>
                    <a:pt x="119" y="481"/>
                    <a:pt x="119" y="481"/>
                  </a:cubicBezTo>
                  <a:cubicBezTo>
                    <a:pt x="121" y="478"/>
                    <a:pt x="121" y="478"/>
                    <a:pt x="121" y="478"/>
                  </a:cubicBezTo>
                  <a:cubicBezTo>
                    <a:pt x="122" y="479"/>
                    <a:pt x="122" y="479"/>
                    <a:pt x="122" y="479"/>
                  </a:cubicBezTo>
                  <a:cubicBezTo>
                    <a:pt x="124" y="479"/>
                    <a:pt x="124" y="479"/>
                    <a:pt x="124" y="479"/>
                  </a:cubicBezTo>
                  <a:cubicBezTo>
                    <a:pt x="124" y="481"/>
                    <a:pt x="124" y="481"/>
                    <a:pt x="124" y="481"/>
                  </a:cubicBezTo>
                  <a:cubicBezTo>
                    <a:pt x="124" y="482"/>
                    <a:pt x="124" y="482"/>
                    <a:pt x="124" y="482"/>
                  </a:cubicBezTo>
                  <a:cubicBezTo>
                    <a:pt x="124" y="483"/>
                    <a:pt x="124" y="483"/>
                    <a:pt x="124" y="483"/>
                  </a:cubicBezTo>
                  <a:cubicBezTo>
                    <a:pt x="121" y="483"/>
                    <a:pt x="121" y="483"/>
                    <a:pt x="121" y="483"/>
                  </a:cubicBezTo>
                  <a:cubicBezTo>
                    <a:pt x="121" y="486"/>
                    <a:pt x="121" y="486"/>
                    <a:pt x="121" y="486"/>
                  </a:cubicBezTo>
                  <a:cubicBezTo>
                    <a:pt x="118" y="485"/>
                    <a:pt x="118" y="485"/>
                    <a:pt x="118" y="485"/>
                  </a:cubicBezTo>
                  <a:cubicBezTo>
                    <a:pt x="118" y="486"/>
                    <a:pt x="118" y="486"/>
                    <a:pt x="118" y="486"/>
                  </a:cubicBezTo>
                  <a:cubicBezTo>
                    <a:pt x="116" y="485"/>
                    <a:pt x="116" y="485"/>
                    <a:pt x="116" y="485"/>
                  </a:cubicBezTo>
                  <a:cubicBezTo>
                    <a:pt x="115" y="485"/>
                    <a:pt x="115" y="485"/>
                    <a:pt x="115" y="485"/>
                  </a:cubicBezTo>
                  <a:cubicBezTo>
                    <a:pt x="115" y="486"/>
                    <a:pt x="115" y="486"/>
                    <a:pt x="115" y="486"/>
                  </a:cubicBezTo>
                  <a:cubicBezTo>
                    <a:pt x="116" y="489"/>
                    <a:pt x="116" y="489"/>
                    <a:pt x="116" y="489"/>
                  </a:cubicBezTo>
                  <a:cubicBezTo>
                    <a:pt x="119" y="491"/>
                    <a:pt x="119" y="491"/>
                    <a:pt x="119" y="491"/>
                  </a:cubicBezTo>
                  <a:cubicBezTo>
                    <a:pt x="125" y="492"/>
                    <a:pt x="125" y="492"/>
                    <a:pt x="125" y="492"/>
                  </a:cubicBezTo>
                  <a:cubicBezTo>
                    <a:pt x="129" y="492"/>
                    <a:pt x="129" y="492"/>
                    <a:pt x="129" y="492"/>
                  </a:cubicBezTo>
                  <a:cubicBezTo>
                    <a:pt x="131" y="492"/>
                    <a:pt x="131" y="492"/>
                    <a:pt x="131" y="492"/>
                  </a:cubicBezTo>
                  <a:cubicBezTo>
                    <a:pt x="131" y="489"/>
                    <a:pt x="131" y="489"/>
                    <a:pt x="131" y="489"/>
                  </a:cubicBezTo>
                  <a:cubicBezTo>
                    <a:pt x="129" y="486"/>
                    <a:pt x="129" y="486"/>
                    <a:pt x="129" y="486"/>
                  </a:cubicBezTo>
                  <a:cubicBezTo>
                    <a:pt x="128" y="483"/>
                    <a:pt x="128" y="483"/>
                    <a:pt x="128" y="483"/>
                  </a:cubicBezTo>
                  <a:cubicBezTo>
                    <a:pt x="128" y="481"/>
                    <a:pt x="128" y="481"/>
                    <a:pt x="128" y="481"/>
                  </a:cubicBezTo>
                  <a:cubicBezTo>
                    <a:pt x="126" y="478"/>
                    <a:pt x="126" y="478"/>
                    <a:pt x="126" y="478"/>
                  </a:cubicBezTo>
                  <a:cubicBezTo>
                    <a:pt x="129" y="478"/>
                    <a:pt x="129" y="478"/>
                    <a:pt x="129" y="478"/>
                  </a:cubicBezTo>
                  <a:cubicBezTo>
                    <a:pt x="132" y="476"/>
                    <a:pt x="132" y="476"/>
                    <a:pt x="132" y="476"/>
                  </a:cubicBezTo>
                  <a:cubicBezTo>
                    <a:pt x="135" y="475"/>
                    <a:pt x="135" y="475"/>
                    <a:pt x="135" y="475"/>
                  </a:cubicBezTo>
                  <a:cubicBezTo>
                    <a:pt x="138" y="475"/>
                    <a:pt x="138" y="475"/>
                    <a:pt x="138" y="475"/>
                  </a:cubicBezTo>
                  <a:cubicBezTo>
                    <a:pt x="138" y="472"/>
                    <a:pt x="138" y="472"/>
                    <a:pt x="138" y="472"/>
                  </a:cubicBezTo>
                  <a:lnTo>
                    <a:pt x="139" y="471"/>
                  </a:lnTo>
                  <a:close/>
                  <a:moveTo>
                    <a:pt x="129" y="498"/>
                  </a:moveTo>
                  <a:cubicBezTo>
                    <a:pt x="129" y="496"/>
                    <a:pt x="129" y="496"/>
                    <a:pt x="129" y="496"/>
                  </a:cubicBezTo>
                  <a:cubicBezTo>
                    <a:pt x="131" y="496"/>
                    <a:pt x="131" y="496"/>
                    <a:pt x="131" y="496"/>
                  </a:cubicBezTo>
                  <a:cubicBezTo>
                    <a:pt x="131" y="498"/>
                    <a:pt x="131" y="498"/>
                    <a:pt x="131" y="498"/>
                  </a:cubicBezTo>
                  <a:cubicBezTo>
                    <a:pt x="132" y="498"/>
                    <a:pt x="132" y="498"/>
                    <a:pt x="132" y="498"/>
                  </a:cubicBezTo>
                  <a:cubicBezTo>
                    <a:pt x="132" y="499"/>
                    <a:pt x="132" y="499"/>
                    <a:pt x="132" y="499"/>
                  </a:cubicBezTo>
                  <a:cubicBezTo>
                    <a:pt x="135" y="498"/>
                    <a:pt x="135" y="498"/>
                    <a:pt x="135" y="498"/>
                  </a:cubicBezTo>
                  <a:cubicBezTo>
                    <a:pt x="132" y="496"/>
                    <a:pt x="132" y="496"/>
                    <a:pt x="132" y="496"/>
                  </a:cubicBezTo>
                  <a:cubicBezTo>
                    <a:pt x="131" y="495"/>
                    <a:pt x="131" y="495"/>
                    <a:pt x="131" y="495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8" y="496"/>
                    <a:pt x="128" y="496"/>
                    <a:pt x="128" y="496"/>
                  </a:cubicBezTo>
                  <a:lnTo>
                    <a:pt x="129" y="498"/>
                  </a:lnTo>
                  <a:close/>
                  <a:moveTo>
                    <a:pt x="46" y="377"/>
                  </a:moveTo>
                  <a:cubicBezTo>
                    <a:pt x="48" y="379"/>
                    <a:pt x="48" y="379"/>
                    <a:pt x="48" y="379"/>
                  </a:cubicBezTo>
                  <a:cubicBezTo>
                    <a:pt x="52" y="379"/>
                    <a:pt x="52" y="379"/>
                    <a:pt x="52" y="379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49" y="376"/>
                    <a:pt x="49" y="376"/>
                    <a:pt x="49" y="376"/>
                  </a:cubicBezTo>
                  <a:cubicBezTo>
                    <a:pt x="45" y="376"/>
                    <a:pt x="45" y="376"/>
                    <a:pt x="45" y="376"/>
                  </a:cubicBezTo>
                  <a:lnTo>
                    <a:pt x="46" y="377"/>
                  </a:lnTo>
                  <a:close/>
                  <a:moveTo>
                    <a:pt x="40" y="353"/>
                  </a:moveTo>
                  <a:cubicBezTo>
                    <a:pt x="40" y="350"/>
                    <a:pt x="40" y="350"/>
                    <a:pt x="40" y="350"/>
                  </a:cubicBezTo>
                  <a:cubicBezTo>
                    <a:pt x="42" y="350"/>
                    <a:pt x="42" y="350"/>
                    <a:pt x="42" y="350"/>
                  </a:cubicBezTo>
                  <a:cubicBezTo>
                    <a:pt x="42" y="349"/>
                    <a:pt x="42" y="349"/>
                    <a:pt x="42" y="349"/>
                  </a:cubicBezTo>
                  <a:cubicBezTo>
                    <a:pt x="39" y="347"/>
                    <a:pt x="39" y="347"/>
                    <a:pt x="39" y="347"/>
                  </a:cubicBezTo>
                  <a:cubicBezTo>
                    <a:pt x="42" y="347"/>
                    <a:pt x="42" y="347"/>
                    <a:pt x="42" y="347"/>
                  </a:cubicBezTo>
                  <a:cubicBezTo>
                    <a:pt x="39" y="344"/>
                    <a:pt x="39" y="344"/>
                    <a:pt x="39" y="344"/>
                  </a:cubicBezTo>
                  <a:cubicBezTo>
                    <a:pt x="38" y="343"/>
                    <a:pt x="38" y="343"/>
                    <a:pt x="38" y="343"/>
                  </a:cubicBezTo>
                  <a:cubicBezTo>
                    <a:pt x="39" y="342"/>
                    <a:pt x="39" y="342"/>
                    <a:pt x="39" y="342"/>
                  </a:cubicBezTo>
                  <a:cubicBezTo>
                    <a:pt x="38" y="340"/>
                    <a:pt x="38" y="340"/>
                    <a:pt x="38" y="340"/>
                  </a:cubicBezTo>
                  <a:cubicBezTo>
                    <a:pt x="40" y="339"/>
                    <a:pt x="40" y="339"/>
                    <a:pt x="40" y="339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6" y="333"/>
                    <a:pt x="36" y="333"/>
                    <a:pt x="36" y="333"/>
                  </a:cubicBezTo>
                  <a:cubicBezTo>
                    <a:pt x="35" y="333"/>
                    <a:pt x="35" y="333"/>
                    <a:pt x="35" y="333"/>
                  </a:cubicBezTo>
                  <a:cubicBezTo>
                    <a:pt x="33" y="333"/>
                    <a:pt x="33" y="333"/>
                    <a:pt x="33" y="333"/>
                  </a:cubicBezTo>
                  <a:cubicBezTo>
                    <a:pt x="32" y="333"/>
                    <a:pt x="32" y="333"/>
                    <a:pt x="32" y="333"/>
                  </a:cubicBezTo>
                  <a:cubicBezTo>
                    <a:pt x="30" y="332"/>
                    <a:pt x="30" y="332"/>
                    <a:pt x="30" y="332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9"/>
                    <a:pt x="32" y="339"/>
                    <a:pt x="32" y="339"/>
                  </a:cubicBezTo>
                  <a:cubicBezTo>
                    <a:pt x="33" y="343"/>
                    <a:pt x="33" y="343"/>
                    <a:pt x="33" y="343"/>
                  </a:cubicBezTo>
                  <a:cubicBezTo>
                    <a:pt x="33" y="347"/>
                    <a:pt x="33" y="347"/>
                    <a:pt x="33" y="347"/>
                  </a:cubicBezTo>
                  <a:cubicBezTo>
                    <a:pt x="33" y="350"/>
                    <a:pt x="33" y="350"/>
                    <a:pt x="33" y="350"/>
                  </a:cubicBezTo>
                  <a:cubicBezTo>
                    <a:pt x="33" y="352"/>
                    <a:pt x="33" y="352"/>
                    <a:pt x="33" y="352"/>
                  </a:cubicBezTo>
                  <a:cubicBezTo>
                    <a:pt x="35" y="353"/>
                    <a:pt x="35" y="353"/>
                    <a:pt x="35" y="353"/>
                  </a:cubicBezTo>
                  <a:cubicBezTo>
                    <a:pt x="38" y="353"/>
                    <a:pt x="38" y="353"/>
                    <a:pt x="38" y="353"/>
                  </a:cubicBezTo>
                  <a:cubicBezTo>
                    <a:pt x="40" y="354"/>
                    <a:pt x="40" y="354"/>
                    <a:pt x="40" y="354"/>
                  </a:cubicBezTo>
                  <a:lnTo>
                    <a:pt x="40" y="353"/>
                  </a:lnTo>
                  <a:close/>
                  <a:moveTo>
                    <a:pt x="43" y="370"/>
                  </a:moveTo>
                  <a:cubicBezTo>
                    <a:pt x="42" y="370"/>
                    <a:pt x="42" y="370"/>
                    <a:pt x="42" y="370"/>
                  </a:cubicBezTo>
                  <a:cubicBezTo>
                    <a:pt x="42" y="372"/>
                    <a:pt x="42" y="372"/>
                    <a:pt x="42" y="372"/>
                  </a:cubicBezTo>
                  <a:cubicBezTo>
                    <a:pt x="43" y="373"/>
                    <a:pt x="43" y="373"/>
                    <a:pt x="43" y="373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8" y="372"/>
                    <a:pt x="48" y="372"/>
                    <a:pt x="48" y="372"/>
                  </a:cubicBezTo>
                  <a:cubicBezTo>
                    <a:pt x="45" y="370"/>
                    <a:pt x="45" y="370"/>
                    <a:pt x="45" y="370"/>
                  </a:cubicBezTo>
                  <a:lnTo>
                    <a:pt x="43" y="370"/>
                  </a:lnTo>
                  <a:close/>
                  <a:moveTo>
                    <a:pt x="128" y="502"/>
                  </a:moveTo>
                  <a:cubicBezTo>
                    <a:pt x="129" y="502"/>
                    <a:pt x="129" y="502"/>
                    <a:pt x="129" y="502"/>
                  </a:cubicBezTo>
                  <a:cubicBezTo>
                    <a:pt x="126" y="501"/>
                    <a:pt x="126" y="501"/>
                    <a:pt x="126" y="501"/>
                  </a:cubicBezTo>
                  <a:lnTo>
                    <a:pt x="128" y="502"/>
                  </a:lnTo>
                  <a:close/>
                  <a:moveTo>
                    <a:pt x="126" y="498"/>
                  </a:moveTo>
                  <a:cubicBezTo>
                    <a:pt x="125" y="495"/>
                    <a:pt x="125" y="495"/>
                    <a:pt x="125" y="495"/>
                  </a:cubicBezTo>
                  <a:cubicBezTo>
                    <a:pt x="126" y="496"/>
                    <a:pt x="126" y="496"/>
                    <a:pt x="126" y="496"/>
                  </a:cubicBezTo>
                  <a:cubicBezTo>
                    <a:pt x="126" y="493"/>
                    <a:pt x="126" y="493"/>
                    <a:pt x="126" y="493"/>
                  </a:cubicBezTo>
                  <a:cubicBezTo>
                    <a:pt x="125" y="493"/>
                    <a:pt x="125" y="493"/>
                    <a:pt x="125" y="493"/>
                  </a:cubicBezTo>
                  <a:cubicBezTo>
                    <a:pt x="124" y="493"/>
                    <a:pt x="124" y="493"/>
                    <a:pt x="124" y="493"/>
                  </a:cubicBezTo>
                  <a:cubicBezTo>
                    <a:pt x="122" y="493"/>
                    <a:pt x="122" y="493"/>
                    <a:pt x="122" y="493"/>
                  </a:cubicBezTo>
                  <a:cubicBezTo>
                    <a:pt x="121" y="493"/>
                    <a:pt x="121" y="493"/>
                    <a:pt x="121" y="493"/>
                  </a:cubicBezTo>
                  <a:cubicBezTo>
                    <a:pt x="122" y="495"/>
                    <a:pt x="122" y="495"/>
                    <a:pt x="122" y="495"/>
                  </a:cubicBezTo>
                  <a:cubicBezTo>
                    <a:pt x="124" y="496"/>
                    <a:pt x="124" y="496"/>
                    <a:pt x="124" y="496"/>
                  </a:cubicBezTo>
                  <a:cubicBezTo>
                    <a:pt x="125" y="498"/>
                    <a:pt x="125" y="498"/>
                    <a:pt x="125" y="498"/>
                  </a:cubicBezTo>
                  <a:cubicBezTo>
                    <a:pt x="125" y="499"/>
                    <a:pt x="125" y="499"/>
                    <a:pt x="125" y="499"/>
                  </a:cubicBezTo>
                  <a:lnTo>
                    <a:pt x="126" y="498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4968662" y="2569536"/>
              <a:ext cx="25300" cy="116140"/>
            </a:xfrm>
            <a:custGeom>
              <a:avLst/>
              <a:gdLst>
                <a:gd name="T0" fmla="*/ 0 w 14"/>
                <a:gd name="T1" fmla="*/ 0 h 53"/>
                <a:gd name="T2" fmla="*/ 0 w 14"/>
                <a:gd name="T3" fmla="*/ 3 h 53"/>
                <a:gd name="T4" fmla="*/ 2 w 14"/>
                <a:gd name="T5" fmla="*/ 0 h 53"/>
                <a:gd name="T6" fmla="*/ 2 w 14"/>
                <a:gd name="T7" fmla="*/ 0 h 53"/>
                <a:gd name="T8" fmla="*/ 2 w 14"/>
                <a:gd name="T9" fmla="*/ 0 h 53"/>
                <a:gd name="T10" fmla="*/ 2 w 14"/>
                <a:gd name="T11" fmla="*/ 0 h 53"/>
                <a:gd name="T12" fmla="*/ 12 w 14"/>
                <a:gd name="T13" fmla="*/ 36 h 53"/>
                <a:gd name="T14" fmla="*/ 10 w 14"/>
                <a:gd name="T15" fmla="*/ 35 h 53"/>
                <a:gd name="T16" fmla="*/ 14 w 14"/>
                <a:gd name="T17" fmla="*/ 40 h 53"/>
                <a:gd name="T18" fmla="*/ 14 w 14"/>
                <a:gd name="T19" fmla="*/ 40 h 53"/>
                <a:gd name="T20" fmla="*/ 14 w 14"/>
                <a:gd name="T21" fmla="*/ 40 h 53"/>
                <a:gd name="T22" fmla="*/ 14 w 14"/>
                <a:gd name="T23" fmla="*/ 40 h 53"/>
                <a:gd name="T24" fmla="*/ 10 w 14"/>
                <a:gd name="T25" fmla="*/ 24 h 53"/>
                <a:gd name="T26" fmla="*/ 8 w 14"/>
                <a:gd name="T27" fmla="*/ 27 h 53"/>
                <a:gd name="T28" fmla="*/ 10 w 14"/>
                <a:gd name="T29" fmla="*/ 28 h 53"/>
                <a:gd name="T30" fmla="*/ 10 w 14"/>
                <a:gd name="T31" fmla="*/ 27 h 53"/>
                <a:gd name="T32" fmla="*/ 10 w 14"/>
                <a:gd name="T33" fmla="*/ 27 h 53"/>
                <a:gd name="T34" fmla="*/ 10 w 14"/>
                <a:gd name="T35" fmla="*/ 27 h 53"/>
                <a:gd name="T36" fmla="*/ 8 w 14"/>
                <a:gd name="T37" fmla="*/ 11 h 53"/>
                <a:gd name="T38" fmla="*/ 6 w 14"/>
                <a:gd name="T39" fmla="*/ 8 h 53"/>
                <a:gd name="T40" fmla="*/ 2 w 14"/>
                <a:gd name="T41" fmla="*/ 11 h 53"/>
                <a:gd name="T42" fmla="*/ 0 w 14"/>
                <a:gd name="T43" fmla="*/ 16 h 53"/>
                <a:gd name="T44" fmla="*/ 3 w 14"/>
                <a:gd name="T45" fmla="*/ 14 h 53"/>
                <a:gd name="T46" fmla="*/ 8 w 14"/>
                <a:gd name="T47" fmla="*/ 12 h 53"/>
                <a:gd name="T48" fmla="*/ 8 w 14"/>
                <a:gd name="T49" fmla="*/ 11 h 53"/>
                <a:gd name="T50" fmla="*/ 8 w 14"/>
                <a:gd name="T51" fmla="*/ 11 h 53"/>
                <a:gd name="T52" fmla="*/ 8 w 14"/>
                <a:gd name="T53" fmla="*/ 11 h 53"/>
                <a:gd name="T54" fmla="*/ 14 w 14"/>
                <a:gd name="T55" fmla="*/ 53 h 53"/>
                <a:gd name="T56" fmla="*/ 14 w 14"/>
                <a:gd name="T57" fmla="*/ 49 h 53"/>
                <a:gd name="T58" fmla="*/ 12 w 14"/>
                <a:gd name="T59" fmla="*/ 52 h 53"/>
                <a:gd name="T60" fmla="*/ 14 w 14"/>
                <a:gd name="T61" fmla="*/ 53 h 53"/>
                <a:gd name="T62" fmla="*/ 14 w 14"/>
                <a:gd name="T63" fmla="*/ 53 h 53"/>
                <a:gd name="T64" fmla="*/ 14 w 14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" h="5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4" y="40"/>
                  </a:moveTo>
                  <a:lnTo>
                    <a:pt x="12" y="36"/>
                  </a:lnTo>
                  <a:lnTo>
                    <a:pt x="11" y="35"/>
                  </a:lnTo>
                  <a:lnTo>
                    <a:pt x="10" y="35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close/>
                  <a:moveTo>
                    <a:pt x="10" y="27"/>
                  </a:moveTo>
                  <a:lnTo>
                    <a:pt x="10" y="24"/>
                  </a:lnTo>
                  <a:lnTo>
                    <a:pt x="8" y="23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0" y="27"/>
                  </a:lnTo>
                  <a:close/>
                  <a:moveTo>
                    <a:pt x="8" y="11"/>
                  </a:moveTo>
                  <a:lnTo>
                    <a:pt x="7" y="11"/>
                  </a:lnTo>
                  <a:lnTo>
                    <a:pt x="6" y="8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11"/>
                  </a:lnTo>
                  <a:close/>
                  <a:moveTo>
                    <a:pt x="14" y="53"/>
                  </a:moveTo>
                  <a:lnTo>
                    <a:pt x="14" y="52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lnTo>
                    <a:pt x="14" y="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4968662" y="2786476"/>
              <a:ext cx="34336" cy="41635"/>
            </a:xfrm>
            <a:custGeom>
              <a:avLst/>
              <a:gdLst>
                <a:gd name="T0" fmla="*/ 18 w 19"/>
                <a:gd name="T1" fmla="*/ 0 h 19"/>
                <a:gd name="T2" fmla="*/ 15 w 19"/>
                <a:gd name="T3" fmla="*/ 4 h 19"/>
                <a:gd name="T4" fmla="*/ 15 w 19"/>
                <a:gd name="T5" fmla="*/ 5 h 19"/>
                <a:gd name="T6" fmla="*/ 19 w 19"/>
                <a:gd name="T7" fmla="*/ 2 h 19"/>
                <a:gd name="T8" fmla="*/ 19 w 19"/>
                <a:gd name="T9" fmla="*/ 0 h 19"/>
                <a:gd name="T10" fmla="*/ 18 w 19"/>
                <a:gd name="T11" fmla="*/ 0 h 19"/>
                <a:gd name="T12" fmla="*/ 18 w 19"/>
                <a:gd name="T13" fmla="*/ 0 h 19"/>
                <a:gd name="T14" fmla="*/ 18 w 19"/>
                <a:gd name="T15" fmla="*/ 0 h 19"/>
                <a:gd name="T16" fmla="*/ 18 w 19"/>
                <a:gd name="T17" fmla="*/ 0 h 19"/>
                <a:gd name="T18" fmla="*/ 18 w 19"/>
                <a:gd name="T19" fmla="*/ 0 h 19"/>
                <a:gd name="T20" fmla="*/ 18 w 19"/>
                <a:gd name="T21" fmla="*/ 0 h 19"/>
                <a:gd name="T22" fmla="*/ 18 w 19"/>
                <a:gd name="T23" fmla="*/ 0 h 19"/>
                <a:gd name="T24" fmla="*/ 18 w 19"/>
                <a:gd name="T25" fmla="*/ 0 h 19"/>
                <a:gd name="T26" fmla="*/ 3 w 19"/>
                <a:gd name="T27" fmla="*/ 10 h 19"/>
                <a:gd name="T28" fmla="*/ 3 w 19"/>
                <a:gd name="T29" fmla="*/ 10 h 19"/>
                <a:gd name="T30" fmla="*/ 3 w 19"/>
                <a:gd name="T31" fmla="*/ 12 h 19"/>
                <a:gd name="T32" fmla="*/ 6 w 19"/>
                <a:gd name="T33" fmla="*/ 12 h 19"/>
                <a:gd name="T34" fmla="*/ 6 w 19"/>
                <a:gd name="T35" fmla="*/ 12 h 19"/>
                <a:gd name="T36" fmla="*/ 6 w 19"/>
                <a:gd name="T37" fmla="*/ 12 h 19"/>
                <a:gd name="T38" fmla="*/ 6 w 19"/>
                <a:gd name="T39" fmla="*/ 16 h 19"/>
                <a:gd name="T40" fmla="*/ 3 w 19"/>
                <a:gd name="T41" fmla="*/ 17 h 19"/>
                <a:gd name="T42" fmla="*/ 0 w 19"/>
                <a:gd name="T43" fmla="*/ 18 h 19"/>
                <a:gd name="T44" fmla="*/ 0 w 19"/>
                <a:gd name="T45" fmla="*/ 19 h 19"/>
                <a:gd name="T46" fmla="*/ 10 w 19"/>
                <a:gd name="T47" fmla="*/ 18 h 19"/>
                <a:gd name="T48" fmla="*/ 11 w 19"/>
                <a:gd name="T49" fmla="*/ 17 h 19"/>
                <a:gd name="T50" fmla="*/ 12 w 19"/>
                <a:gd name="T51" fmla="*/ 16 h 19"/>
                <a:gd name="T52" fmla="*/ 11 w 19"/>
                <a:gd name="T53" fmla="*/ 16 h 19"/>
                <a:gd name="T54" fmla="*/ 11 w 19"/>
                <a:gd name="T55" fmla="*/ 14 h 19"/>
                <a:gd name="T56" fmla="*/ 11 w 19"/>
                <a:gd name="T57" fmla="*/ 10 h 19"/>
                <a:gd name="T58" fmla="*/ 12 w 19"/>
                <a:gd name="T59" fmla="*/ 10 h 19"/>
                <a:gd name="T60" fmla="*/ 12 w 19"/>
                <a:gd name="T61" fmla="*/ 9 h 19"/>
                <a:gd name="T62" fmla="*/ 6 w 19"/>
                <a:gd name="T63" fmla="*/ 10 h 19"/>
                <a:gd name="T64" fmla="*/ 3 w 19"/>
                <a:gd name="T65" fmla="*/ 10 h 19"/>
                <a:gd name="T66" fmla="*/ 3 w 19"/>
                <a:gd name="T67" fmla="*/ 10 h 19"/>
                <a:gd name="T68" fmla="*/ 3 w 19"/>
                <a:gd name="T69" fmla="*/ 10 h 19"/>
                <a:gd name="T70" fmla="*/ 3 w 19"/>
                <a:gd name="T71" fmla="*/ 10 h 19"/>
                <a:gd name="T72" fmla="*/ 3 w 19"/>
                <a:gd name="T73" fmla="*/ 10 h 19"/>
                <a:gd name="T74" fmla="*/ 3 w 19"/>
                <a:gd name="T75" fmla="*/ 10 h 19"/>
                <a:gd name="T76" fmla="*/ 3 w 19"/>
                <a:gd name="T77" fmla="*/ 10 h 19"/>
                <a:gd name="T78" fmla="*/ 3 w 19"/>
                <a:gd name="T7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" h="19">
                  <a:moveTo>
                    <a:pt x="18" y="0"/>
                  </a:moveTo>
                  <a:lnTo>
                    <a:pt x="15" y="4"/>
                  </a:lnTo>
                  <a:lnTo>
                    <a:pt x="15" y="5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3" y="10"/>
                  </a:moveTo>
                  <a:lnTo>
                    <a:pt x="3" y="10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3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4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6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4881920" y="2525710"/>
              <a:ext cx="5422" cy="4383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0 h 2"/>
                <a:gd name="T4" fmla="*/ 0 w 3"/>
                <a:gd name="T5" fmla="*/ 2 h 2"/>
                <a:gd name="T6" fmla="*/ 3 w 3"/>
                <a:gd name="T7" fmla="*/ 2 h 2"/>
                <a:gd name="T8" fmla="*/ 3 w 3"/>
                <a:gd name="T9" fmla="*/ 0 h 2"/>
                <a:gd name="T10" fmla="*/ 3 w 3"/>
                <a:gd name="T11" fmla="*/ 0 h 2"/>
                <a:gd name="T12" fmla="*/ 3 w 3"/>
                <a:gd name="T13" fmla="*/ 0 h 2"/>
                <a:gd name="T14" fmla="*/ 3 w 3"/>
                <a:gd name="T15" fmla="*/ 0 h 2"/>
                <a:gd name="T16" fmla="*/ 3 w 3"/>
                <a:gd name="T17" fmla="*/ 0 h 2"/>
                <a:gd name="T18" fmla="*/ 3 w 3"/>
                <a:gd name="T19" fmla="*/ 0 h 2"/>
                <a:gd name="T20" fmla="*/ 3 w 3"/>
                <a:gd name="T21" fmla="*/ 0 h 2"/>
                <a:gd name="T22" fmla="*/ 3 w 3"/>
                <a:gd name="T2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4771687" y="2727310"/>
              <a:ext cx="27107" cy="8765"/>
            </a:xfrm>
            <a:custGeom>
              <a:avLst/>
              <a:gdLst>
                <a:gd name="T0" fmla="*/ 2 w 15"/>
                <a:gd name="T1" fmla="*/ 1 h 4"/>
                <a:gd name="T2" fmla="*/ 0 w 15"/>
                <a:gd name="T3" fmla="*/ 0 h 4"/>
                <a:gd name="T4" fmla="*/ 0 w 15"/>
                <a:gd name="T5" fmla="*/ 1 h 4"/>
                <a:gd name="T6" fmla="*/ 2 w 15"/>
                <a:gd name="T7" fmla="*/ 3 h 4"/>
                <a:gd name="T8" fmla="*/ 6 w 15"/>
                <a:gd name="T9" fmla="*/ 4 h 4"/>
                <a:gd name="T10" fmla="*/ 3 w 15"/>
                <a:gd name="T11" fmla="*/ 3 h 4"/>
                <a:gd name="T12" fmla="*/ 2 w 15"/>
                <a:gd name="T13" fmla="*/ 1 h 4"/>
                <a:gd name="T14" fmla="*/ 2 w 15"/>
                <a:gd name="T15" fmla="*/ 1 h 4"/>
                <a:gd name="T16" fmla="*/ 2 w 15"/>
                <a:gd name="T17" fmla="*/ 1 h 4"/>
                <a:gd name="T18" fmla="*/ 2 w 15"/>
                <a:gd name="T19" fmla="*/ 1 h 4"/>
                <a:gd name="T20" fmla="*/ 2 w 15"/>
                <a:gd name="T21" fmla="*/ 1 h 4"/>
                <a:gd name="T22" fmla="*/ 2 w 15"/>
                <a:gd name="T23" fmla="*/ 1 h 4"/>
                <a:gd name="T24" fmla="*/ 2 w 15"/>
                <a:gd name="T25" fmla="*/ 1 h 4"/>
                <a:gd name="T26" fmla="*/ 14 w 15"/>
                <a:gd name="T27" fmla="*/ 1 h 4"/>
                <a:gd name="T28" fmla="*/ 12 w 15"/>
                <a:gd name="T29" fmla="*/ 1 h 4"/>
                <a:gd name="T30" fmla="*/ 10 w 15"/>
                <a:gd name="T31" fmla="*/ 0 h 4"/>
                <a:gd name="T32" fmla="*/ 10 w 15"/>
                <a:gd name="T33" fmla="*/ 3 h 4"/>
                <a:gd name="T34" fmla="*/ 12 w 15"/>
                <a:gd name="T35" fmla="*/ 3 h 4"/>
                <a:gd name="T36" fmla="*/ 14 w 15"/>
                <a:gd name="T37" fmla="*/ 4 h 4"/>
                <a:gd name="T38" fmla="*/ 15 w 15"/>
                <a:gd name="T39" fmla="*/ 3 h 4"/>
                <a:gd name="T40" fmla="*/ 14 w 15"/>
                <a:gd name="T41" fmla="*/ 1 h 4"/>
                <a:gd name="T42" fmla="*/ 14 w 15"/>
                <a:gd name="T43" fmla="*/ 1 h 4"/>
                <a:gd name="T44" fmla="*/ 14 w 15"/>
                <a:gd name="T45" fmla="*/ 1 h 4"/>
                <a:gd name="T46" fmla="*/ 14 w 15"/>
                <a:gd name="T47" fmla="*/ 1 h 4"/>
                <a:gd name="T48" fmla="*/ 14 w 15"/>
                <a:gd name="T49" fmla="*/ 1 h 4"/>
                <a:gd name="T50" fmla="*/ 14 w 15"/>
                <a:gd name="T51" fmla="*/ 1 h 4"/>
                <a:gd name="T52" fmla="*/ 14 w 15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" h="4">
                  <a:moveTo>
                    <a:pt x="2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6" y="4"/>
                  </a:lnTo>
                  <a:lnTo>
                    <a:pt x="3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1"/>
                  </a:lnTo>
                  <a:close/>
                  <a:moveTo>
                    <a:pt x="14" y="1"/>
                  </a:moveTo>
                  <a:lnTo>
                    <a:pt x="12" y="1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4178953" y="3268564"/>
              <a:ext cx="28914" cy="15340"/>
            </a:xfrm>
            <a:custGeom>
              <a:avLst/>
              <a:gdLst>
                <a:gd name="T0" fmla="*/ 2 w 16"/>
                <a:gd name="T1" fmla="*/ 0 h 7"/>
                <a:gd name="T2" fmla="*/ 2 w 16"/>
                <a:gd name="T3" fmla="*/ 0 h 7"/>
                <a:gd name="T4" fmla="*/ 0 w 16"/>
                <a:gd name="T5" fmla="*/ 1 h 7"/>
                <a:gd name="T6" fmla="*/ 0 w 16"/>
                <a:gd name="T7" fmla="*/ 3 h 7"/>
                <a:gd name="T8" fmla="*/ 2 w 16"/>
                <a:gd name="T9" fmla="*/ 3 h 7"/>
                <a:gd name="T10" fmla="*/ 3 w 16"/>
                <a:gd name="T11" fmla="*/ 3 h 7"/>
                <a:gd name="T12" fmla="*/ 4 w 16"/>
                <a:gd name="T13" fmla="*/ 3 h 7"/>
                <a:gd name="T14" fmla="*/ 4 w 16"/>
                <a:gd name="T15" fmla="*/ 0 h 7"/>
                <a:gd name="T16" fmla="*/ 3 w 16"/>
                <a:gd name="T17" fmla="*/ 0 h 7"/>
                <a:gd name="T18" fmla="*/ 2 w 16"/>
                <a:gd name="T19" fmla="*/ 0 h 7"/>
                <a:gd name="T20" fmla="*/ 2 w 16"/>
                <a:gd name="T21" fmla="*/ 0 h 7"/>
                <a:gd name="T22" fmla="*/ 2 w 16"/>
                <a:gd name="T23" fmla="*/ 0 h 7"/>
                <a:gd name="T24" fmla="*/ 2 w 16"/>
                <a:gd name="T25" fmla="*/ 0 h 7"/>
                <a:gd name="T26" fmla="*/ 2 w 16"/>
                <a:gd name="T27" fmla="*/ 0 h 7"/>
                <a:gd name="T28" fmla="*/ 2 w 16"/>
                <a:gd name="T29" fmla="*/ 0 h 7"/>
                <a:gd name="T30" fmla="*/ 2 w 16"/>
                <a:gd name="T31" fmla="*/ 0 h 7"/>
                <a:gd name="T32" fmla="*/ 2 w 16"/>
                <a:gd name="T33" fmla="*/ 0 h 7"/>
                <a:gd name="T34" fmla="*/ 15 w 16"/>
                <a:gd name="T35" fmla="*/ 3 h 7"/>
                <a:gd name="T36" fmla="*/ 14 w 16"/>
                <a:gd name="T37" fmla="*/ 3 h 7"/>
                <a:gd name="T38" fmla="*/ 12 w 16"/>
                <a:gd name="T39" fmla="*/ 5 h 7"/>
                <a:gd name="T40" fmla="*/ 12 w 16"/>
                <a:gd name="T41" fmla="*/ 7 h 7"/>
                <a:gd name="T42" fmla="*/ 12 w 16"/>
                <a:gd name="T43" fmla="*/ 7 h 7"/>
                <a:gd name="T44" fmla="*/ 14 w 16"/>
                <a:gd name="T45" fmla="*/ 7 h 7"/>
                <a:gd name="T46" fmla="*/ 15 w 16"/>
                <a:gd name="T47" fmla="*/ 5 h 7"/>
                <a:gd name="T48" fmla="*/ 16 w 16"/>
                <a:gd name="T49" fmla="*/ 4 h 7"/>
                <a:gd name="T50" fmla="*/ 16 w 16"/>
                <a:gd name="T51" fmla="*/ 3 h 7"/>
                <a:gd name="T52" fmla="*/ 15 w 16"/>
                <a:gd name="T53" fmla="*/ 3 h 7"/>
                <a:gd name="T54" fmla="*/ 15 w 16"/>
                <a:gd name="T55" fmla="*/ 3 h 7"/>
                <a:gd name="T56" fmla="*/ 15 w 16"/>
                <a:gd name="T57" fmla="*/ 3 h 7"/>
                <a:gd name="T58" fmla="*/ 15 w 16"/>
                <a:gd name="T59" fmla="*/ 3 h 7"/>
                <a:gd name="T60" fmla="*/ 15 w 16"/>
                <a:gd name="T61" fmla="*/ 3 h 7"/>
                <a:gd name="T62" fmla="*/ 15 w 16"/>
                <a:gd name="T63" fmla="*/ 3 h 7"/>
                <a:gd name="T64" fmla="*/ 15 w 16"/>
                <a:gd name="T65" fmla="*/ 3 h 7"/>
                <a:gd name="T66" fmla="*/ 15 w 16"/>
                <a:gd name="T6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" h="7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  <a:moveTo>
                    <a:pt x="15" y="3"/>
                  </a:moveTo>
                  <a:lnTo>
                    <a:pt x="14" y="3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5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3517549" y="1947206"/>
              <a:ext cx="755374" cy="720939"/>
            </a:xfrm>
            <a:custGeom>
              <a:avLst/>
              <a:gdLst>
                <a:gd name="T0" fmla="*/ 378 w 418"/>
                <a:gd name="T1" fmla="*/ 206 h 329"/>
                <a:gd name="T2" fmla="*/ 357 w 418"/>
                <a:gd name="T3" fmla="*/ 233 h 329"/>
                <a:gd name="T4" fmla="*/ 336 w 418"/>
                <a:gd name="T5" fmla="*/ 259 h 329"/>
                <a:gd name="T6" fmla="*/ 317 w 418"/>
                <a:gd name="T7" fmla="*/ 259 h 329"/>
                <a:gd name="T8" fmla="*/ 281 w 418"/>
                <a:gd name="T9" fmla="*/ 255 h 329"/>
                <a:gd name="T10" fmla="*/ 264 w 418"/>
                <a:gd name="T11" fmla="*/ 241 h 329"/>
                <a:gd name="T12" fmla="*/ 248 w 418"/>
                <a:gd name="T13" fmla="*/ 193 h 329"/>
                <a:gd name="T14" fmla="*/ 256 w 418"/>
                <a:gd name="T15" fmla="*/ 153 h 329"/>
                <a:gd name="T16" fmla="*/ 264 w 418"/>
                <a:gd name="T17" fmla="*/ 132 h 329"/>
                <a:gd name="T18" fmla="*/ 261 w 418"/>
                <a:gd name="T19" fmla="*/ 120 h 329"/>
                <a:gd name="T20" fmla="*/ 241 w 418"/>
                <a:gd name="T21" fmla="*/ 104 h 329"/>
                <a:gd name="T22" fmla="*/ 228 w 418"/>
                <a:gd name="T23" fmla="*/ 60 h 329"/>
                <a:gd name="T24" fmla="*/ 194 w 418"/>
                <a:gd name="T25" fmla="*/ 67 h 329"/>
                <a:gd name="T26" fmla="*/ 172 w 418"/>
                <a:gd name="T27" fmla="*/ 36 h 329"/>
                <a:gd name="T28" fmla="*/ 127 w 418"/>
                <a:gd name="T29" fmla="*/ 18 h 329"/>
                <a:gd name="T30" fmla="*/ 1 w 418"/>
                <a:gd name="T31" fmla="*/ 14 h 329"/>
                <a:gd name="T32" fmla="*/ 4 w 418"/>
                <a:gd name="T33" fmla="*/ 33 h 329"/>
                <a:gd name="T34" fmla="*/ 6 w 418"/>
                <a:gd name="T35" fmla="*/ 56 h 329"/>
                <a:gd name="T36" fmla="*/ 17 w 418"/>
                <a:gd name="T37" fmla="*/ 91 h 329"/>
                <a:gd name="T38" fmla="*/ 14 w 418"/>
                <a:gd name="T39" fmla="*/ 91 h 329"/>
                <a:gd name="T40" fmla="*/ 9 w 418"/>
                <a:gd name="T41" fmla="*/ 97 h 329"/>
                <a:gd name="T42" fmla="*/ 20 w 418"/>
                <a:gd name="T43" fmla="*/ 109 h 329"/>
                <a:gd name="T44" fmla="*/ 37 w 418"/>
                <a:gd name="T45" fmla="*/ 132 h 329"/>
                <a:gd name="T46" fmla="*/ 54 w 418"/>
                <a:gd name="T47" fmla="*/ 164 h 329"/>
                <a:gd name="T48" fmla="*/ 70 w 418"/>
                <a:gd name="T49" fmla="*/ 168 h 329"/>
                <a:gd name="T50" fmla="*/ 54 w 418"/>
                <a:gd name="T51" fmla="*/ 148 h 329"/>
                <a:gd name="T52" fmla="*/ 50 w 418"/>
                <a:gd name="T53" fmla="*/ 110 h 329"/>
                <a:gd name="T54" fmla="*/ 45 w 418"/>
                <a:gd name="T55" fmla="*/ 100 h 329"/>
                <a:gd name="T56" fmla="*/ 36 w 418"/>
                <a:gd name="T57" fmla="*/ 73 h 329"/>
                <a:gd name="T58" fmla="*/ 24 w 418"/>
                <a:gd name="T59" fmla="*/ 43 h 329"/>
                <a:gd name="T60" fmla="*/ 37 w 418"/>
                <a:gd name="T61" fmla="*/ 22 h 329"/>
                <a:gd name="T62" fmla="*/ 53 w 418"/>
                <a:gd name="T63" fmla="*/ 30 h 329"/>
                <a:gd name="T64" fmla="*/ 53 w 418"/>
                <a:gd name="T65" fmla="*/ 61 h 329"/>
                <a:gd name="T66" fmla="*/ 62 w 418"/>
                <a:gd name="T67" fmla="*/ 84 h 329"/>
                <a:gd name="T68" fmla="*/ 70 w 418"/>
                <a:gd name="T69" fmla="*/ 97 h 329"/>
                <a:gd name="T70" fmla="*/ 83 w 418"/>
                <a:gd name="T71" fmla="*/ 109 h 329"/>
                <a:gd name="T72" fmla="*/ 81 w 418"/>
                <a:gd name="T73" fmla="*/ 120 h 329"/>
                <a:gd name="T74" fmla="*/ 87 w 418"/>
                <a:gd name="T75" fmla="*/ 130 h 329"/>
                <a:gd name="T76" fmla="*/ 98 w 418"/>
                <a:gd name="T77" fmla="*/ 148 h 329"/>
                <a:gd name="T78" fmla="*/ 125 w 418"/>
                <a:gd name="T79" fmla="*/ 197 h 329"/>
                <a:gd name="T80" fmla="*/ 123 w 418"/>
                <a:gd name="T81" fmla="*/ 221 h 329"/>
                <a:gd name="T82" fmla="*/ 134 w 418"/>
                <a:gd name="T83" fmla="*/ 246 h 329"/>
                <a:gd name="T84" fmla="*/ 167 w 418"/>
                <a:gd name="T85" fmla="*/ 267 h 329"/>
                <a:gd name="T86" fmla="*/ 208 w 418"/>
                <a:gd name="T87" fmla="*/ 291 h 329"/>
                <a:gd name="T88" fmla="*/ 234 w 418"/>
                <a:gd name="T89" fmla="*/ 306 h 329"/>
                <a:gd name="T90" fmla="*/ 276 w 418"/>
                <a:gd name="T91" fmla="*/ 299 h 329"/>
                <a:gd name="T92" fmla="*/ 285 w 418"/>
                <a:gd name="T93" fmla="*/ 298 h 329"/>
                <a:gd name="T94" fmla="*/ 316 w 418"/>
                <a:gd name="T95" fmla="*/ 328 h 329"/>
                <a:gd name="T96" fmla="*/ 326 w 418"/>
                <a:gd name="T97" fmla="*/ 302 h 329"/>
                <a:gd name="T98" fmla="*/ 342 w 418"/>
                <a:gd name="T99" fmla="*/ 288 h 329"/>
                <a:gd name="T100" fmla="*/ 346 w 418"/>
                <a:gd name="T101" fmla="*/ 268 h 329"/>
                <a:gd name="T102" fmla="*/ 376 w 418"/>
                <a:gd name="T103" fmla="*/ 268 h 329"/>
                <a:gd name="T104" fmla="*/ 393 w 418"/>
                <a:gd name="T105" fmla="*/ 263 h 329"/>
                <a:gd name="T106" fmla="*/ 400 w 418"/>
                <a:gd name="T107" fmla="*/ 238 h 329"/>
                <a:gd name="T108" fmla="*/ 418 w 418"/>
                <a:gd name="T109" fmla="*/ 207 h 329"/>
                <a:gd name="T110" fmla="*/ 417 w 418"/>
                <a:gd name="T111" fmla="*/ 202 h 329"/>
                <a:gd name="T112" fmla="*/ 252 w 418"/>
                <a:gd name="T113" fmla="*/ 19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8" h="329">
                  <a:moveTo>
                    <a:pt x="417" y="202"/>
                  </a:moveTo>
                  <a:lnTo>
                    <a:pt x="410" y="202"/>
                  </a:lnTo>
                  <a:lnTo>
                    <a:pt x="409" y="205"/>
                  </a:lnTo>
                  <a:lnTo>
                    <a:pt x="406" y="205"/>
                  </a:lnTo>
                  <a:lnTo>
                    <a:pt x="400" y="202"/>
                  </a:lnTo>
                  <a:lnTo>
                    <a:pt x="396" y="202"/>
                  </a:lnTo>
                  <a:lnTo>
                    <a:pt x="392" y="202"/>
                  </a:lnTo>
                  <a:lnTo>
                    <a:pt x="378" y="206"/>
                  </a:lnTo>
                  <a:lnTo>
                    <a:pt x="369" y="207"/>
                  </a:lnTo>
                  <a:lnTo>
                    <a:pt x="362" y="210"/>
                  </a:lnTo>
                  <a:lnTo>
                    <a:pt x="361" y="215"/>
                  </a:lnTo>
                  <a:lnTo>
                    <a:pt x="361" y="214"/>
                  </a:lnTo>
                  <a:lnTo>
                    <a:pt x="360" y="219"/>
                  </a:lnTo>
                  <a:lnTo>
                    <a:pt x="357" y="225"/>
                  </a:lnTo>
                  <a:lnTo>
                    <a:pt x="357" y="229"/>
                  </a:lnTo>
                  <a:lnTo>
                    <a:pt x="357" y="233"/>
                  </a:lnTo>
                  <a:lnTo>
                    <a:pt x="352" y="237"/>
                  </a:lnTo>
                  <a:lnTo>
                    <a:pt x="349" y="242"/>
                  </a:lnTo>
                  <a:lnTo>
                    <a:pt x="346" y="246"/>
                  </a:lnTo>
                  <a:lnTo>
                    <a:pt x="342" y="247"/>
                  </a:lnTo>
                  <a:lnTo>
                    <a:pt x="338" y="251"/>
                  </a:lnTo>
                  <a:lnTo>
                    <a:pt x="340" y="254"/>
                  </a:lnTo>
                  <a:lnTo>
                    <a:pt x="338" y="258"/>
                  </a:lnTo>
                  <a:lnTo>
                    <a:pt x="336" y="259"/>
                  </a:lnTo>
                  <a:lnTo>
                    <a:pt x="334" y="259"/>
                  </a:lnTo>
                  <a:lnTo>
                    <a:pt x="330" y="259"/>
                  </a:lnTo>
                  <a:lnTo>
                    <a:pt x="330" y="258"/>
                  </a:lnTo>
                  <a:lnTo>
                    <a:pt x="330" y="255"/>
                  </a:lnTo>
                  <a:lnTo>
                    <a:pt x="329" y="254"/>
                  </a:lnTo>
                  <a:lnTo>
                    <a:pt x="323" y="254"/>
                  </a:lnTo>
                  <a:lnTo>
                    <a:pt x="319" y="255"/>
                  </a:lnTo>
                  <a:lnTo>
                    <a:pt x="317" y="259"/>
                  </a:lnTo>
                  <a:lnTo>
                    <a:pt x="316" y="258"/>
                  </a:lnTo>
                  <a:lnTo>
                    <a:pt x="309" y="259"/>
                  </a:lnTo>
                  <a:lnTo>
                    <a:pt x="301" y="260"/>
                  </a:lnTo>
                  <a:lnTo>
                    <a:pt x="300" y="262"/>
                  </a:lnTo>
                  <a:lnTo>
                    <a:pt x="295" y="263"/>
                  </a:lnTo>
                  <a:lnTo>
                    <a:pt x="291" y="263"/>
                  </a:lnTo>
                  <a:lnTo>
                    <a:pt x="287" y="262"/>
                  </a:lnTo>
                  <a:lnTo>
                    <a:pt x="281" y="255"/>
                  </a:lnTo>
                  <a:lnTo>
                    <a:pt x="276" y="254"/>
                  </a:lnTo>
                  <a:lnTo>
                    <a:pt x="269" y="254"/>
                  </a:lnTo>
                  <a:lnTo>
                    <a:pt x="268" y="254"/>
                  </a:lnTo>
                  <a:lnTo>
                    <a:pt x="268" y="251"/>
                  </a:lnTo>
                  <a:lnTo>
                    <a:pt x="269" y="251"/>
                  </a:lnTo>
                  <a:lnTo>
                    <a:pt x="268" y="250"/>
                  </a:lnTo>
                  <a:lnTo>
                    <a:pt x="265" y="247"/>
                  </a:lnTo>
                  <a:lnTo>
                    <a:pt x="264" y="241"/>
                  </a:lnTo>
                  <a:lnTo>
                    <a:pt x="260" y="231"/>
                  </a:lnTo>
                  <a:lnTo>
                    <a:pt x="256" y="223"/>
                  </a:lnTo>
                  <a:lnTo>
                    <a:pt x="252" y="215"/>
                  </a:lnTo>
                  <a:lnTo>
                    <a:pt x="251" y="206"/>
                  </a:lnTo>
                  <a:lnTo>
                    <a:pt x="251" y="205"/>
                  </a:lnTo>
                  <a:lnTo>
                    <a:pt x="248" y="202"/>
                  </a:lnTo>
                  <a:lnTo>
                    <a:pt x="248" y="197"/>
                  </a:lnTo>
                  <a:lnTo>
                    <a:pt x="248" y="193"/>
                  </a:lnTo>
                  <a:lnTo>
                    <a:pt x="248" y="187"/>
                  </a:lnTo>
                  <a:lnTo>
                    <a:pt x="251" y="180"/>
                  </a:lnTo>
                  <a:lnTo>
                    <a:pt x="252" y="174"/>
                  </a:lnTo>
                  <a:lnTo>
                    <a:pt x="255" y="168"/>
                  </a:lnTo>
                  <a:lnTo>
                    <a:pt x="255" y="164"/>
                  </a:lnTo>
                  <a:lnTo>
                    <a:pt x="252" y="162"/>
                  </a:lnTo>
                  <a:lnTo>
                    <a:pt x="255" y="161"/>
                  </a:lnTo>
                  <a:lnTo>
                    <a:pt x="256" y="153"/>
                  </a:lnTo>
                  <a:lnTo>
                    <a:pt x="255" y="149"/>
                  </a:lnTo>
                  <a:lnTo>
                    <a:pt x="256" y="149"/>
                  </a:lnTo>
                  <a:lnTo>
                    <a:pt x="259" y="144"/>
                  </a:lnTo>
                  <a:lnTo>
                    <a:pt x="260" y="141"/>
                  </a:lnTo>
                  <a:lnTo>
                    <a:pt x="259" y="136"/>
                  </a:lnTo>
                  <a:lnTo>
                    <a:pt x="260" y="133"/>
                  </a:lnTo>
                  <a:lnTo>
                    <a:pt x="261" y="133"/>
                  </a:lnTo>
                  <a:lnTo>
                    <a:pt x="264" y="132"/>
                  </a:lnTo>
                  <a:lnTo>
                    <a:pt x="264" y="133"/>
                  </a:lnTo>
                  <a:lnTo>
                    <a:pt x="264" y="137"/>
                  </a:lnTo>
                  <a:lnTo>
                    <a:pt x="272" y="122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8" y="124"/>
                  </a:lnTo>
                  <a:lnTo>
                    <a:pt x="264" y="122"/>
                  </a:lnTo>
                  <a:lnTo>
                    <a:pt x="261" y="120"/>
                  </a:lnTo>
                  <a:lnTo>
                    <a:pt x="259" y="120"/>
                  </a:lnTo>
                  <a:lnTo>
                    <a:pt x="255" y="120"/>
                  </a:lnTo>
                  <a:lnTo>
                    <a:pt x="251" y="117"/>
                  </a:lnTo>
                  <a:lnTo>
                    <a:pt x="247" y="114"/>
                  </a:lnTo>
                  <a:lnTo>
                    <a:pt x="245" y="114"/>
                  </a:lnTo>
                  <a:lnTo>
                    <a:pt x="243" y="113"/>
                  </a:lnTo>
                  <a:lnTo>
                    <a:pt x="241" y="106"/>
                  </a:lnTo>
                  <a:lnTo>
                    <a:pt x="241" y="104"/>
                  </a:lnTo>
                  <a:lnTo>
                    <a:pt x="241" y="97"/>
                  </a:lnTo>
                  <a:lnTo>
                    <a:pt x="241" y="93"/>
                  </a:lnTo>
                  <a:lnTo>
                    <a:pt x="239" y="91"/>
                  </a:lnTo>
                  <a:lnTo>
                    <a:pt x="235" y="83"/>
                  </a:lnTo>
                  <a:lnTo>
                    <a:pt x="232" y="75"/>
                  </a:lnTo>
                  <a:lnTo>
                    <a:pt x="232" y="67"/>
                  </a:lnTo>
                  <a:lnTo>
                    <a:pt x="230" y="63"/>
                  </a:lnTo>
                  <a:lnTo>
                    <a:pt x="228" y="60"/>
                  </a:lnTo>
                  <a:lnTo>
                    <a:pt x="222" y="53"/>
                  </a:lnTo>
                  <a:lnTo>
                    <a:pt x="219" y="53"/>
                  </a:lnTo>
                  <a:lnTo>
                    <a:pt x="211" y="52"/>
                  </a:lnTo>
                  <a:lnTo>
                    <a:pt x="203" y="53"/>
                  </a:lnTo>
                  <a:lnTo>
                    <a:pt x="202" y="57"/>
                  </a:lnTo>
                  <a:lnTo>
                    <a:pt x="199" y="61"/>
                  </a:lnTo>
                  <a:lnTo>
                    <a:pt x="195" y="65"/>
                  </a:lnTo>
                  <a:lnTo>
                    <a:pt x="194" y="67"/>
                  </a:lnTo>
                  <a:lnTo>
                    <a:pt x="190" y="67"/>
                  </a:lnTo>
                  <a:lnTo>
                    <a:pt x="186" y="65"/>
                  </a:lnTo>
                  <a:lnTo>
                    <a:pt x="180" y="61"/>
                  </a:lnTo>
                  <a:lnTo>
                    <a:pt x="176" y="56"/>
                  </a:lnTo>
                  <a:lnTo>
                    <a:pt x="175" y="49"/>
                  </a:lnTo>
                  <a:lnTo>
                    <a:pt x="175" y="47"/>
                  </a:lnTo>
                  <a:lnTo>
                    <a:pt x="175" y="40"/>
                  </a:lnTo>
                  <a:lnTo>
                    <a:pt x="172" y="36"/>
                  </a:lnTo>
                  <a:lnTo>
                    <a:pt x="168" y="35"/>
                  </a:lnTo>
                  <a:lnTo>
                    <a:pt x="167" y="31"/>
                  </a:lnTo>
                  <a:lnTo>
                    <a:pt x="163" y="26"/>
                  </a:lnTo>
                  <a:lnTo>
                    <a:pt x="159" y="23"/>
                  </a:lnTo>
                  <a:lnTo>
                    <a:pt x="158" y="19"/>
                  </a:lnTo>
                  <a:lnTo>
                    <a:pt x="158" y="18"/>
                  </a:lnTo>
                  <a:lnTo>
                    <a:pt x="155" y="18"/>
                  </a:lnTo>
                  <a:lnTo>
                    <a:pt x="127" y="18"/>
                  </a:lnTo>
                  <a:lnTo>
                    <a:pt x="127" y="26"/>
                  </a:lnTo>
                  <a:lnTo>
                    <a:pt x="85" y="26"/>
                  </a:lnTo>
                  <a:lnTo>
                    <a:pt x="36" y="4"/>
                  </a:lnTo>
                  <a:lnTo>
                    <a:pt x="37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4" y="27"/>
                  </a:lnTo>
                  <a:lnTo>
                    <a:pt x="1" y="31"/>
                  </a:lnTo>
                  <a:lnTo>
                    <a:pt x="4" y="33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5" y="43"/>
                  </a:lnTo>
                  <a:lnTo>
                    <a:pt x="5" y="47"/>
                  </a:lnTo>
                  <a:lnTo>
                    <a:pt x="4" y="48"/>
                  </a:lnTo>
                  <a:lnTo>
                    <a:pt x="4" y="49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7" y="67"/>
                  </a:lnTo>
                  <a:lnTo>
                    <a:pt x="20" y="75"/>
                  </a:lnTo>
                  <a:lnTo>
                    <a:pt x="20" y="79"/>
                  </a:lnTo>
                  <a:lnTo>
                    <a:pt x="20" y="83"/>
                  </a:lnTo>
                  <a:lnTo>
                    <a:pt x="17" y="87"/>
                  </a:lnTo>
                  <a:lnTo>
                    <a:pt x="17" y="88"/>
                  </a:lnTo>
                  <a:lnTo>
                    <a:pt x="17" y="91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20" y="88"/>
                  </a:lnTo>
                  <a:lnTo>
                    <a:pt x="20" y="92"/>
                  </a:lnTo>
                  <a:lnTo>
                    <a:pt x="18" y="96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4" y="91"/>
                  </a:lnTo>
                  <a:lnTo>
                    <a:pt x="13" y="88"/>
                  </a:lnTo>
                  <a:lnTo>
                    <a:pt x="10" y="91"/>
                  </a:lnTo>
                  <a:lnTo>
                    <a:pt x="9" y="91"/>
                  </a:lnTo>
                  <a:lnTo>
                    <a:pt x="4" y="88"/>
                  </a:lnTo>
                  <a:lnTo>
                    <a:pt x="4" y="92"/>
                  </a:lnTo>
                  <a:lnTo>
                    <a:pt x="5" y="93"/>
                  </a:lnTo>
                  <a:lnTo>
                    <a:pt x="6" y="96"/>
                  </a:lnTo>
                  <a:lnTo>
                    <a:pt x="9" y="97"/>
                  </a:lnTo>
                  <a:lnTo>
                    <a:pt x="9" y="100"/>
                  </a:lnTo>
                  <a:lnTo>
                    <a:pt x="10" y="101"/>
                  </a:lnTo>
                  <a:lnTo>
                    <a:pt x="13" y="101"/>
                  </a:lnTo>
                  <a:lnTo>
                    <a:pt x="14" y="104"/>
                  </a:lnTo>
                  <a:lnTo>
                    <a:pt x="17" y="105"/>
                  </a:lnTo>
                  <a:lnTo>
                    <a:pt x="18" y="106"/>
                  </a:lnTo>
                  <a:lnTo>
                    <a:pt x="18" y="109"/>
                  </a:lnTo>
                  <a:lnTo>
                    <a:pt x="20" y="109"/>
                  </a:lnTo>
                  <a:lnTo>
                    <a:pt x="22" y="109"/>
                  </a:lnTo>
                  <a:lnTo>
                    <a:pt x="24" y="106"/>
                  </a:lnTo>
                  <a:lnTo>
                    <a:pt x="26" y="106"/>
                  </a:lnTo>
                  <a:lnTo>
                    <a:pt x="30" y="113"/>
                  </a:lnTo>
                  <a:lnTo>
                    <a:pt x="33" y="117"/>
                  </a:lnTo>
                  <a:lnTo>
                    <a:pt x="37" y="120"/>
                  </a:lnTo>
                  <a:lnTo>
                    <a:pt x="37" y="126"/>
                  </a:lnTo>
                  <a:lnTo>
                    <a:pt x="37" y="132"/>
                  </a:lnTo>
                  <a:lnTo>
                    <a:pt x="33" y="137"/>
                  </a:lnTo>
                  <a:lnTo>
                    <a:pt x="33" y="140"/>
                  </a:lnTo>
                  <a:lnTo>
                    <a:pt x="33" y="144"/>
                  </a:lnTo>
                  <a:lnTo>
                    <a:pt x="36" y="145"/>
                  </a:lnTo>
                  <a:lnTo>
                    <a:pt x="40" y="149"/>
                  </a:lnTo>
                  <a:lnTo>
                    <a:pt x="45" y="153"/>
                  </a:lnTo>
                  <a:lnTo>
                    <a:pt x="49" y="157"/>
                  </a:lnTo>
                  <a:lnTo>
                    <a:pt x="54" y="164"/>
                  </a:lnTo>
                  <a:lnTo>
                    <a:pt x="58" y="168"/>
                  </a:lnTo>
                  <a:lnTo>
                    <a:pt x="58" y="174"/>
                  </a:lnTo>
                  <a:lnTo>
                    <a:pt x="58" y="176"/>
                  </a:lnTo>
                  <a:lnTo>
                    <a:pt x="61" y="177"/>
                  </a:lnTo>
                  <a:lnTo>
                    <a:pt x="64" y="176"/>
                  </a:lnTo>
                  <a:lnTo>
                    <a:pt x="70" y="172"/>
                  </a:lnTo>
                  <a:lnTo>
                    <a:pt x="70" y="170"/>
                  </a:lnTo>
                  <a:lnTo>
                    <a:pt x="70" y="168"/>
                  </a:lnTo>
                  <a:lnTo>
                    <a:pt x="68" y="164"/>
                  </a:lnTo>
                  <a:lnTo>
                    <a:pt x="66" y="158"/>
                  </a:lnTo>
                  <a:lnTo>
                    <a:pt x="61" y="150"/>
                  </a:lnTo>
                  <a:lnTo>
                    <a:pt x="61" y="154"/>
                  </a:lnTo>
                  <a:lnTo>
                    <a:pt x="58" y="154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4" y="148"/>
                  </a:lnTo>
                  <a:lnTo>
                    <a:pt x="54" y="145"/>
                  </a:lnTo>
                  <a:lnTo>
                    <a:pt x="57" y="141"/>
                  </a:lnTo>
                  <a:lnTo>
                    <a:pt x="54" y="137"/>
                  </a:lnTo>
                  <a:lnTo>
                    <a:pt x="54" y="130"/>
                  </a:lnTo>
                  <a:lnTo>
                    <a:pt x="53" y="130"/>
                  </a:lnTo>
                  <a:lnTo>
                    <a:pt x="53" y="126"/>
                  </a:lnTo>
                  <a:lnTo>
                    <a:pt x="50" y="118"/>
                  </a:lnTo>
                  <a:lnTo>
                    <a:pt x="50" y="110"/>
                  </a:lnTo>
                  <a:lnTo>
                    <a:pt x="49" y="106"/>
                  </a:lnTo>
                  <a:lnTo>
                    <a:pt x="48" y="105"/>
                  </a:lnTo>
                  <a:lnTo>
                    <a:pt x="48" y="109"/>
                  </a:lnTo>
                  <a:lnTo>
                    <a:pt x="48" y="110"/>
                  </a:lnTo>
                  <a:lnTo>
                    <a:pt x="45" y="106"/>
                  </a:lnTo>
                  <a:lnTo>
                    <a:pt x="45" y="104"/>
                  </a:lnTo>
                  <a:lnTo>
                    <a:pt x="48" y="101"/>
                  </a:lnTo>
                  <a:lnTo>
                    <a:pt x="45" y="100"/>
                  </a:lnTo>
                  <a:lnTo>
                    <a:pt x="44" y="97"/>
                  </a:lnTo>
                  <a:lnTo>
                    <a:pt x="40" y="92"/>
                  </a:lnTo>
                  <a:lnTo>
                    <a:pt x="40" y="88"/>
                  </a:lnTo>
                  <a:lnTo>
                    <a:pt x="37" y="84"/>
                  </a:lnTo>
                  <a:lnTo>
                    <a:pt x="40" y="79"/>
                  </a:lnTo>
                  <a:lnTo>
                    <a:pt x="40" y="76"/>
                  </a:lnTo>
                  <a:lnTo>
                    <a:pt x="37" y="76"/>
                  </a:lnTo>
                  <a:lnTo>
                    <a:pt x="36" y="73"/>
                  </a:lnTo>
                  <a:lnTo>
                    <a:pt x="36" y="69"/>
                  </a:lnTo>
                  <a:lnTo>
                    <a:pt x="33" y="69"/>
                  </a:lnTo>
                  <a:lnTo>
                    <a:pt x="32" y="69"/>
                  </a:lnTo>
                  <a:lnTo>
                    <a:pt x="32" y="61"/>
                  </a:lnTo>
                  <a:lnTo>
                    <a:pt x="28" y="56"/>
                  </a:lnTo>
                  <a:lnTo>
                    <a:pt x="24" y="49"/>
                  </a:lnTo>
                  <a:lnTo>
                    <a:pt x="22" y="47"/>
                  </a:lnTo>
                  <a:lnTo>
                    <a:pt x="24" y="43"/>
                  </a:lnTo>
                  <a:lnTo>
                    <a:pt x="26" y="35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30" y="19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36" y="19"/>
                  </a:lnTo>
                  <a:lnTo>
                    <a:pt x="37" y="22"/>
                  </a:lnTo>
                  <a:lnTo>
                    <a:pt x="40" y="22"/>
                  </a:lnTo>
                  <a:lnTo>
                    <a:pt x="44" y="19"/>
                  </a:lnTo>
                  <a:lnTo>
                    <a:pt x="45" y="22"/>
                  </a:lnTo>
                  <a:lnTo>
                    <a:pt x="45" y="23"/>
                  </a:lnTo>
                  <a:lnTo>
                    <a:pt x="45" y="26"/>
                  </a:lnTo>
                  <a:lnTo>
                    <a:pt x="48" y="26"/>
                  </a:lnTo>
                  <a:lnTo>
                    <a:pt x="49" y="27"/>
                  </a:lnTo>
                  <a:lnTo>
                    <a:pt x="53" y="30"/>
                  </a:lnTo>
                  <a:lnTo>
                    <a:pt x="50" y="31"/>
                  </a:lnTo>
                  <a:lnTo>
                    <a:pt x="49" y="35"/>
                  </a:lnTo>
                  <a:lnTo>
                    <a:pt x="50" y="40"/>
                  </a:lnTo>
                  <a:lnTo>
                    <a:pt x="50" y="47"/>
                  </a:lnTo>
                  <a:lnTo>
                    <a:pt x="50" y="49"/>
                  </a:lnTo>
                  <a:lnTo>
                    <a:pt x="53" y="56"/>
                  </a:lnTo>
                  <a:lnTo>
                    <a:pt x="53" y="60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5"/>
                  </a:lnTo>
                  <a:lnTo>
                    <a:pt x="54" y="67"/>
                  </a:lnTo>
                  <a:lnTo>
                    <a:pt x="54" y="69"/>
                  </a:lnTo>
                  <a:lnTo>
                    <a:pt x="57" y="73"/>
                  </a:lnTo>
                  <a:lnTo>
                    <a:pt x="58" y="76"/>
                  </a:lnTo>
                  <a:lnTo>
                    <a:pt x="61" y="80"/>
                  </a:lnTo>
                  <a:lnTo>
                    <a:pt x="62" y="84"/>
                  </a:lnTo>
                  <a:lnTo>
                    <a:pt x="66" y="87"/>
                  </a:lnTo>
                  <a:lnTo>
                    <a:pt x="68" y="88"/>
                  </a:lnTo>
                  <a:lnTo>
                    <a:pt x="68" y="87"/>
                  </a:lnTo>
                  <a:lnTo>
                    <a:pt x="70" y="88"/>
                  </a:lnTo>
                  <a:lnTo>
                    <a:pt x="74" y="88"/>
                  </a:lnTo>
                  <a:lnTo>
                    <a:pt x="72" y="91"/>
                  </a:lnTo>
                  <a:lnTo>
                    <a:pt x="70" y="92"/>
                  </a:lnTo>
                  <a:lnTo>
                    <a:pt x="70" y="97"/>
                  </a:lnTo>
                  <a:lnTo>
                    <a:pt x="72" y="100"/>
                  </a:lnTo>
                  <a:lnTo>
                    <a:pt x="74" y="101"/>
                  </a:lnTo>
                  <a:lnTo>
                    <a:pt x="77" y="101"/>
                  </a:lnTo>
                  <a:lnTo>
                    <a:pt x="77" y="104"/>
                  </a:lnTo>
                  <a:lnTo>
                    <a:pt x="77" y="105"/>
                  </a:lnTo>
                  <a:lnTo>
                    <a:pt x="79" y="109"/>
                  </a:lnTo>
                  <a:lnTo>
                    <a:pt x="81" y="109"/>
                  </a:lnTo>
                  <a:lnTo>
                    <a:pt x="83" y="109"/>
                  </a:lnTo>
                  <a:lnTo>
                    <a:pt x="85" y="113"/>
                  </a:lnTo>
                  <a:lnTo>
                    <a:pt x="85" y="114"/>
                  </a:lnTo>
                  <a:lnTo>
                    <a:pt x="87" y="114"/>
                  </a:lnTo>
                  <a:lnTo>
                    <a:pt x="87" y="117"/>
                  </a:lnTo>
                  <a:lnTo>
                    <a:pt x="85" y="117"/>
                  </a:lnTo>
                  <a:lnTo>
                    <a:pt x="85" y="118"/>
                  </a:lnTo>
                  <a:lnTo>
                    <a:pt x="83" y="118"/>
                  </a:lnTo>
                  <a:lnTo>
                    <a:pt x="81" y="120"/>
                  </a:lnTo>
                  <a:lnTo>
                    <a:pt x="79" y="128"/>
                  </a:lnTo>
                  <a:lnTo>
                    <a:pt x="81" y="126"/>
                  </a:lnTo>
                  <a:lnTo>
                    <a:pt x="81" y="128"/>
                  </a:lnTo>
                  <a:lnTo>
                    <a:pt x="83" y="128"/>
                  </a:lnTo>
                  <a:lnTo>
                    <a:pt x="87" y="128"/>
                  </a:lnTo>
                  <a:lnTo>
                    <a:pt x="85" y="130"/>
                  </a:lnTo>
                  <a:lnTo>
                    <a:pt x="85" y="132"/>
                  </a:lnTo>
                  <a:lnTo>
                    <a:pt x="87" y="130"/>
                  </a:lnTo>
                  <a:lnTo>
                    <a:pt x="89" y="133"/>
                  </a:lnTo>
                  <a:lnTo>
                    <a:pt x="93" y="136"/>
                  </a:lnTo>
                  <a:lnTo>
                    <a:pt x="94" y="136"/>
                  </a:lnTo>
                  <a:lnTo>
                    <a:pt x="94" y="137"/>
                  </a:lnTo>
                  <a:lnTo>
                    <a:pt x="97" y="137"/>
                  </a:lnTo>
                  <a:lnTo>
                    <a:pt x="98" y="140"/>
                  </a:lnTo>
                  <a:lnTo>
                    <a:pt x="98" y="144"/>
                  </a:lnTo>
                  <a:lnTo>
                    <a:pt x="98" y="148"/>
                  </a:lnTo>
                  <a:lnTo>
                    <a:pt x="101" y="149"/>
                  </a:lnTo>
                  <a:lnTo>
                    <a:pt x="107" y="158"/>
                  </a:lnTo>
                  <a:lnTo>
                    <a:pt x="115" y="168"/>
                  </a:lnTo>
                  <a:lnTo>
                    <a:pt x="121" y="177"/>
                  </a:lnTo>
                  <a:lnTo>
                    <a:pt x="125" y="181"/>
                  </a:lnTo>
                  <a:lnTo>
                    <a:pt x="125" y="187"/>
                  </a:lnTo>
                  <a:lnTo>
                    <a:pt x="125" y="193"/>
                  </a:lnTo>
                  <a:lnTo>
                    <a:pt x="125" y="197"/>
                  </a:lnTo>
                  <a:lnTo>
                    <a:pt x="131" y="205"/>
                  </a:lnTo>
                  <a:lnTo>
                    <a:pt x="131" y="206"/>
                  </a:lnTo>
                  <a:lnTo>
                    <a:pt x="127" y="210"/>
                  </a:lnTo>
                  <a:lnTo>
                    <a:pt x="123" y="218"/>
                  </a:lnTo>
                  <a:lnTo>
                    <a:pt x="125" y="218"/>
                  </a:lnTo>
                  <a:lnTo>
                    <a:pt x="127" y="218"/>
                  </a:lnTo>
                  <a:lnTo>
                    <a:pt x="127" y="219"/>
                  </a:lnTo>
                  <a:lnTo>
                    <a:pt x="123" y="221"/>
                  </a:lnTo>
                  <a:lnTo>
                    <a:pt x="121" y="221"/>
                  </a:lnTo>
                  <a:lnTo>
                    <a:pt x="119" y="223"/>
                  </a:lnTo>
                  <a:lnTo>
                    <a:pt x="119" y="227"/>
                  </a:lnTo>
                  <a:lnTo>
                    <a:pt x="121" y="231"/>
                  </a:lnTo>
                  <a:lnTo>
                    <a:pt x="125" y="238"/>
                  </a:lnTo>
                  <a:lnTo>
                    <a:pt x="127" y="242"/>
                  </a:lnTo>
                  <a:lnTo>
                    <a:pt x="133" y="246"/>
                  </a:lnTo>
                  <a:lnTo>
                    <a:pt x="134" y="246"/>
                  </a:lnTo>
                  <a:lnTo>
                    <a:pt x="137" y="247"/>
                  </a:lnTo>
                  <a:lnTo>
                    <a:pt x="141" y="251"/>
                  </a:lnTo>
                  <a:lnTo>
                    <a:pt x="145" y="254"/>
                  </a:lnTo>
                  <a:lnTo>
                    <a:pt x="146" y="259"/>
                  </a:lnTo>
                  <a:lnTo>
                    <a:pt x="151" y="263"/>
                  </a:lnTo>
                  <a:lnTo>
                    <a:pt x="158" y="264"/>
                  </a:lnTo>
                  <a:lnTo>
                    <a:pt x="163" y="267"/>
                  </a:lnTo>
                  <a:lnTo>
                    <a:pt x="167" y="267"/>
                  </a:lnTo>
                  <a:lnTo>
                    <a:pt x="168" y="267"/>
                  </a:lnTo>
                  <a:lnTo>
                    <a:pt x="171" y="268"/>
                  </a:lnTo>
                  <a:lnTo>
                    <a:pt x="176" y="272"/>
                  </a:lnTo>
                  <a:lnTo>
                    <a:pt x="180" y="278"/>
                  </a:lnTo>
                  <a:lnTo>
                    <a:pt x="188" y="282"/>
                  </a:lnTo>
                  <a:lnTo>
                    <a:pt x="198" y="286"/>
                  </a:lnTo>
                  <a:lnTo>
                    <a:pt x="203" y="290"/>
                  </a:lnTo>
                  <a:lnTo>
                    <a:pt x="208" y="291"/>
                  </a:lnTo>
                  <a:lnTo>
                    <a:pt x="215" y="291"/>
                  </a:lnTo>
                  <a:lnTo>
                    <a:pt x="216" y="294"/>
                  </a:lnTo>
                  <a:lnTo>
                    <a:pt x="219" y="295"/>
                  </a:lnTo>
                  <a:lnTo>
                    <a:pt x="222" y="298"/>
                  </a:lnTo>
                  <a:lnTo>
                    <a:pt x="224" y="299"/>
                  </a:lnTo>
                  <a:lnTo>
                    <a:pt x="228" y="302"/>
                  </a:lnTo>
                  <a:lnTo>
                    <a:pt x="230" y="303"/>
                  </a:lnTo>
                  <a:lnTo>
                    <a:pt x="234" y="306"/>
                  </a:lnTo>
                  <a:lnTo>
                    <a:pt x="239" y="306"/>
                  </a:lnTo>
                  <a:lnTo>
                    <a:pt x="243" y="307"/>
                  </a:lnTo>
                  <a:lnTo>
                    <a:pt x="248" y="308"/>
                  </a:lnTo>
                  <a:lnTo>
                    <a:pt x="252" y="308"/>
                  </a:lnTo>
                  <a:lnTo>
                    <a:pt x="265" y="306"/>
                  </a:lnTo>
                  <a:lnTo>
                    <a:pt x="272" y="302"/>
                  </a:lnTo>
                  <a:lnTo>
                    <a:pt x="279" y="299"/>
                  </a:lnTo>
                  <a:lnTo>
                    <a:pt x="276" y="299"/>
                  </a:lnTo>
                  <a:lnTo>
                    <a:pt x="277" y="295"/>
                  </a:lnTo>
                  <a:lnTo>
                    <a:pt x="279" y="295"/>
                  </a:lnTo>
                  <a:lnTo>
                    <a:pt x="279" y="298"/>
                  </a:lnTo>
                  <a:lnTo>
                    <a:pt x="283" y="298"/>
                  </a:lnTo>
                  <a:lnTo>
                    <a:pt x="279" y="299"/>
                  </a:lnTo>
                  <a:lnTo>
                    <a:pt x="287" y="302"/>
                  </a:lnTo>
                  <a:lnTo>
                    <a:pt x="285" y="299"/>
                  </a:lnTo>
                  <a:lnTo>
                    <a:pt x="285" y="298"/>
                  </a:lnTo>
                  <a:lnTo>
                    <a:pt x="292" y="303"/>
                  </a:lnTo>
                  <a:lnTo>
                    <a:pt x="299" y="308"/>
                  </a:lnTo>
                  <a:lnTo>
                    <a:pt x="304" y="315"/>
                  </a:lnTo>
                  <a:lnTo>
                    <a:pt x="308" y="316"/>
                  </a:lnTo>
                  <a:lnTo>
                    <a:pt x="309" y="320"/>
                  </a:lnTo>
                  <a:lnTo>
                    <a:pt x="312" y="324"/>
                  </a:lnTo>
                  <a:lnTo>
                    <a:pt x="316" y="329"/>
                  </a:lnTo>
                  <a:lnTo>
                    <a:pt x="316" y="328"/>
                  </a:lnTo>
                  <a:lnTo>
                    <a:pt x="316" y="328"/>
                  </a:lnTo>
                  <a:lnTo>
                    <a:pt x="317" y="326"/>
                  </a:lnTo>
                  <a:lnTo>
                    <a:pt x="317" y="322"/>
                  </a:lnTo>
                  <a:lnTo>
                    <a:pt x="319" y="320"/>
                  </a:lnTo>
                  <a:lnTo>
                    <a:pt x="319" y="316"/>
                  </a:lnTo>
                  <a:lnTo>
                    <a:pt x="319" y="315"/>
                  </a:lnTo>
                  <a:lnTo>
                    <a:pt x="325" y="303"/>
                  </a:lnTo>
                  <a:lnTo>
                    <a:pt x="326" y="302"/>
                  </a:lnTo>
                  <a:lnTo>
                    <a:pt x="330" y="302"/>
                  </a:lnTo>
                  <a:lnTo>
                    <a:pt x="336" y="302"/>
                  </a:lnTo>
                  <a:lnTo>
                    <a:pt x="342" y="302"/>
                  </a:lnTo>
                  <a:lnTo>
                    <a:pt x="348" y="302"/>
                  </a:lnTo>
                  <a:lnTo>
                    <a:pt x="348" y="295"/>
                  </a:lnTo>
                  <a:lnTo>
                    <a:pt x="346" y="294"/>
                  </a:lnTo>
                  <a:lnTo>
                    <a:pt x="344" y="290"/>
                  </a:lnTo>
                  <a:lnTo>
                    <a:pt x="342" y="288"/>
                  </a:lnTo>
                  <a:lnTo>
                    <a:pt x="338" y="284"/>
                  </a:lnTo>
                  <a:lnTo>
                    <a:pt x="334" y="280"/>
                  </a:lnTo>
                  <a:lnTo>
                    <a:pt x="338" y="280"/>
                  </a:lnTo>
                  <a:lnTo>
                    <a:pt x="340" y="280"/>
                  </a:lnTo>
                  <a:lnTo>
                    <a:pt x="342" y="278"/>
                  </a:lnTo>
                  <a:lnTo>
                    <a:pt x="342" y="275"/>
                  </a:lnTo>
                  <a:lnTo>
                    <a:pt x="344" y="271"/>
                  </a:lnTo>
                  <a:lnTo>
                    <a:pt x="346" y="268"/>
                  </a:lnTo>
                  <a:lnTo>
                    <a:pt x="349" y="268"/>
                  </a:lnTo>
                  <a:lnTo>
                    <a:pt x="357" y="271"/>
                  </a:lnTo>
                  <a:lnTo>
                    <a:pt x="373" y="271"/>
                  </a:lnTo>
                  <a:lnTo>
                    <a:pt x="372" y="275"/>
                  </a:lnTo>
                  <a:lnTo>
                    <a:pt x="373" y="272"/>
                  </a:lnTo>
                  <a:lnTo>
                    <a:pt x="374" y="268"/>
                  </a:lnTo>
                  <a:lnTo>
                    <a:pt x="374" y="267"/>
                  </a:lnTo>
                  <a:lnTo>
                    <a:pt x="376" y="268"/>
                  </a:lnTo>
                  <a:lnTo>
                    <a:pt x="380" y="262"/>
                  </a:lnTo>
                  <a:lnTo>
                    <a:pt x="384" y="259"/>
                  </a:lnTo>
                  <a:lnTo>
                    <a:pt x="388" y="258"/>
                  </a:lnTo>
                  <a:lnTo>
                    <a:pt x="388" y="255"/>
                  </a:lnTo>
                  <a:lnTo>
                    <a:pt x="392" y="251"/>
                  </a:lnTo>
                  <a:lnTo>
                    <a:pt x="392" y="258"/>
                  </a:lnTo>
                  <a:lnTo>
                    <a:pt x="392" y="262"/>
                  </a:lnTo>
                  <a:lnTo>
                    <a:pt x="393" y="263"/>
                  </a:lnTo>
                  <a:lnTo>
                    <a:pt x="396" y="258"/>
                  </a:lnTo>
                  <a:lnTo>
                    <a:pt x="397" y="251"/>
                  </a:lnTo>
                  <a:lnTo>
                    <a:pt x="404" y="242"/>
                  </a:lnTo>
                  <a:lnTo>
                    <a:pt x="400" y="245"/>
                  </a:lnTo>
                  <a:lnTo>
                    <a:pt x="400" y="242"/>
                  </a:lnTo>
                  <a:lnTo>
                    <a:pt x="401" y="241"/>
                  </a:lnTo>
                  <a:lnTo>
                    <a:pt x="404" y="238"/>
                  </a:lnTo>
                  <a:lnTo>
                    <a:pt x="400" y="238"/>
                  </a:lnTo>
                  <a:lnTo>
                    <a:pt x="404" y="234"/>
                  </a:lnTo>
                  <a:lnTo>
                    <a:pt x="404" y="233"/>
                  </a:lnTo>
                  <a:lnTo>
                    <a:pt x="405" y="231"/>
                  </a:lnTo>
                  <a:lnTo>
                    <a:pt x="405" y="229"/>
                  </a:lnTo>
                  <a:lnTo>
                    <a:pt x="409" y="223"/>
                  </a:lnTo>
                  <a:lnTo>
                    <a:pt x="414" y="218"/>
                  </a:lnTo>
                  <a:lnTo>
                    <a:pt x="418" y="211"/>
                  </a:lnTo>
                  <a:lnTo>
                    <a:pt x="418" y="207"/>
                  </a:lnTo>
                  <a:lnTo>
                    <a:pt x="418" y="205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lnTo>
                    <a:pt x="417" y="202"/>
                  </a:lnTo>
                  <a:close/>
                  <a:moveTo>
                    <a:pt x="252" y="198"/>
                  </a:moveTo>
                  <a:lnTo>
                    <a:pt x="248" y="193"/>
                  </a:lnTo>
                  <a:lnTo>
                    <a:pt x="252" y="202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lnTo>
                    <a:pt x="252" y="198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4789758" y="4112214"/>
              <a:ext cx="460815" cy="1306018"/>
            </a:xfrm>
            <a:custGeom>
              <a:avLst/>
              <a:gdLst>
                <a:gd name="T0" fmla="*/ 220 w 255"/>
                <a:gd name="T1" fmla="*/ 525 h 596"/>
                <a:gd name="T2" fmla="*/ 216 w 255"/>
                <a:gd name="T3" fmla="*/ 536 h 596"/>
                <a:gd name="T4" fmla="*/ 223 w 255"/>
                <a:gd name="T5" fmla="*/ 537 h 596"/>
                <a:gd name="T6" fmla="*/ 235 w 255"/>
                <a:gd name="T7" fmla="*/ 528 h 596"/>
                <a:gd name="T8" fmla="*/ 239 w 255"/>
                <a:gd name="T9" fmla="*/ 524 h 596"/>
                <a:gd name="T10" fmla="*/ 233 w 255"/>
                <a:gd name="T11" fmla="*/ 544 h 596"/>
                <a:gd name="T12" fmla="*/ 240 w 255"/>
                <a:gd name="T13" fmla="*/ 533 h 596"/>
                <a:gd name="T14" fmla="*/ 253 w 255"/>
                <a:gd name="T15" fmla="*/ 527 h 596"/>
                <a:gd name="T16" fmla="*/ 217 w 255"/>
                <a:gd name="T17" fmla="*/ 524 h 596"/>
                <a:gd name="T18" fmla="*/ 174 w 255"/>
                <a:gd name="T19" fmla="*/ 565 h 596"/>
                <a:gd name="T20" fmla="*/ 180 w 255"/>
                <a:gd name="T21" fmla="*/ 590 h 596"/>
                <a:gd name="T22" fmla="*/ 227 w 255"/>
                <a:gd name="T23" fmla="*/ 593 h 596"/>
                <a:gd name="T24" fmla="*/ 208 w 255"/>
                <a:gd name="T25" fmla="*/ 529 h 596"/>
                <a:gd name="T26" fmla="*/ 209 w 255"/>
                <a:gd name="T27" fmla="*/ 529 h 596"/>
                <a:gd name="T28" fmla="*/ 146 w 255"/>
                <a:gd name="T29" fmla="*/ 536 h 596"/>
                <a:gd name="T30" fmla="*/ 144 w 255"/>
                <a:gd name="T31" fmla="*/ 512 h 596"/>
                <a:gd name="T32" fmla="*/ 148 w 255"/>
                <a:gd name="T33" fmla="*/ 495 h 596"/>
                <a:gd name="T34" fmla="*/ 162 w 255"/>
                <a:gd name="T35" fmla="*/ 470 h 596"/>
                <a:gd name="T36" fmla="*/ 130 w 255"/>
                <a:gd name="T37" fmla="*/ 426 h 596"/>
                <a:gd name="T38" fmla="*/ 148 w 255"/>
                <a:gd name="T39" fmla="*/ 411 h 596"/>
                <a:gd name="T40" fmla="*/ 154 w 255"/>
                <a:gd name="T41" fmla="*/ 382 h 596"/>
                <a:gd name="T42" fmla="*/ 163 w 255"/>
                <a:gd name="T43" fmla="*/ 377 h 596"/>
                <a:gd name="T44" fmla="*/ 144 w 255"/>
                <a:gd name="T45" fmla="*/ 371 h 596"/>
                <a:gd name="T46" fmla="*/ 132 w 255"/>
                <a:gd name="T47" fmla="*/ 345 h 596"/>
                <a:gd name="T48" fmla="*/ 167 w 255"/>
                <a:gd name="T49" fmla="*/ 333 h 596"/>
                <a:gd name="T50" fmla="*/ 170 w 255"/>
                <a:gd name="T51" fmla="*/ 312 h 596"/>
                <a:gd name="T52" fmla="*/ 236 w 255"/>
                <a:gd name="T53" fmla="*/ 275 h 596"/>
                <a:gd name="T54" fmla="*/ 211 w 255"/>
                <a:gd name="T55" fmla="*/ 237 h 596"/>
                <a:gd name="T56" fmla="*/ 196 w 255"/>
                <a:gd name="T57" fmla="*/ 206 h 596"/>
                <a:gd name="T58" fmla="*/ 194 w 255"/>
                <a:gd name="T59" fmla="*/ 171 h 596"/>
                <a:gd name="T60" fmla="*/ 203 w 255"/>
                <a:gd name="T61" fmla="*/ 143 h 596"/>
                <a:gd name="T62" fmla="*/ 231 w 255"/>
                <a:gd name="T63" fmla="*/ 106 h 596"/>
                <a:gd name="T64" fmla="*/ 233 w 255"/>
                <a:gd name="T65" fmla="*/ 69 h 596"/>
                <a:gd name="T66" fmla="*/ 223 w 255"/>
                <a:gd name="T67" fmla="*/ 93 h 596"/>
                <a:gd name="T68" fmla="*/ 200 w 255"/>
                <a:gd name="T69" fmla="*/ 103 h 596"/>
                <a:gd name="T70" fmla="*/ 175 w 255"/>
                <a:gd name="T71" fmla="*/ 86 h 596"/>
                <a:gd name="T72" fmla="*/ 167 w 255"/>
                <a:gd name="T73" fmla="*/ 56 h 596"/>
                <a:gd name="T74" fmla="*/ 113 w 255"/>
                <a:gd name="T75" fmla="*/ 26 h 596"/>
                <a:gd name="T76" fmla="*/ 79 w 255"/>
                <a:gd name="T77" fmla="*/ 4 h 596"/>
                <a:gd name="T78" fmla="*/ 38 w 255"/>
                <a:gd name="T79" fmla="*/ 0 h 596"/>
                <a:gd name="T80" fmla="*/ 25 w 255"/>
                <a:gd name="T81" fmla="*/ 42 h 596"/>
                <a:gd name="T82" fmla="*/ 16 w 255"/>
                <a:gd name="T83" fmla="*/ 79 h 596"/>
                <a:gd name="T84" fmla="*/ 5 w 255"/>
                <a:gd name="T85" fmla="*/ 118 h 596"/>
                <a:gd name="T86" fmla="*/ 4 w 255"/>
                <a:gd name="T87" fmla="*/ 160 h 596"/>
                <a:gd name="T88" fmla="*/ 13 w 255"/>
                <a:gd name="T89" fmla="*/ 198 h 596"/>
                <a:gd name="T90" fmla="*/ 25 w 255"/>
                <a:gd name="T91" fmla="*/ 224 h 596"/>
                <a:gd name="T92" fmla="*/ 22 w 255"/>
                <a:gd name="T93" fmla="*/ 261 h 596"/>
                <a:gd name="T94" fmla="*/ 30 w 255"/>
                <a:gd name="T95" fmla="*/ 302 h 596"/>
                <a:gd name="T96" fmla="*/ 29 w 255"/>
                <a:gd name="T97" fmla="*/ 332 h 596"/>
                <a:gd name="T98" fmla="*/ 40 w 255"/>
                <a:gd name="T99" fmla="*/ 368 h 596"/>
                <a:gd name="T100" fmla="*/ 49 w 255"/>
                <a:gd name="T101" fmla="*/ 394 h 596"/>
                <a:gd name="T102" fmla="*/ 66 w 255"/>
                <a:gd name="T103" fmla="*/ 411 h 596"/>
                <a:gd name="T104" fmla="*/ 65 w 255"/>
                <a:gd name="T105" fmla="*/ 430 h 596"/>
                <a:gd name="T106" fmla="*/ 74 w 255"/>
                <a:gd name="T107" fmla="*/ 459 h 596"/>
                <a:gd name="T108" fmla="*/ 75 w 255"/>
                <a:gd name="T109" fmla="*/ 490 h 596"/>
                <a:gd name="T110" fmla="*/ 74 w 255"/>
                <a:gd name="T111" fmla="*/ 510 h 596"/>
                <a:gd name="T112" fmla="*/ 95 w 255"/>
                <a:gd name="T113" fmla="*/ 519 h 596"/>
                <a:gd name="T114" fmla="*/ 122 w 255"/>
                <a:gd name="T115" fmla="*/ 543 h 596"/>
                <a:gd name="T116" fmla="*/ 163 w 255"/>
                <a:gd name="T117" fmla="*/ 54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596">
                  <a:moveTo>
                    <a:pt x="235" y="528"/>
                  </a:moveTo>
                  <a:lnTo>
                    <a:pt x="236" y="525"/>
                  </a:lnTo>
                  <a:lnTo>
                    <a:pt x="236" y="524"/>
                  </a:lnTo>
                  <a:lnTo>
                    <a:pt x="235" y="524"/>
                  </a:lnTo>
                  <a:lnTo>
                    <a:pt x="235" y="523"/>
                  </a:lnTo>
                  <a:lnTo>
                    <a:pt x="233" y="524"/>
                  </a:lnTo>
                  <a:lnTo>
                    <a:pt x="233" y="525"/>
                  </a:lnTo>
                  <a:lnTo>
                    <a:pt x="225" y="524"/>
                  </a:lnTo>
                  <a:lnTo>
                    <a:pt x="224" y="525"/>
                  </a:lnTo>
                  <a:lnTo>
                    <a:pt x="220" y="524"/>
                  </a:lnTo>
                  <a:lnTo>
                    <a:pt x="220" y="525"/>
                  </a:lnTo>
                  <a:lnTo>
                    <a:pt x="219" y="527"/>
                  </a:lnTo>
                  <a:lnTo>
                    <a:pt x="220" y="527"/>
                  </a:lnTo>
                  <a:lnTo>
                    <a:pt x="221" y="527"/>
                  </a:lnTo>
                  <a:lnTo>
                    <a:pt x="225" y="531"/>
                  </a:lnTo>
                  <a:lnTo>
                    <a:pt x="223" y="531"/>
                  </a:lnTo>
                  <a:lnTo>
                    <a:pt x="221" y="533"/>
                  </a:lnTo>
                  <a:lnTo>
                    <a:pt x="220" y="533"/>
                  </a:lnTo>
                  <a:lnTo>
                    <a:pt x="217" y="535"/>
                  </a:lnTo>
                  <a:lnTo>
                    <a:pt x="220" y="536"/>
                  </a:lnTo>
                  <a:lnTo>
                    <a:pt x="219" y="536"/>
                  </a:lnTo>
                  <a:lnTo>
                    <a:pt x="216" y="536"/>
                  </a:lnTo>
                  <a:lnTo>
                    <a:pt x="215" y="536"/>
                  </a:lnTo>
                  <a:lnTo>
                    <a:pt x="215" y="537"/>
                  </a:lnTo>
                  <a:lnTo>
                    <a:pt x="212" y="537"/>
                  </a:lnTo>
                  <a:lnTo>
                    <a:pt x="212" y="539"/>
                  </a:lnTo>
                  <a:lnTo>
                    <a:pt x="215" y="541"/>
                  </a:lnTo>
                  <a:lnTo>
                    <a:pt x="215" y="540"/>
                  </a:lnTo>
                  <a:lnTo>
                    <a:pt x="216" y="540"/>
                  </a:lnTo>
                  <a:lnTo>
                    <a:pt x="217" y="543"/>
                  </a:lnTo>
                  <a:lnTo>
                    <a:pt x="220" y="540"/>
                  </a:lnTo>
                  <a:lnTo>
                    <a:pt x="223" y="539"/>
                  </a:lnTo>
                  <a:lnTo>
                    <a:pt x="223" y="537"/>
                  </a:lnTo>
                  <a:lnTo>
                    <a:pt x="225" y="536"/>
                  </a:lnTo>
                  <a:lnTo>
                    <a:pt x="227" y="537"/>
                  </a:lnTo>
                  <a:lnTo>
                    <a:pt x="228" y="536"/>
                  </a:lnTo>
                  <a:lnTo>
                    <a:pt x="229" y="533"/>
                  </a:lnTo>
                  <a:lnTo>
                    <a:pt x="231" y="533"/>
                  </a:lnTo>
                  <a:lnTo>
                    <a:pt x="233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lnTo>
                    <a:pt x="235" y="528"/>
                  </a:lnTo>
                  <a:close/>
                  <a:moveTo>
                    <a:pt x="253" y="527"/>
                  </a:moveTo>
                  <a:lnTo>
                    <a:pt x="255" y="527"/>
                  </a:lnTo>
                  <a:lnTo>
                    <a:pt x="252" y="524"/>
                  </a:lnTo>
                  <a:lnTo>
                    <a:pt x="251" y="524"/>
                  </a:lnTo>
                  <a:lnTo>
                    <a:pt x="248" y="524"/>
                  </a:lnTo>
                  <a:lnTo>
                    <a:pt x="245" y="521"/>
                  </a:lnTo>
                  <a:lnTo>
                    <a:pt x="243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7" y="524"/>
                  </a:lnTo>
                  <a:lnTo>
                    <a:pt x="239" y="532"/>
                  </a:lnTo>
                  <a:lnTo>
                    <a:pt x="237" y="531"/>
                  </a:lnTo>
                  <a:lnTo>
                    <a:pt x="235" y="531"/>
                  </a:lnTo>
                  <a:lnTo>
                    <a:pt x="233" y="532"/>
                  </a:lnTo>
                  <a:lnTo>
                    <a:pt x="232" y="533"/>
                  </a:lnTo>
                  <a:lnTo>
                    <a:pt x="231" y="533"/>
                  </a:lnTo>
                  <a:lnTo>
                    <a:pt x="231" y="539"/>
                  </a:lnTo>
                  <a:lnTo>
                    <a:pt x="231" y="540"/>
                  </a:lnTo>
                  <a:lnTo>
                    <a:pt x="232" y="543"/>
                  </a:lnTo>
                  <a:lnTo>
                    <a:pt x="233" y="544"/>
                  </a:lnTo>
                  <a:lnTo>
                    <a:pt x="235" y="540"/>
                  </a:lnTo>
                  <a:lnTo>
                    <a:pt x="236" y="541"/>
                  </a:lnTo>
                  <a:lnTo>
                    <a:pt x="239" y="541"/>
                  </a:lnTo>
                  <a:lnTo>
                    <a:pt x="237" y="540"/>
                  </a:lnTo>
                  <a:lnTo>
                    <a:pt x="237" y="537"/>
                  </a:lnTo>
                  <a:lnTo>
                    <a:pt x="239" y="537"/>
                  </a:lnTo>
                  <a:lnTo>
                    <a:pt x="241" y="537"/>
                  </a:lnTo>
                  <a:lnTo>
                    <a:pt x="243" y="539"/>
                  </a:lnTo>
                  <a:lnTo>
                    <a:pt x="243" y="537"/>
                  </a:lnTo>
                  <a:lnTo>
                    <a:pt x="240" y="535"/>
                  </a:lnTo>
                  <a:lnTo>
                    <a:pt x="240" y="533"/>
                  </a:lnTo>
                  <a:lnTo>
                    <a:pt x="241" y="533"/>
                  </a:lnTo>
                  <a:lnTo>
                    <a:pt x="248" y="533"/>
                  </a:lnTo>
                  <a:lnTo>
                    <a:pt x="249" y="533"/>
                  </a:lnTo>
                  <a:lnTo>
                    <a:pt x="252" y="531"/>
                  </a:lnTo>
                  <a:lnTo>
                    <a:pt x="253" y="531"/>
                  </a:lnTo>
                  <a:lnTo>
                    <a:pt x="255" y="531"/>
                  </a:lnTo>
                  <a:lnTo>
                    <a:pt x="255" y="529"/>
                  </a:lnTo>
                  <a:lnTo>
                    <a:pt x="253" y="528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lnTo>
                    <a:pt x="253" y="527"/>
                  </a:lnTo>
                  <a:close/>
                  <a:moveTo>
                    <a:pt x="217" y="524"/>
                  </a:moveTo>
                  <a:lnTo>
                    <a:pt x="220" y="524"/>
                  </a:lnTo>
                  <a:lnTo>
                    <a:pt x="217" y="523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lnTo>
                    <a:pt x="217" y="524"/>
                  </a:lnTo>
                  <a:close/>
                  <a:moveTo>
                    <a:pt x="219" y="590"/>
                  </a:moveTo>
                  <a:lnTo>
                    <a:pt x="213" y="588"/>
                  </a:lnTo>
                  <a:lnTo>
                    <a:pt x="207" y="587"/>
                  </a:lnTo>
                  <a:lnTo>
                    <a:pt x="196" y="580"/>
                  </a:lnTo>
                  <a:lnTo>
                    <a:pt x="187" y="575"/>
                  </a:lnTo>
                  <a:lnTo>
                    <a:pt x="179" y="571"/>
                  </a:lnTo>
                  <a:lnTo>
                    <a:pt x="176" y="567"/>
                  </a:lnTo>
                  <a:lnTo>
                    <a:pt x="174" y="565"/>
                  </a:lnTo>
                  <a:lnTo>
                    <a:pt x="170" y="565"/>
                  </a:lnTo>
                  <a:lnTo>
                    <a:pt x="170" y="563"/>
                  </a:lnTo>
                  <a:lnTo>
                    <a:pt x="170" y="561"/>
                  </a:lnTo>
                  <a:lnTo>
                    <a:pt x="171" y="563"/>
                  </a:lnTo>
                  <a:lnTo>
                    <a:pt x="167" y="557"/>
                  </a:lnTo>
                  <a:lnTo>
                    <a:pt x="162" y="553"/>
                  </a:lnTo>
                  <a:lnTo>
                    <a:pt x="163" y="557"/>
                  </a:lnTo>
                  <a:lnTo>
                    <a:pt x="166" y="561"/>
                  </a:lnTo>
                  <a:lnTo>
                    <a:pt x="175" y="580"/>
                  </a:lnTo>
                  <a:lnTo>
                    <a:pt x="179" y="590"/>
                  </a:lnTo>
                  <a:lnTo>
                    <a:pt x="180" y="590"/>
                  </a:lnTo>
                  <a:lnTo>
                    <a:pt x="180" y="592"/>
                  </a:lnTo>
                  <a:lnTo>
                    <a:pt x="183" y="592"/>
                  </a:lnTo>
                  <a:lnTo>
                    <a:pt x="187" y="592"/>
                  </a:lnTo>
                  <a:lnTo>
                    <a:pt x="192" y="593"/>
                  </a:lnTo>
                  <a:lnTo>
                    <a:pt x="196" y="593"/>
                  </a:lnTo>
                  <a:lnTo>
                    <a:pt x="200" y="593"/>
                  </a:lnTo>
                  <a:lnTo>
                    <a:pt x="209" y="596"/>
                  </a:lnTo>
                  <a:lnTo>
                    <a:pt x="215" y="593"/>
                  </a:lnTo>
                  <a:lnTo>
                    <a:pt x="219" y="593"/>
                  </a:lnTo>
                  <a:lnTo>
                    <a:pt x="223" y="593"/>
                  </a:lnTo>
                  <a:lnTo>
                    <a:pt x="227" y="593"/>
                  </a:lnTo>
                  <a:lnTo>
                    <a:pt x="227" y="590"/>
                  </a:lnTo>
                  <a:lnTo>
                    <a:pt x="224" y="588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lnTo>
                    <a:pt x="219" y="590"/>
                  </a:lnTo>
                  <a:close/>
                  <a:moveTo>
                    <a:pt x="209" y="529"/>
                  </a:moveTo>
                  <a:lnTo>
                    <a:pt x="208" y="529"/>
                  </a:lnTo>
                  <a:lnTo>
                    <a:pt x="208" y="532"/>
                  </a:lnTo>
                  <a:lnTo>
                    <a:pt x="211" y="535"/>
                  </a:lnTo>
                  <a:lnTo>
                    <a:pt x="212" y="536"/>
                  </a:lnTo>
                  <a:lnTo>
                    <a:pt x="213" y="535"/>
                  </a:lnTo>
                  <a:lnTo>
                    <a:pt x="213" y="532"/>
                  </a:lnTo>
                  <a:lnTo>
                    <a:pt x="212" y="532"/>
                  </a:lnTo>
                  <a:lnTo>
                    <a:pt x="211" y="532"/>
                  </a:lnTo>
                  <a:lnTo>
                    <a:pt x="209" y="532"/>
                  </a:lnTo>
                  <a:lnTo>
                    <a:pt x="209" y="531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lnTo>
                    <a:pt x="209" y="529"/>
                  </a:lnTo>
                  <a:close/>
                  <a:moveTo>
                    <a:pt x="163" y="549"/>
                  </a:moveTo>
                  <a:lnTo>
                    <a:pt x="159" y="544"/>
                  </a:lnTo>
                  <a:lnTo>
                    <a:pt x="154" y="540"/>
                  </a:lnTo>
                  <a:lnTo>
                    <a:pt x="150" y="539"/>
                  </a:lnTo>
                  <a:lnTo>
                    <a:pt x="148" y="536"/>
                  </a:lnTo>
                  <a:lnTo>
                    <a:pt x="146" y="536"/>
                  </a:lnTo>
                  <a:lnTo>
                    <a:pt x="144" y="536"/>
                  </a:lnTo>
                  <a:lnTo>
                    <a:pt x="146" y="535"/>
                  </a:lnTo>
                  <a:lnTo>
                    <a:pt x="144" y="529"/>
                  </a:lnTo>
                  <a:lnTo>
                    <a:pt x="140" y="527"/>
                  </a:lnTo>
                  <a:lnTo>
                    <a:pt x="139" y="527"/>
                  </a:lnTo>
                  <a:lnTo>
                    <a:pt x="139" y="523"/>
                  </a:lnTo>
                  <a:lnTo>
                    <a:pt x="139" y="521"/>
                  </a:lnTo>
                  <a:lnTo>
                    <a:pt x="139" y="516"/>
                  </a:lnTo>
                  <a:lnTo>
                    <a:pt x="140" y="514"/>
                  </a:lnTo>
                  <a:lnTo>
                    <a:pt x="143" y="514"/>
                  </a:lnTo>
                  <a:lnTo>
                    <a:pt x="144" y="512"/>
                  </a:lnTo>
                  <a:lnTo>
                    <a:pt x="144" y="510"/>
                  </a:lnTo>
                  <a:lnTo>
                    <a:pt x="140" y="508"/>
                  </a:lnTo>
                  <a:lnTo>
                    <a:pt x="140" y="504"/>
                  </a:lnTo>
                  <a:lnTo>
                    <a:pt x="143" y="508"/>
                  </a:lnTo>
                  <a:lnTo>
                    <a:pt x="144" y="510"/>
                  </a:lnTo>
                  <a:lnTo>
                    <a:pt x="148" y="510"/>
                  </a:lnTo>
                  <a:lnTo>
                    <a:pt x="152" y="508"/>
                  </a:lnTo>
                  <a:lnTo>
                    <a:pt x="152" y="504"/>
                  </a:lnTo>
                  <a:lnTo>
                    <a:pt x="150" y="495"/>
                  </a:lnTo>
                  <a:lnTo>
                    <a:pt x="148" y="496"/>
                  </a:lnTo>
                  <a:lnTo>
                    <a:pt x="148" y="495"/>
                  </a:lnTo>
                  <a:lnTo>
                    <a:pt x="148" y="492"/>
                  </a:lnTo>
                  <a:lnTo>
                    <a:pt x="148" y="491"/>
                  </a:lnTo>
                  <a:lnTo>
                    <a:pt x="150" y="490"/>
                  </a:lnTo>
                  <a:lnTo>
                    <a:pt x="156" y="482"/>
                  </a:lnTo>
                  <a:lnTo>
                    <a:pt x="159" y="478"/>
                  </a:lnTo>
                  <a:lnTo>
                    <a:pt x="162" y="476"/>
                  </a:lnTo>
                  <a:lnTo>
                    <a:pt x="166" y="474"/>
                  </a:lnTo>
                  <a:lnTo>
                    <a:pt x="163" y="474"/>
                  </a:lnTo>
                  <a:lnTo>
                    <a:pt x="166" y="472"/>
                  </a:lnTo>
                  <a:lnTo>
                    <a:pt x="163" y="470"/>
                  </a:lnTo>
                  <a:lnTo>
                    <a:pt x="162" y="470"/>
                  </a:lnTo>
                  <a:lnTo>
                    <a:pt x="163" y="466"/>
                  </a:lnTo>
                  <a:lnTo>
                    <a:pt x="162" y="460"/>
                  </a:lnTo>
                  <a:lnTo>
                    <a:pt x="159" y="456"/>
                  </a:lnTo>
                  <a:lnTo>
                    <a:pt x="156" y="456"/>
                  </a:lnTo>
                  <a:lnTo>
                    <a:pt x="152" y="456"/>
                  </a:lnTo>
                  <a:lnTo>
                    <a:pt x="146" y="455"/>
                  </a:lnTo>
                  <a:lnTo>
                    <a:pt x="136" y="448"/>
                  </a:lnTo>
                  <a:lnTo>
                    <a:pt x="130" y="443"/>
                  </a:lnTo>
                  <a:lnTo>
                    <a:pt x="127" y="439"/>
                  </a:lnTo>
                  <a:lnTo>
                    <a:pt x="127" y="434"/>
                  </a:lnTo>
                  <a:lnTo>
                    <a:pt x="130" y="426"/>
                  </a:lnTo>
                  <a:lnTo>
                    <a:pt x="132" y="425"/>
                  </a:lnTo>
                  <a:lnTo>
                    <a:pt x="136" y="425"/>
                  </a:lnTo>
                  <a:lnTo>
                    <a:pt x="136" y="422"/>
                  </a:lnTo>
                  <a:lnTo>
                    <a:pt x="136" y="421"/>
                  </a:lnTo>
                  <a:lnTo>
                    <a:pt x="140" y="421"/>
                  </a:lnTo>
                  <a:lnTo>
                    <a:pt x="146" y="421"/>
                  </a:lnTo>
                  <a:lnTo>
                    <a:pt x="148" y="419"/>
                  </a:lnTo>
                  <a:lnTo>
                    <a:pt x="148" y="417"/>
                  </a:lnTo>
                  <a:lnTo>
                    <a:pt x="146" y="415"/>
                  </a:lnTo>
                  <a:lnTo>
                    <a:pt x="146" y="413"/>
                  </a:lnTo>
                  <a:lnTo>
                    <a:pt x="148" y="411"/>
                  </a:lnTo>
                  <a:lnTo>
                    <a:pt x="150" y="411"/>
                  </a:lnTo>
                  <a:lnTo>
                    <a:pt x="150" y="409"/>
                  </a:lnTo>
                  <a:lnTo>
                    <a:pt x="148" y="405"/>
                  </a:lnTo>
                  <a:lnTo>
                    <a:pt x="148" y="403"/>
                  </a:lnTo>
                  <a:lnTo>
                    <a:pt x="146" y="399"/>
                  </a:lnTo>
                  <a:lnTo>
                    <a:pt x="144" y="395"/>
                  </a:lnTo>
                  <a:lnTo>
                    <a:pt x="146" y="391"/>
                  </a:lnTo>
                  <a:lnTo>
                    <a:pt x="146" y="389"/>
                  </a:lnTo>
                  <a:lnTo>
                    <a:pt x="150" y="386"/>
                  </a:lnTo>
                  <a:lnTo>
                    <a:pt x="152" y="386"/>
                  </a:lnTo>
                  <a:lnTo>
                    <a:pt x="154" y="382"/>
                  </a:lnTo>
                  <a:lnTo>
                    <a:pt x="150" y="382"/>
                  </a:lnTo>
                  <a:lnTo>
                    <a:pt x="146" y="382"/>
                  </a:lnTo>
                  <a:lnTo>
                    <a:pt x="144" y="378"/>
                  </a:lnTo>
                  <a:lnTo>
                    <a:pt x="146" y="377"/>
                  </a:lnTo>
                  <a:lnTo>
                    <a:pt x="150" y="375"/>
                  </a:lnTo>
                  <a:lnTo>
                    <a:pt x="154" y="377"/>
                  </a:lnTo>
                  <a:lnTo>
                    <a:pt x="154" y="381"/>
                  </a:lnTo>
                  <a:lnTo>
                    <a:pt x="158" y="382"/>
                  </a:lnTo>
                  <a:lnTo>
                    <a:pt x="159" y="382"/>
                  </a:lnTo>
                  <a:lnTo>
                    <a:pt x="163" y="381"/>
                  </a:lnTo>
                  <a:lnTo>
                    <a:pt x="163" y="377"/>
                  </a:lnTo>
                  <a:lnTo>
                    <a:pt x="162" y="373"/>
                  </a:lnTo>
                  <a:lnTo>
                    <a:pt x="159" y="369"/>
                  </a:lnTo>
                  <a:lnTo>
                    <a:pt x="156" y="368"/>
                  </a:lnTo>
                  <a:lnTo>
                    <a:pt x="152" y="369"/>
                  </a:lnTo>
                  <a:lnTo>
                    <a:pt x="150" y="371"/>
                  </a:lnTo>
                  <a:lnTo>
                    <a:pt x="152" y="371"/>
                  </a:lnTo>
                  <a:lnTo>
                    <a:pt x="154" y="373"/>
                  </a:lnTo>
                  <a:lnTo>
                    <a:pt x="152" y="373"/>
                  </a:lnTo>
                  <a:lnTo>
                    <a:pt x="146" y="373"/>
                  </a:lnTo>
                  <a:lnTo>
                    <a:pt x="146" y="371"/>
                  </a:lnTo>
                  <a:lnTo>
                    <a:pt x="144" y="371"/>
                  </a:lnTo>
                  <a:lnTo>
                    <a:pt x="140" y="369"/>
                  </a:lnTo>
                  <a:lnTo>
                    <a:pt x="139" y="368"/>
                  </a:lnTo>
                  <a:lnTo>
                    <a:pt x="136" y="365"/>
                  </a:lnTo>
                  <a:lnTo>
                    <a:pt x="136" y="360"/>
                  </a:lnTo>
                  <a:lnTo>
                    <a:pt x="132" y="354"/>
                  </a:lnTo>
                  <a:lnTo>
                    <a:pt x="131" y="350"/>
                  </a:lnTo>
                  <a:lnTo>
                    <a:pt x="130" y="348"/>
                  </a:lnTo>
                  <a:lnTo>
                    <a:pt x="131" y="345"/>
                  </a:lnTo>
                  <a:lnTo>
                    <a:pt x="132" y="342"/>
                  </a:lnTo>
                  <a:lnTo>
                    <a:pt x="135" y="345"/>
                  </a:lnTo>
                  <a:lnTo>
                    <a:pt x="132" y="345"/>
                  </a:lnTo>
                  <a:lnTo>
                    <a:pt x="144" y="348"/>
                  </a:lnTo>
                  <a:lnTo>
                    <a:pt x="150" y="350"/>
                  </a:lnTo>
                  <a:lnTo>
                    <a:pt x="158" y="350"/>
                  </a:lnTo>
                  <a:lnTo>
                    <a:pt x="166" y="348"/>
                  </a:lnTo>
                  <a:lnTo>
                    <a:pt x="170" y="346"/>
                  </a:lnTo>
                  <a:lnTo>
                    <a:pt x="171" y="342"/>
                  </a:lnTo>
                  <a:lnTo>
                    <a:pt x="171" y="341"/>
                  </a:lnTo>
                  <a:lnTo>
                    <a:pt x="170" y="338"/>
                  </a:lnTo>
                  <a:lnTo>
                    <a:pt x="166" y="337"/>
                  </a:lnTo>
                  <a:lnTo>
                    <a:pt x="166" y="334"/>
                  </a:lnTo>
                  <a:lnTo>
                    <a:pt x="167" y="333"/>
                  </a:lnTo>
                  <a:lnTo>
                    <a:pt x="166" y="328"/>
                  </a:lnTo>
                  <a:lnTo>
                    <a:pt x="167" y="328"/>
                  </a:lnTo>
                  <a:lnTo>
                    <a:pt x="167" y="324"/>
                  </a:lnTo>
                  <a:lnTo>
                    <a:pt x="167" y="321"/>
                  </a:lnTo>
                  <a:lnTo>
                    <a:pt x="166" y="318"/>
                  </a:lnTo>
                  <a:lnTo>
                    <a:pt x="162" y="314"/>
                  </a:lnTo>
                  <a:lnTo>
                    <a:pt x="162" y="312"/>
                  </a:lnTo>
                  <a:lnTo>
                    <a:pt x="162" y="310"/>
                  </a:lnTo>
                  <a:lnTo>
                    <a:pt x="159" y="308"/>
                  </a:lnTo>
                  <a:lnTo>
                    <a:pt x="163" y="310"/>
                  </a:lnTo>
                  <a:lnTo>
                    <a:pt x="170" y="312"/>
                  </a:lnTo>
                  <a:lnTo>
                    <a:pt x="179" y="312"/>
                  </a:lnTo>
                  <a:lnTo>
                    <a:pt x="192" y="310"/>
                  </a:lnTo>
                  <a:lnTo>
                    <a:pt x="203" y="306"/>
                  </a:lnTo>
                  <a:lnTo>
                    <a:pt x="215" y="304"/>
                  </a:lnTo>
                  <a:lnTo>
                    <a:pt x="224" y="298"/>
                  </a:lnTo>
                  <a:lnTo>
                    <a:pt x="227" y="297"/>
                  </a:lnTo>
                  <a:lnTo>
                    <a:pt x="227" y="293"/>
                  </a:lnTo>
                  <a:lnTo>
                    <a:pt x="228" y="288"/>
                  </a:lnTo>
                  <a:lnTo>
                    <a:pt x="232" y="281"/>
                  </a:lnTo>
                  <a:lnTo>
                    <a:pt x="233" y="276"/>
                  </a:lnTo>
                  <a:lnTo>
                    <a:pt x="236" y="275"/>
                  </a:lnTo>
                  <a:lnTo>
                    <a:pt x="233" y="271"/>
                  </a:lnTo>
                  <a:lnTo>
                    <a:pt x="233" y="267"/>
                  </a:lnTo>
                  <a:lnTo>
                    <a:pt x="232" y="264"/>
                  </a:lnTo>
                  <a:lnTo>
                    <a:pt x="231" y="264"/>
                  </a:lnTo>
                  <a:lnTo>
                    <a:pt x="227" y="263"/>
                  </a:lnTo>
                  <a:lnTo>
                    <a:pt x="223" y="261"/>
                  </a:lnTo>
                  <a:lnTo>
                    <a:pt x="220" y="255"/>
                  </a:lnTo>
                  <a:lnTo>
                    <a:pt x="220" y="251"/>
                  </a:lnTo>
                  <a:lnTo>
                    <a:pt x="220" y="247"/>
                  </a:lnTo>
                  <a:lnTo>
                    <a:pt x="219" y="244"/>
                  </a:lnTo>
                  <a:lnTo>
                    <a:pt x="211" y="237"/>
                  </a:lnTo>
                  <a:lnTo>
                    <a:pt x="202" y="232"/>
                  </a:lnTo>
                  <a:lnTo>
                    <a:pt x="198" y="231"/>
                  </a:lnTo>
                  <a:lnTo>
                    <a:pt x="196" y="227"/>
                  </a:lnTo>
                  <a:lnTo>
                    <a:pt x="198" y="227"/>
                  </a:lnTo>
                  <a:lnTo>
                    <a:pt x="198" y="224"/>
                  </a:lnTo>
                  <a:lnTo>
                    <a:pt x="198" y="223"/>
                  </a:lnTo>
                  <a:lnTo>
                    <a:pt x="194" y="215"/>
                  </a:lnTo>
                  <a:lnTo>
                    <a:pt x="194" y="211"/>
                  </a:lnTo>
                  <a:lnTo>
                    <a:pt x="194" y="207"/>
                  </a:lnTo>
                  <a:lnTo>
                    <a:pt x="194" y="206"/>
                  </a:lnTo>
                  <a:lnTo>
                    <a:pt x="196" y="206"/>
                  </a:lnTo>
                  <a:lnTo>
                    <a:pt x="198" y="204"/>
                  </a:lnTo>
                  <a:lnTo>
                    <a:pt x="196" y="202"/>
                  </a:lnTo>
                  <a:lnTo>
                    <a:pt x="194" y="198"/>
                  </a:lnTo>
                  <a:lnTo>
                    <a:pt x="194" y="192"/>
                  </a:lnTo>
                  <a:lnTo>
                    <a:pt x="194" y="190"/>
                  </a:lnTo>
                  <a:lnTo>
                    <a:pt x="192" y="187"/>
                  </a:lnTo>
                  <a:lnTo>
                    <a:pt x="194" y="183"/>
                  </a:lnTo>
                  <a:lnTo>
                    <a:pt x="194" y="179"/>
                  </a:lnTo>
                  <a:lnTo>
                    <a:pt x="194" y="176"/>
                  </a:lnTo>
                  <a:lnTo>
                    <a:pt x="194" y="175"/>
                  </a:lnTo>
                  <a:lnTo>
                    <a:pt x="194" y="171"/>
                  </a:lnTo>
                  <a:lnTo>
                    <a:pt x="194" y="167"/>
                  </a:lnTo>
                  <a:lnTo>
                    <a:pt x="194" y="166"/>
                  </a:lnTo>
                  <a:lnTo>
                    <a:pt x="194" y="163"/>
                  </a:lnTo>
                  <a:lnTo>
                    <a:pt x="192" y="160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4" y="152"/>
                  </a:lnTo>
                  <a:lnTo>
                    <a:pt x="198" y="150"/>
                  </a:lnTo>
                  <a:lnTo>
                    <a:pt x="198" y="147"/>
                  </a:lnTo>
                  <a:lnTo>
                    <a:pt x="202" y="145"/>
                  </a:lnTo>
                  <a:lnTo>
                    <a:pt x="203" y="143"/>
                  </a:lnTo>
                  <a:lnTo>
                    <a:pt x="206" y="139"/>
                  </a:lnTo>
                  <a:lnTo>
                    <a:pt x="209" y="131"/>
                  </a:lnTo>
                  <a:lnTo>
                    <a:pt x="213" y="123"/>
                  </a:lnTo>
                  <a:lnTo>
                    <a:pt x="216" y="119"/>
                  </a:lnTo>
                  <a:lnTo>
                    <a:pt x="219" y="119"/>
                  </a:lnTo>
                  <a:lnTo>
                    <a:pt x="219" y="118"/>
                  </a:lnTo>
                  <a:lnTo>
                    <a:pt x="216" y="118"/>
                  </a:lnTo>
                  <a:lnTo>
                    <a:pt x="223" y="114"/>
                  </a:lnTo>
                  <a:lnTo>
                    <a:pt x="224" y="110"/>
                  </a:lnTo>
                  <a:lnTo>
                    <a:pt x="228" y="109"/>
                  </a:lnTo>
                  <a:lnTo>
                    <a:pt x="231" y="106"/>
                  </a:lnTo>
                  <a:lnTo>
                    <a:pt x="232" y="105"/>
                  </a:lnTo>
                  <a:lnTo>
                    <a:pt x="236" y="103"/>
                  </a:lnTo>
                  <a:lnTo>
                    <a:pt x="241" y="99"/>
                  </a:lnTo>
                  <a:lnTo>
                    <a:pt x="245" y="97"/>
                  </a:lnTo>
                  <a:lnTo>
                    <a:pt x="245" y="97"/>
                  </a:lnTo>
                  <a:lnTo>
                    <a:pt x="245" y="95"/>
                  </a:lnTo>
                  <a:lnTo>
                    <a:pt x="245" y="87"/>
                  </a:lnTo>
                  <a:lnTo>
                    <a:pt x="244" y="75"/>
                  </a:lnTo>
                  <a:lnTo>
                    <a:pt x="241" y="73"/>
                  </a:lnTo>
                  <a:lnTo>
                    <a:pt x="237" y="69"/>
                  </a:lnTo>
                  <a:lnTo>
                    <a:pt x="233" y="69"/>
                  </a:lnTo>
                  <a:lnTo>
                    <a:pt x="232" y="69"/>
                  </a:lnTo>
                  <a:lnTo>
                    <a:pt x="232" y="70"/>
                  </a:lnTo>
                  <a:lnTo>
                    <a:pt x="228" y="69"/>
                  </a:lnTo>
                  <a:lnTo>
                    <a:pt x="228" y="70"/>
                  </a:lnTo>
                  <a:lnTo>
                    <a:pt x="228" y="73"/>
                  </a:lnTo>
                  <a:lnTo>
                    <a:pt x="228" y="82"/>
                  </a:lnTo>
                  <a:lnTo>
                    <a:pt x="228" y="86"/>
                  </a:lnTo>
                  <a:lnTo>
                    <a:pt x="228" y="87"/>
                  </a:lnTo>
                  <a:lnTo>
                    <a:pt x="227" y="87"/>
                  </a:lnTo>
                  <a:lnTo>
                    <a:pt x="224" y="93"/>
                  </a:lnTo>
                  <a:lnTo>
                    <a:pt x="223" y="93"/>
                  </a:lnTo>
                  <a:lnTo>
                    <a:pt x="219" y="95"/>
                  </a:lnTo>
                  <a:lnTo>
                    <a:pt x="219" y="99"/>
                  </a:lnTo>
                  <a:lnTo>
                    <a:pt x="216" y="101"/>
                  </a:lnTo>
                  <a:lnTo>
                    <a:pt x="215" y="103"/>
                  </a:lnTo>
                  <a:lnTo>
                    <a:pt x="213" y="101"/>
                  </a:lnTo>
                  <a:lnTo>
                    <a:pt x="211" y="101"/>
                  </a:lnTo>
                  <a:lnTo>
                    <a:pt x="207" y="103"/>
                  </a:lnTo>
                  <a:lnTo>
                    <a:pt x="207" y="105"/>
                  </a:lnTo>
                  <a:lnTo>
                    <a:pt x="203" y="103"/>
                  </a:lnTo>
                  <a:lnTo>
                    <a:pt x="202" y="103"/>
                  </a:lnTo>
                  <a:lnTo>
                    <a:pt x="200" y="103"/>
                  </a:lnTo>
                  <a:lnTo>
                    <a:pt x="198" y="103"/>
                  </a:lnTo>
                  <a:lnTo>
                    <a:pt x="192" y="103"/>
                  </a:lnTo>
                  <a:lnTo>
                    <a:pt x="188" y="103"/>
                  </a:lnTo>
                  <a:lnTo>
                    <a:pt x="180" y="99"/>
                  </a:lnTo>
                  <a:lnTo>
                    <a:pt x="175" y="99"/>
                  </a:lnTo>
                  <a:lnTo>
                    <a:pt x="171" y="101"/>
                  </a:lnTo>
                  <a:lnTo>
                    <a:pt x="171" y="99"/>
                  </a:lnTo>
                  <a:lnTo>
                    <a:pt x="171" y="97"/>
                  </a:lnTo>
                  <a:lnTo>
                    <a:pt x="174" y="91"/>
                  </a:lnTo>
                  <a:lnTo>
                    <a:pt x="175" y="90"/>
                  </a:lnTo>
                  <a:lnTo>
                    <a:pt x="175" y="86"/>
                  </a:lnTo>
                  <a:lnTo>
                    <a:pt x="175" y="82"/>
                  </a:lnTo>
                  <a:lnTo>
                    <a:pt x="176" y="79"/>
                  </a:lnTo>
                  <a:lnTo>
                    <a:pt x="179" y="74"/>
                  </a:lnTo>
                  <a:lnTo>
                    <a:pt x="180" y="70"/>
                  </a:lnTo>
                  <a:lnTo>
                    <a:pt x="183" y="66"/>
                  </a:lnTo>
                  <a:lnTo>
                    <a:pt x="180" y="65"/>
                  </a:lnTo>
                  <a:lnTo>
                    <a:pt x="179" y="61"/>
                  </a:lnTo>
                  <a:lnTo>
                    <a:pt x="175" y="60"/>
                  </a:lnTo>
                  <a:lnTo>
                    <a:pt x="171" y="60"/>
                  </a:lnTo>
                  <a:lnTo>
                    <a:pt x="170" y="57"/>
                  </a:lnTo>
                  <a:lnTo>
                    <a:pt x="167" y="56"/>
                  </a:lnTo>
                  <a:lnTo>
                    <a:pt x="162" y="53"/>
                  </a:lnTo>
                  <a:lnTo>
                    <a:pt x="154" y="49"/>
                  </a:lnTo>
                  <a:lnTo>
                    <a:pt x="146" y="44"/>
                  </a:lnTo>
                  <a:lnTo>
                    <a:pt x="143" y="42"/>
                  </a:lnTo>
                  <a:lnTo>
                    <a:pt x="139" y="40"/>
                  </a:lnTo>
                  <a:lnTo>
                    <a:pt x="135" y="40"/>
                  </a:lnTo>
                  <a:lnTo>
                    <a:pt x="131" y="38"/>
                  </a:lnTo>
                  <a:lnTo>
                    <a:pt x="127" y="38"/>
                  </a:lnTo>
                  <a:lnTo>
                    <a:pt x="123" y="36"/>
                  </a:lnTo>
                  <a:lnTo>
                    <a:pt x="119" y="30"/>
                  </a:lnTo>
                  <a:lnTo>
                    <a:pt x="113" y="26"/>
                  </a:lnTo>
                  <a:lnTo>
                    <a:pt x="113" y="26"/>
                  </a:lnTo>
                  <a:lnTo>
                    <a:pt x="106" y="21"/>
                  </a:lnTo>
                  <a:lnTo>
                    <a:pt x="105" y="16"/>
                  </a:lnTo>
                  <a:lnTo>
                    <a:pt x="102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8"/>
                  </a:lnTo>
                  <a:lnTo>
                    <a:pt x="93" y="5"/>
                  </a:lnTo>
                  <a:lnTo>
                    <a:pt x="91" y="4"/>
                  </a:lnTo>
                  <a:lnTo>
                    <a:pt x="87" y="4"/>
                  </a:lnTo>
                  <a:lnTo>
                    <a:pt x="79" y="4"/>
                  </a:lnTo>
                  <a:lnTo>
                    <a:pt x="75" y="4"/>
                  </a:lnTo>
                  <a:lnTo>
                    <a:pt x="74" y="8"/>
                  </a:lnTo>
                  <a:lnTo>
                    <a:pt x="73" y="12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2" y="8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8" y="5"/>
                  </a:lnTo>
                  <a:lnTo>
                    <a:pt x="34" y="8"/>
                  </a:lnTo>
                  <a:lnTo>
                    <a:pt x="30" y="9"/>
                  </a:lnTo>
                  <a:lnTo>
                    <a:pt x="29" y="13"/>
                  </a:lnTo>
                  <a:lnTo>
                    <a:pt x="25" y="18"/>
                  </a:lnTo>
                  <a:lnTo>
                    <a:pt x="26" y="18"/>
                  </a:lnTo>
                  <a:lnTo>
                    <a:pt x="26" y="21"/>
                  </a:lnTo>
                  <a:lnTo>
                    <a:pt x="29" y="26"/>
                  </a:lnTo>
                  <a:lnTo>
                    <a:pt x="29" y="34"/>
                  </a:lnTo>
                  <a:lnTo>
                    <a:pt x="26" y="40"/>
                  </a:lnTo>
                  <a:lnTo>
                    <a:pt x="25" y="42"/>
                  </a:lnTo>
                  <a:lnTo>
                    <a:pt x="22" y="44"/>
                  </a:lnTo>
                  <a:lnTo>
                    <a:pt x="17" y="46"/>
                  </a:lnTo>
                  <a:lnTo>
                    <a:pt x="12" y="49"/>
                  </a:lnTo>
                  <a:lnTo>
                    <a:pt x="9" y="53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2" y="61"/>
                  </a:lnTo>
                  <a:lnTo>
                    <a:pt x="9" y="62"/>
                  </a:lnTo>
                  <a:lnTo>
                    <a:pt x="12" y="69"/>
                  </a:lnTo>
                  <a:lnTo>
                    <a:pt x="16" y="75"/>
                  </a:lnTo>
                  <a:lnTo>
                    <a:pt x="16" y="79"/>
                  </a:lnTo>
                  <a:lnTo>
                    <a:pt x="16" y="82"/>
                  </a:lnTo>
                  <a:lnTo>
                    <a:pt x="13" y="83"/>
                  </a:lnTo>
                  <a:lnTo>
                    <a:pt x="16" y="86"/>
                  </a:lnTo>
                  <a:lnTo>
                    <a:pt x="18" y="91"/>
                  </a:lnTo>
                  <a:lnTo>
                    <a:pt x="18" y="95"/>
                  </a:lnTo>
                  <a:lnTo>
                    <a:pt x="17" y="97"/>
                  </a:lnTo>
                  <a:lnTo>
                    <a:pt x="16" y="97"/>
                  </a:lnTo>
                  <a:lnTo>
                    <a:pt x="13" y="97"/>
                  </a:lnTo>
                  <a:lnTo>
                    <a:pt x="12" y="103"/>
                  </a:lnTo>
                  <a:lnTo>
                    <a:pt x="9" y="113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4" y="133"/>
                  </a:lnTo>
                  <a:lnTo>
                    <a:pt x="1" y="135"/>
                  </a:lnTo>
                  <a:lnTo>
                    <a:pt x="1" y="139"/>
                  </a:lnTo>
                  <a:lnTo>
                    <a:pt x="1" y="143"/>
                  </a:lnTo>
                  <a:lnTo>
                    <a:pt x="5" y="148"/>
                  </a:lnTo>
                  <a:lnTo>
                    <a:pt x="5" y="154"/>
                  </a:lnTo>
                  <a:lnTo>
                    <a:pt x="5" y="156"/>
                  </a:lnTo>
                  <a:lnTo>
                    <a:pt x="4" y="156"/>
                  </a:lnTo>
                  <a:lnTo>
                    <a:pt x="4" y="158"/>
                  </a:lnTo>
                  <a:lnTo>
                    <a:pt x="4" y="160"/>
                  </a:lnTo>
                  <a:lnTo>
                    <a:pt x="1" y="166"/>
                  </a:lnTo>
                  <a:lnTo>
                    <a:pt x="1" y="167"/>
                  </a:lnTo>
                  <a:lnTo>
                    <a:pt x="1" y="170"/>
                  </a:lnTo>
                  <a:lnTo>
                    <a:pt x="0" y="174"/>
                  </a:lnTo>
                  <a:lnTo>
                    <a:pt x="1" y="179"/>
                  </a:lnTo>
                  <a:lnTo>
                    <a:pt x="5" y="183"/>
                  </a:lnTo>
                  <a:lnTo>
                    <a:pt x="8" y="184"/>
                  </a:lnTo>
                  <a:lnTo>
                    <a:pt x="8" y="187"/>
                  </a:lnTo>
                  <a:lnTo>
                    <a:pt x="9" y="190"/>
                  </a:lnTo>
                  <a:lnTo>
                    <a:pt x="13" y="196"/>
                  </a:lnTo>
                  <a:lnTo>
                    <a:pt x="13" y="198"/>
                  </a:lnTo>
                  <a:lnTo>
                    <a:pt x="13" y="200"/>
                  </a:lnTo>
                  <a:lnTo>
                    <a:pt x="16" y="200"/>
                  </a:lnTo>
                  <a:lnTo>
                    <a:pt x="17" y="202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10"/>
                  </a:lnTo>
                  <a:lnTo>
                    <a:pt x="18" y="207"/>
                  </a:lnTo>
                  <a:lnTo>
                    <a:pt x="21" y="210"/>
                  </a:lnTo>
                  <a:lnTo>
                    <a:pt x="22" y="214"/>
                  </a:lnTo>
                  <a:lnTo>
                    <a:pt x="22" y="220"/>
                  </a:lnTo>
                  <a:lnTo>
                    <a:pt x="25" y="224"/>
                  </a:lnTo>
                  <a:lnTo>
                    <a:pt x="25" y="227"/>
                  </a:lnTo>
                  <a:lnTo>
                    <a:pt x="22" y="228"/>
                  </a:lnTo>
                  <a:lnTo>
                    <a:pt x="21" y="231"/>
                  </a:lnTo>
                  <a:lnTo>
                    <a:pt x="21" y="236"/>
                  </a:lnTo>
                  <a:lnTo>
                    <a:pt x="21" y="241"/>
                  </a:lnTo>
                  <a:lnTo>
                    <a:pt x="21" y="244"/>
                  </a:lnTo>
                  <a:lnTo>
                    <a:pt x="18" y="245"/>
                  </a:lnTo>
                  <a:lnTo>
                    <a:pt x="21" y="247"/>
                  </a:lnTo>
                  <a:lnTo>
                    <a:pt x="22" y="251"/>
                  </a:lnTo>
                  <a:lnTo>
                    <a:pt x="25" y="259"/>
                  </a:lnTo>
                  <a:lnTo>
                    <a:pt x="22" y="261"/>
                  </a:lnTo>
                  <a:lnTo>
                    <a:pt x="22" y="264"/>
                  </a:lnTo>
                  <a:lnTo>
                    <a:pt x="21" y="267"/>
                  </a:lnTo>
                  <a:lnTo>
                    <a:pt x="18" y="267"/>
                  </a:lnTo>
                  <a:lnTo>
                    <a:pt x="17" y="271"/>
                  </a:lnTo>
                  <a:lnTo>
                    <a:pt x="18" y="276"/>
                  </a:lnTo>
                  <a:lnTo>
                    <a:pt x="21" y="281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5" y="293"/>
                  </a:lnTo>
                  <a:lnTo>
                    <a:pt x="29" y="298"/>
                  </a:lnTo>
                  <a:lnTo>
                    <a:pt x="30" y="302"/>
                  </a:lnTo>
                  <a:lnTo>
                    <a:pt x="32" y="304"/>
                  </a:lnTo>
                  <a:lnTo>
                    <a:pt x="32" y="306"/>
                  </a:lnTo>
                  <a:lnTo>
                    <a:pt x="29" y="310"/>
                  </a:lnTo>
                  <a:lnTo>
                    <a:pt x="26" y="310"/>
                  </a:lnTo>
                  <a:lnTo>
                    <a:pt x="26" y="314"/>
                  </a:lnTo>
                  <a:lnTo>
                    <a:pt x="26" y="318"/>
                  </a:lnTo>
                  <a:lnTo>
                    <a:pt x="29" y="324"/>
                  </a:lnTo>
                  <a:lnTo>
                    <a:pt x="26" y="324"/>
                  </a:lnTo>
                  <a:lnTo>
                    <a:pt x="26" y="328"/>
                  </a:lnTo>
                  <a:lnTo>
                    <a:pt x="29" y="329"/>
                  </a:lnTo>
                  <a:lnTo>
                    <a:pt x="29" y="332"/>
                  </a:lnTo>
                  <a:lnTo>
                    <a:pt x="26" y="332"/>
                  </a:lnTo>
                  <a:lnTo>
                    <a:pt x="29" y="334"/>
                  </a:lnTo>
                  <a:lnTo>
                    <a:pt x="30" y="334"/>
                  </a:lnTo>
                  <a:lnTo>
                    <a:pt x="30" y="337"/>
                  </a:lnTo>
                  <a:lnTo>
                    <a:pt x="29" y="342"/>
                  </a:lnTo>
                  <a:lnTo>
                    <a:pt x="32" y="350"/>
                  </a:lnTo>
                  <a:lnTo>
                    <a:pt x="34" y="354"/>
                  </a:lnTo>
                  <a:lnTo>
                    <a:pt x="34" y="358"/>
                  </a:lnTo>
                  <a:lnTo>
                    <a:pt x="36" y="362"/>
                  </a:lnTo>
                  <a:lnTo>
                    <a:pt x="40" y="365"/>
                  </a:lnTo>
                  <a:lnTo>
                    <a:pt x="40" y="368"/>
                  </a:lnTo>
                  <a:lnTo>
                    <a:pt x="40" y="369"/>
                  </a:lnTo>
                  <a:lnTo>
                    <a:pt x="38" y="369"/>
                  </a:lnTo>
                  <a:lnTo>
                    <a:pt x="36" y="371"/>
                  </a:lnTo>
                  <a:lnTo>
                    <a:pt x="38" y="375"/>
                  </a:lnTo>
                  <a:lnTo>
                    <a:pt x="40" y="381"/>
                  </a:lnTo>
                  <a:lnTo>
                    <a:pt x="42" y="385"/>
                  </a:lnTo>
                  <a:lnTo>
                    <a:pt x="45" y="386"/>
                  </a:lnTo>
                  <a:lnTo>
                    <a:pt x="47" y="389"/>
                  </a:lnTo>
                  <a:lnTo>
                    <a:pt x="47" y="390"/>
                  </a:lnTo>
                  <a:lnTo>
                    <a:pt x="47" y="391"/>
                  </a:lnTo>
                  <a:lnTo>
                    <a:pt x="49" y="394"/>
                  </a:lnTo>
                  <a:lnTo>
                    <a:pt x="51" y="395"/>
                  </a:lnTo>
                  <a:lnTo>
                    <a:pt x="51" y="398"/>
                  </a:lnTo>
                  <a:lnTo>
                    <a:pt x="51" y="399"/>
                  </a:lnTo>
                  <a:lnTo>
                    <a:pt x="55" y="402"/>
                  </a:lnTo>
                  <a:lnTo>
                    <a:pt x="53" y="403"/>
                  </a:lnTo>
                  <a:lnTo>
                    <a:pt x="53" y="405"/>
                  </a:lnTo>
                  <a:lnTo>
                    <a:pt x="55" y="407"/>
                  </a:lnTo>
                  <a:lnTo>
                    <a:pt x="57" y="409"/>
                  </a:lnTo>
                  <a:lnTo>
                    <a:pt x="61" y="409"/>
                  </a:lnTo>
                  <a:lnTo>
                    <a:pt x="65" y="409"/>
                  </a:lnTo>
                  <a:lnTo>
                    <a:pt x="66" y="411"/>
                  </a:lnTo>
                  <a:lnTo>
                    <a:pt x="66" y="415"/>
                  </a:lnTo>
                  <a:lnTo>
                    <a:pt x="59" y="417"/>
                  </a:lnTo>
                  <a:lnTo>
                    <a:pt x="57" y="417"/>
                  </a:lnTo>
                  <a:lnTo>
                    <a:pt x="55" y="417"/>
                  </a:lnTo>
                  <a:lnTo>
                    <a:pt x="59" y="419"/>
                  </a:lnTo>
                  <a:lnTo>
                    <a:pt x="62" y="419"/>
                  </a:lnTo>
                  <a:lnTo>
                    <a:pt x="69" y="422"/>
                  </a:lnTo>
                  <a:lnTo>
                    <a:pt x="69" y="425"/>
                  </a:lnTo>
                  <a:lnTo>
                    <a:pt x="69" y="426"/>
                  </a:lnTo>
                  <a:lnTo>
                    <a:pt x="66" y="429"/>
                  </a:lnTo>
                  <a:lnTo>
                    <a:pt x="65" y="430"/>
                  </a:lnTo>
                  <a:lnTo>
                    <a:pt x="65" y="433"/>
                  </a:lnTo>
                  <a:lnTo>
                    <a:pt x="69" y="435"/>
                  </a:lnTo>
                  <a:lnTo>
                    <a:pt x="69" y="438"/>
                  </a:lnTo>
                  <a:lnTo>
                    <a:pt x="66" y="439"/>
                  </a:lnTo>
                  <a:lnTo>
                    <a:pt x="73" y="446"/>
                  </a:lnTo>
                  <a:lnTo>
                    <a:pt x="74" y="447"/>
                  </a:lnTo>
                  <a:lnTo>
                    <a:pt x="74" y="451"/>
                  </a:lnTo>
                  <a:lnTo>
                    <a:pt x="73" y="452"/>
                  </a:lnTo>
                  <a:lnTo>
                    <a:pt x="73" y="455"/>
                  </a:lnTo>
                  <a:lnTo>
                    <a:pt x="74" y="456"/>
                  </a:lnTo>
                  <a:lnTo>
                    <a:pt x="74" y="459"/>
                  </a:lnTo>
                  <a:lnTo>
                    <a:pt x="73" y="460"/>
                  </a:lnTo>
                  <a:lnTo>
                    <a:pt x="73" y="462"/>
                  </a:lnTo>
                  <a:lnTo>
                    <a:pt x="70" y="468"/>
                  </a:lnTo>
                  <a:lnTo>
                    <a:pt x="70" y="472"/>
                  </a:lnTo>
                  <a:lnTo>
                    <a:pt x="74" y="474"/>
                  </a:lnTo>
                  <a:lnTo>
                    <a:pt x="75" y="476"/>
                  </a:lnTo>
                  <a:lnTo>
                    <a:pt x="78" y="478"/>
                  </a:lnTo>
                  <a:lnTo>
                    <a:pt x="75" y="479"/>
                  </a:lnTo>
                  <a:lnTo>
                    <a:pt x="74" y="482"/>
                  </a:lnTo>
                  <a:lnTo>
                    <a:pt x="75" y="486"/>
                  </a:lnTo>
                  <a:lnTo>
                    <a:pt x="75" y="490"/>
                  </a:lnTo>
                  <a:lnTo>
                    <a:pt x="73" y="490"/>
                  </a:lnTo>
                  <a:lnTo>
                    <a:pt x="73" y="492"/>
                  </a:lnTo>
                  <a:lnTo>
                    <a:pt x="70" y="495"/>
                  </a:lnTo>
                  <a:lnTo>
                    <a:pt x="69" y="496"/>
                  </a:lnTo>
                  <a:lnTo>
                    <a:pt x="69" y="496"/>
                  </a:lnTo>
                  <a:lnTo>
                    <a:pt x="69" y="499"/>
                  </a:lnTo>
                  <a:lnTo>
                    <a:pt x="69" y="499"/>
                  </a:lnTo>
                  <a:lnTo>
                    <a:pt x="69" y="500"/>
                  </a:lnTo>
                  <a:lnTo>
                    <a:pt x="73" y="504"/>
                  </a:lnTo>
                  <a:lnTo>
                    <a:pt x="73" y="506"/>
                  </a:lnTo>
                  <a:lnTo>
                    <a:pt x="74" y="510"/>
                  </a:lnTo>
                  <a:lnTo>
                    <a:pt x="75" y="512"/>
                  </a:lnTo>
                  <a:lnTo>
                    <a:pt x="75" y="512"/>
                  </a:lnTo>
                  <a:lnTo>
                    <a:pt x="78" y="514"/>
                  </a:lnTo>
                  <a:lnTo>
                    <a:pt x="78" y="514"/>
                  </a:lnTo>
                  <a:lnTo>
                    <a:pt x="79" y="516"/>
                  </a:lnTo>
                  <a:lnTo>
                    <a:pt x="82" y="519"/>
                  </a:lnTo>
                  <a:lnTo>
                    <a:pt x="83" y="521"/>
                  </a:lnTo>
                  <a:lnTo>
                    <a:pt x="86" y="521"/>
                  </a:lnTo>
                  <a:lnTo>
                    <a:pt x="87" y="519"/>
                  </a:lnTo>
                  <a:lnTo>
                    <a:pt x="93" y="519"/>
                  </a:lnTo>
                  <a:lnTo>
                    <a:pt x="95" y="519"/>
                  </a:lnTo>
                  <a:lnTo>
                    <a:pt x="97" y="523"/>
                  </a:lnTo>
                  <a:lnTo>
                    <a:pt x="97" y="523"/>
                  </a:lnTo>
                  <a:lnTo>
                    <a:pt x="99" y="525"/>
                  </a:lnTo>
                  <a:lnTo>
                    <a:pt x="99" y="529"/>
                  </a:lnTo>
                  <a:lnTo>
                    <a:pt x="101" y="531"/>
                  </a:lnTo>
                  <a:lnTo>
                    <a:pt x="101" y="535"/>
                  </a:lnTo>
                  <a:lnTo>
                    <a:pt x="106" y="539"/>
                  </a:lnTo>
                  <a:lnTo>
                    <a:pt x="110" y="543"/>
                  </a:lnTo>
                  <a:lnTo>
                    <a:pt x="113" y="543"/>
                  </a:lnTo>
                  <a:lnTo>
                    <a:pt x="117" y="544"/>
                  </a:lnTo>
                  <a:lnTo>
                    <a:pt x="122" y="543"/>
                  </a:lnTo>
                  <a:lnTo>
                    <a:pt x="131" y="543"/>
                  </a:lnTo>
                  <a:lnTo>
                    <a:pt x="140" y="544"/>
                  </a:lnTo>
                  <a:lnTo>
                    <a:pt x="150" y="547"/>
                  </a:lnTo>
                  <a:lnTo>
                    <a:pt x="158" y="548"/>
                  </a:lnTo>
                  <a:lnTo>
                    <a:pt x="162" y="548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lnTo>
                    <a:pt x="163" y="5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3432614" y="1289815"/>
              <a:ext cx="1593875" cy="957601"/>
            </a:xfrm>
            <a:custGeom>
              <a:avLst/>
              <a:gdLst>
                <a:gd name="T0" fmla="*/ 800 w 882"/>
                <a:gd name="T1" fmla="*/ 145 h 437"/>
                <a:gd name="T2" fmla="*/ 852 w 882"/>
                <a:gd name="T3" fmla="*/ 93 h 437"/>
                <a:gd name="T4" fmla="*/ 816 w 882"/>
                <a:gd name="T5" fmla="*/ 133 h 437"/>
                <a:gd name="T6" fmla="*/ 121 w 882"/>
                <a:gd name="T7" fmla="*/ 20 h 437"/>
                <a:gd name="T8" fmla="*/ 773 w 882"/>
                <a:gd name="T9" fmla="*/ 148 h 437"/>
                <a:gd name="T10" fmla="*/ 417 w 882"/>
                <a:gd name="T11" fmla="*/ 357 h 437"/>
                <a:gd name="T12" fmla="*/ 881 w 882"/>
                <a:gd name="T13" fmla="*/ 38 h 437"/>
                <a:gd name="T14" fmla="*/ 820 w 882"/>
                <a:gd name="T15" fmla="*/ 75 h 437"/>
                <a:gd name="T16" fmla="*/ 702 w 882"/>
                <a:gd name="T17" fmla="*/ 108 h 437"/>
                <a:gd name="T18" fmla="*/ 623 w 882"/>
                <a:gd name="T19" fmla="*/ 138 h 437"/>
                <a:gd name="T20" fmla="*/ 632 w 882"/>
                <a:gd name="T21" fmla="*/ 101 h 437"/>
                <a:gd name="T22" fmla="*/ 624 w 882"/>
                <a:gd name="T23" fmla="*/ 72 h 437"/>
                <a:gd name="T24" fmla="*/ 589 w 882"/>
                <a:gd name="T25" fmla="*/ 111 h 437"/>
                <a:gd name="T26" fmla="*/ 585 w 882"/>
                <a:gd name="T27" fmla="*/ 81 h 437"/>
                <a:gd name="T28" fmla="*/ 624 w 882"/>
                <a:gd name="T29" fmla="*/ 59 h 437"/>
                <a:gd name="T30" fmla="*/ 614 w 882"/>
                <a:gd name="T31" fmla="*/ 51 h 437"/>
                <a:gd name="T32" fmla="*/ 551 w 882"/>
                <a:gd name="T33" fmla="*/ 49 h 437"/>
                <a:gd name="T34" fmla="*/ 566 w 882"/>
                <a:gd name="T35" fmla="*/ 20 h 437"/>
                <a:gd name="T36" fmla="*/ 518 w 882"/>
                <a:gd name="T37" fmla="*/ 11 h 437"/>
                <a:gd name="T38" fmla="*/ 115 w 882"/>
                <a:gd name="T39" fmla="*/ 32 h 437"/>
                <a:gd name="T40" fmla="*/ 109 w 882"/>
                <a:gd name="T41" fmla="*/ 31 h 437"/>
                <a:gd name="T42" fmla="*/ 80 w 882"/>
                <a:gd name="T43" fmla="*/ 51 h 437"/>
                <a:gd name="T44" fmla="*/ 36 w 882"/>
                <a:gd name="T45" fmla="*/ 108 h 437"/>
                <a:gd name="T46" fmla="*/ 0 w 882"/>
                <a:gd name="T47" fmla="*/ 186 h 437"/>
                <a:gd name="T48" fmla="*/ 7 w 882"/>
                <a:gd name="T49" fmla="*/ 211 h 437"/>
                <a:gd name="T50" fmla="*/ 12 w 882"/>
                <a:gd name="T51" fmla="*/ 260 h 437"/>
                <a:gd name="T52" fmla="*/ 47 w 882"/>
                <a:gd name="T53" fmla="*/ 303 h 437"/>
                <a:gd name="T54" fmla="*/ 219 w 882"/>
                <a:gd name="T55" fmla="*/ 336 h 437"/>
                <a:gd name="T56" fmla="*/ 279 w 882"/>
                <a:gd name="T57" fmla="*/ 375 h 437"/>
                <a:gd name="T58" fmla="*/ 316 w 882"/>
                <a:gd name="T59" fmla="*/ 417 h 437"/>
                <a:gd name="T60" fmla="*/ 328 w 882"/>
                <a:gd name="T61" fmla="*/ 387 h 437"/>
                <a:gd name="T62" fmla="*/ 343 w 882"/>
                <a:gd name="T63" fmla="*/ 376 h 437"/>
                <a:gd name="T64" fmla="*/ 420 w 882"/>
                <a:gd name="T65" fmla="*/ 353 h 437"/>
                <a:gd name="T66" fmla="*/ 452 w 882"/>
                <a:gd name="T67" fmla="*/ 363 h 437"/>
                <a:gd name="T68" fmla="*/ 452 w 882"/>
                <a:gd name="T69" fmla="*/ 352 h 437"/>
                <a:gd name="T70" fmla="*/ 494 w 882"/>
                <a:gd name="T71" fmla="*/ 340 h 437"/>
                <a:gd name="T72" fmla="*/ 518 w 882"/>
                <a:gd name="T73" fmla="*/ 352 h 437"/>
                <a:gd name="T74" fmla="*/ 549 w 882"/>
                <a:gd name="T75" fmla="*/ 391 h 437"/>
                <a:gd name="T76" fmla="*/ 557 w 882"/>
                <a:gd name="T77" fmla="*/ 405 h 437"/>
                <a:gd name="T78" fmla="*/ 574 w 882"/>
                <a:gd name="T79" fmla="*/ 436 h 437"/>
                <a:gd name="T80" fmla="*/ 581 w 882"/>
                <a:gd name="T81" fmla="*/ 352 h 437"/>
                <a:gd name="T82" fmla="*/ 601 w 882"/>
                <a:gd name="T83" fmla="*/ 308 h 437"/>
                <a:gd name="T84" fmla="*/ 628 w 882"/>
                <a:gd name="T85" fmla="*/ 291 h 437"/>
                <a:gd name="T86" fmla="*/ 679 w 882"/>
                <a:gd name="T87" fmla="*/ 259 h 437"/>
                <a:gd name="T88" fmla="*/ 688 w 882"/>
                <a:gd name="T89" fmla="*/ 247 h 437"/>
                <a:gd name="T90" fmla="*/ 698 w 882"/>
                <a:gd name="T91" fmla="*/ 243 h 437"/>
                <a:gd name="T92" fmla="*/ 694 w 882"/>
                <a:gd name="T93" fmla="*/ 215 h 437"/>
                <a:gd name="T94" fmla="*/ 699 w 882"/>
                <a:gd name="T95" fmla="*/ 199 h 437"/>
                <a:gd name="T96" fmla="*/ 715 w 882"/>
                <a:gd name="T97" fmla="*/ 176 h 437"/>
                <a:gd name="T98" fmla="*/ 707 w 882"/>
                <a:gd name="T99" fmla="*/ 198 h 437"/>
                <a:gd name="T100" fmla="*/ 720 w 882"/>
                <a:gd name="T101" fmla="*/ 185 h 437"/>
                <a:gd name="T102" fmla="*/ 744 w 882"/>
                <a:gd name="T103" fmla="*/ 168 h 437"/>
                <a:gd name="T104" fmla="*/ 796 w 882"/>
                <a:gd name="T105" fmla="*/ 138 h 437"/>
                <a:gd name="T106" fmla="*/ 812 w 882"/>
                <a:gd name="T107" fmla="*/ 121 h 437"/>
                <a:gd name="T108" fmla="*/ 848 w 882"/>
                <a:gd name="T109" fmla="*/ 89 h 437"/>
                <a:gd name="T110" fmla="*/ 877 w 882"/>
                <a:gd name="T111" fmla="*/ 76 h 437"/>
                <a:gd name="T112" fmla="*/ 121 w 882"/>
                <a:gd name="T113" fmla="*/ 19 h 437"/>
                <a:gd name="T114" fmla="*/ 587 w 882"/>
                <a:gd name="T115" fmla="*/ 77 h 437"/>
                <a:gd name="T116" fmla="*/ 598 w 882"/>
                <a:gd name="T117" fmla="*/ 38 h 437"/>
                <a:gd name="T118" fmla="*/ 117 w 882"/>
                <a:gd name="T119" fmla="*/ 18 h 437"/>
                <a:gd name="T120" fmla="*/ 460 w 882"/>
                <a:gd name="T121" fmla="*/ 348 h 437"/>
                <a:gd name="T122" fmla="*/ 695 w 882"/>
                <a:gd name="T123" fmla="*/ 25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2" h="437">
                  <a:moveTo>
                    <a:pt x="794" y="142"/>
                  </a:moveTo>
                  <a:lnTo>
                    <a:pt x="796" y="138"/>
                  </a:lnTo>
                  <a:lnTo>
                    <a:pt x="794" y="141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lnTo>
                    <a:pt x="794" y="142"/>
                  </a:lnTo>
                  <a:close/>
                  <a:moveTo>
                    <a:pt x="800" y="145"/>
                  </a:moveTo>
                  <a:lnTo>
                    <a:pt x="804" y="145"/>
                  </a:lnTo>
                  <a:lnTo>
                    <a:pt x="804" y="142"/>
                  </a:lnTo>
                  <a:lnTo>
                    <a:pt x="802" y="142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lnTo>
                    <a:pt x="800" y="145"/>
                  </a:lnTo>
                  <a:close/>
                  <a:moveTo>
                    <a:pt x="808" y="145"/>
                  </a:moveTo>
                  <a:lnTo>
                    <a:pt x="812" y="146"/>
                  </a:lnTo>
                  <a:lnTo>
                    <a:pt x="812" y="142"/>
                  </a:lnTo>
                  <a:lnTo>
                    <a:pt x="810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lnTo>
                    <a:pt x="808" y="145"/>
                  </a:lnTo>
                  <a:close/>
                  <a:moveTo>
                    <a:pt x="852" y="93"/>
                  </a:moveTo>
                  <a:lnTo>
                    <a:pt x="852" y="91"/>
                  </a:lnTo>
                  <a:lnTo>
                    <a:pt x="850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lnTo>
                    <a:pt x="852" y="93"/>
                  </a:lnTo>
                  <a:close/>
                  <a:moveTo>
                    <a:pt x="857" y="91"/>
                  </a:moveTo>
                  <a:lnTo>
                    <a:pt x="857" y="89"/>
                  </a:lnTo>
                  <a:lnTo>
                    <a:pt x="856" y="89"/>
                  </a:lnTo>
                  <a:lnTo>
                    <a:pt x="856" y="93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91"/>
                  </a:lnTo>
                  <a:close/>
                  <a:moveTo>
                    <a:pt x="816" y="133"/>
                  </a:moveTo>
                  <a:lnTo>
                    <a:pt x="816" y="132"/>
                  </a:lnTo>
                  <a:lnTo>
                    <a:pt x="813" y="132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lnTo>
                    <a:pt x="816" y="133"/>
                  </a:lnTo>
                  <a:close/>
                  <a:moveTo>
                    <a:pt x="111" y="36"/>
                  </a:moveTo>
                  <a:lnTo>
                    <a:pt x="113" y="36"/>
                  </a:lnTo>
                  <a:lnTo>
                    <a:pt x="113" y="34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lnTo>
                    <a:pt x="111" y="36"/>
                  </a:lnTo>
                  <a:close/>
                  <a:moveTo>
                    <a:pt x="121" y="23"/>
                  </a:moveTo>
                  <a:lnTo>
                    <a:pt x="122" y="20"/>
                  </a:lnTo>
                  <a:lnTo>
                    <a:pt x="121" y="20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lnTo>
                    <a:pt x="121" y="23"/>
                  </a:lnTo>
                  <a:close/>
                  <a:moveTo>
                    <a:pt x="751" y="158"/>
                  </a:moveTo>
                  <a:lnTo>
                    <a:pt x="752" y="158"/>
                  </a:lnTo>
                  <a:lnTo>
                    <a:pt x="755" y="156"/>
                  </a:lnTo>
                  <a:lnTo>
                    <a:pt x="759" y="156"/>
                  </a:lnTo>
                  <a:lnTo>
                    <a:pt x="772" y="154"/>
                  </a:lnTo>
                  <a:lnTo>
                    <a:pt x="777" y="152"/>
                  </a:lnTo>
                  <a:lnTo>
                    <a:pt x="783" y="148"/>
                  </a:lnTo>
                  <a:lnTo>
                    <a:pt x="776" y="150"/>
                  </a:lnTo>
                  <a:lnTo>
                    <a:pt x="773" y="152"/>
                  </a:lnTo>
                  <a:lnTo>
                    <a:pt x="772" y="152"/>
                  </a:lnTo>
                  <a:lnTo>
                    <a:pt x="777" y="146"/>
                  </a:lnTo>
                  <a:lnTo>
                    <a:pt x="773" y="148"/>
                  </a:lnTo>
                  <a:lnTo>
                    <a:pt x="769" y="150"/>
                  </a:lnTo>
                  <a:lnTo>
                    <a:pt x="763" y="152"/>
                  </a:lnTo>
                  <a:lnTo>
                    <a:pt x="759" y="152"/>
                  </a:lnTo>
                  <a:lnTo>
                    <a:pt x="755" y="154"/>
                  </a:lnTo>
                  <a:lnTo>
                    <a:pt x="751" y="154"/>
                  </a:lnTo>
                  <a:lnTo>
                    <a:pt x="749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lnTo>
                    <a:pt x="751" y="158"/>
                  </a:lnTo>
                  <a:close/>
                  <a:moveTo>
                    <a:pt x="417" y="357"/>
                  </a:moveTo>
                  <a:lnTo>
                    <a:pt x="416" y="356"/>
                  </a:lnTo>
                  <a:lnTo>
                    <a:pt x="413" y="357"/>
                  </a:lnTo>
                  <a:lnTo>
                    <a:pt x="416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lnTo>
                    <a:pt x="417" y="357"/>
                  </a:lnTo>
                  <a:close/>
                  <a:moveTo>
                    <a:pt x="745" y="168"/>
                  </a:moveTo>
                  <a:lnTo>
                    <a:pt x="744" y="168"/>
                  </a:lnTo>
                  <a:lnTo>
                    <a:pt x="743" y="172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lnTo>
                    <a:pt x="745" y="168"/>
                  </a:lnTo>
                  <a:close/>
                  <a:moveTo>
                    <a:pt x="877" y="57"/>
                  </a:moveTo>
                  <a:lnTo>
                    <a:pt x="881" y="47"/>
                  </a:lnTo>
                  <a:lnTo>
                    <a:pt x="882" y="40"/>
                  </a:lnTo>
                  <a:lnTo>
                    <a:pt x="881" y="38"/>
                  </a:lnTo>
                  <a:lnTo>
                    <a:pt x="877" y="38"/>
                  </a:lnTo>
                  <a:lnTo>
                    <a:pt x="870" y="38"/>
                  </a:lnTo>
                  <a:lnTo>
                    <a:pt x="868" y="40"/>
                  </a:lnTo>
                  <a:lnTo>
                    <a:pt x="868" y="38"/>
                  </a:lnTo>
                  <a:lnTo>
                    <a:pt x="865" y="34"/>
                  </a:lnTo>
                  <a:lnTo>
                    <a:pt x="864" y="36"/>
                  </a:lnTo>
                  <a:lnTo>
                    <a:pt x="857" y="41"/>
                  </a:lnTo>
                  <a:lnTo>
                    <a:pt x="848" y="47"/>
                  </a:lnTo>
                  <a:lnTo>
                    <a:pt x="846" y="51"/>
                  </a:lnTo>
                  <a:lnTo>
                    <a:pt x="844" y="55"/>
                  </a:lnTo>
                  <a:lnTo>
                    <a:pt x="840" y="59"/>
                  </a:lnTo>
                  <a:lnTo>
                    <a:pt x="838" y="63"/>
                  </a:lnTo>
                  <a:lnTo>
                    <a:pt x="834" y="64"/>
                  </a:lnTo>
                  <a:lnTo>
                    <a:pt x="830" y="68"/>
                  </a:lnTo>
                  <a:lnTo>
                    <a:pt x="829" y="72"/>
                  </a:lnTo>
                  <a:lnTo>
                    <a:pt x="826" y="72"/>
                  </a:lnTo>
                  <a:lnTo>
                    <a:pt x="825" y="75"/>
                  </a:lnTo>
                  <a:lnTo>
                    <a:pt x="825" y="72"/>
                  </a:lnTo>
                  <a:lnTo>
                    <a:pt x="820" y="75"/>
                  </a:lnTo>
                  <a:lnTo>
                    <a:pt x="816" y="77"/>
                  </a:lnTo>
                  <a:lnTo>
                    <a:pt x="768" y="77"/>
                  </a:lnTo>
                  <a:lnTo>
                    <a:pt x="755" y="84"/>
                  </a:lnTo>
                  <a:lnTo>
                    <a:pt x="748" y="88"/>
                  </a:lnTo>
                  <a:lnTo>
                    <a:pt x="743" y="91"/>
                  </a:lnTo>
                  <a:lnTo>
                    <a:pt x="739" y="95"/>
                  </a:lnTo>
                  <a:lnTo>
                    <a:pt x="741" y="95"/>
                  </a:lnTo>
                  <a:lnTo>
                    <a:pt x="739" y="97"/>
                  </a:lnTo>
                  <a:lnTo>
                    <a:pt x="741" y="97"/>
                  </a:lnTo>
                  <a:lnTo>
                    <a:pt x="739" y="99"/>
                  </a:lnTo>
                  <a:lnTo>
                    <a:pt x="737" y="103"/>
                  </a:lnTo>
                  <a:lnTo>
                    <a:pt x="736" y="104"/>
                  </a:lnTo>
                  <a:lnTo>
                    <a:pt x="732" y="107"/>
                  </a:lnTo>
                  <a:lnTo>
                    <a:pt x="728" y="108"/>
                  </a:lnTo>
                  <a:lnTo>
                    <a:pt x="724" y="108"/>
                  </a:lnTo>
                  <a:lnTo>
                    <a:pt x="716" y="111"/>
                  </a:lnTo>
                  <a:lnTo>
                    <a:pt x="712" y="108"/>
                  </a:lnTo>
                  <a:lnTo>
                    <a:pt x="711" y="108"/>
                  </a:lnTo>
                  <a:lnTo>
                    <a:pt x="702" y="108"/>
                  </a:lnTo>
                  <a:lnTo>
                    <a:pt x="698" y="108"/>
                  </a:lnTo>
                  <a:lnTo>
                    <a:pt x="694" y="111"/>
                  </a:lnTo>
                  <a:lnTo>
                    <a:pt x="692" y="112"/>
                  </a:lnTo>
                  <a:lnTo>
                    <a:pt x="692" y="114"/>
                  </a:lnTo>
                  <a:lnTo>
                    <a:pt x="694" y="116"/>
                  </a:lnTo>
                  <a:lnTo>
                    <a:pt x="692" y="118"/>
                  </a:lnTo>
                  <a:lnTo>
                    <a:pt x="682" y="124"/>
                  </a:lnTo>
                  <a:lnTo>
                    <a:pt x="672" y="129"/>
                  </a:lnTo>
                  <a:lnTo>
                    <a:pt x="662" y="133"/>
                  </a:lnTo>
                  <a:lnTo>
                    <a:pt x="650" y="137"/>
                  </a:lnTo>
                  <a:lnTo>
                    <a:pt x="646" y="138"/>
                  </a:lnTo>
                  <a:lnTo>
                    <a:pt x="640" y="141"/>
                  </a:lnTo>
                  <a:lnTo>
                    <a:pt x="631" y="142"/>
                  </a:lnTo>
                  <a:lnTo>
                    <a:pt x="627" y="142"/>
                  </a:lnTo>
                  <a:lnTo>
                    <a:pt x="624" y="142"/>
                  </a:lnTo>
                  <a:lnTo>
                    <a:pt x="622" y="142"/>
                  </a:lnTo>
                  <a:lnTo>
                    <a:pt x="627" y="141"/>
                  </a:lnTo>
                  <a:lnTo>
                    <a:pt x="623" y="141"/>
                  </a:lnTo>
                  <a:lnTo>
                    <a:pt x="623" y="138"/>
                  </a:lnTo>
                  <a:lnTo>
                    <a:pt x="619" y="138"/>
                  </a:lnTo>
                  <a:lnTo>
                    <a:pt x="618" y="137"/>
                  </a:lnTo>
                  <a:lnTo>
                    <a:pt x="619" y="134"/>
                  </a:lnTo>
                  <a:lnTo>
                    <a:pt x="623" y="133"/>
                  </a:lnTo>
                  <a:lnTo>
                    <a:pt x="624" y="132"/>
                  </a:lnTo>
                  <a:lnTo>
                    <a:pt x="627" y="129"/>
                  </a:lnTo>
                  <a:lnTo>
                    <a:pt x="631" y="125"/>
                  </a:lnTo>
                  <a:lnTo>
                    <a:pt x="635" y="121"/>
                  </a:lnTo>
                  <a:lnTo>
                    <a:pt x="636" y="120"/>
                  </a:lnTo>
                  <a:lnTo>
                    <a:pt x="636" y="121"/>
                  </a:lnTo>
                  <a:lnTo>
                    <a:pt x="638" y="120"/>
                  </a:lnTo>
                  <a:lnTo>
                    <a:pt x="642" y="116"/>
                  </a:lnTo>
                  <a:lnTo>
                    <a:pt x="644" y="108"/>
                  </a:lnTo>
                  <a:lnTo>
                    <a:pt x="646" y="103"/>
                  </a:lnTo>
                  <a:lnTo>
                    <a:pt x="646" y="99"/>
                  </a:lnTo>
                  <a:lnTo>
                    <a:pt x="644" y="95"/>
                  </a:lnTo>
                  <a:lnTo>
                    <a:pt x="642" y="95"/>
                  </a:lnTo>
                  <a:lnTo>
                    <a:pt x="638" y="97"/>
                  </a:lnTo>
                  <a:lnTo>
                    <a:pt x="632" y="101"/>
                  </a:lnTo>
                  <a:lnTo>
                    <a:pt x="628" y="103"/>
                  </a:lnTo>
                  <a:lnTo>
                    <a:pt x="627" y="103"/>
                  </a:lnTo>
                  <a:lnTo>
                    <a:pt x="627" y="101"/>
                  </a:lnTo>
                  <a:lnTo>
                    <a:pt x="628" y="97"/>
                  </a:lnTo>
                  <a:lnTo>
                    <a:pt x="632" y="95"/>
                  </a:lnTo>
                  <a:lnTo>
                    <a:pt x="635" y="93"/>
                  </a:lnTo>
                  <a:lnTo>
                    <a:pt x="638" y="91"/>
                  </a:lnTo>
                  <a:lnTo>
                    <a:pt x="642" y="88"/>
                  </a:lnTo>
                  <a:lnTo>
                    <a:pt x="644" y="84"/>
                  </a:lnTo>
                  <a:lnTo>
                    <a:pt x="644" y="80"/>
                  </a:lnTo>
                  <a:lnTo>
                    <a:pt x="644" y="77"/>
                  </a:lnTo>
                  <a:lnTo>
                    <a:pt x="646" y="76"/>
                  </a:lnTo>
                  <a:lnTo>
                    <a:pt x="646" y="75"/>
                  </a:lnTo>
                  <a:lnTo>
                    <a:pt x="644" y="72"/>
                  </a:lnTo>
                  <a:lnTo>
                    <a:pt x="635" y="67"/>
                  </a:lnTo>
                  <a:lnTo>
                    <a:pt x="631" y="64"/>
                  </a:lnTo>
                  <a:lnTo>
                    <a:pt x="624" y="68"/>
                  </a:lnTo>
                  <a:lnTo>
                    <a:pt x="623" y="71"/>
                  </a:lnTo>
                  <a:lnTo>
                    <a:pt x="624" y="72"/>
                  </a:lnTo>
                  <a:lnTo>
                    <a:pt x="622" y="72"/>
                  </a:lnTo>
                  <a:lnTo>
                    <a:pt x="619" y="75"/>
                  </a:lnTo>
                  <a:lnTo>
                    <a:pt x="618" y="76"/>
                  </a:lnTo>
                  <a:lnTo>
                    <a:pt x="615" y="80"/>
                  </a:lnTo>
                  <a:lnTo>
                    <a:pt x="611" y="81"/>
                  </a:lnTo>
                  <a:lnTo>
                    <a:pt x="614" y="80"/>
                  </a:lnTo>
                  <a:lnTo>
                    <a:pt x="610" y="81"/>
                  </a:lnTo>
                  <a:lnTo>
                    <a:pt x="611" y="77"/>
                  </a:lnTo>
                  <a:lnTo>
                    <a:pt x="609" y="80"/>
                  </a:lnTo>
                  <a:lnTo>
                    <a:pt x="606" y="80"/>
                  </a:lnTo>
                  <a:lnTo>
                    <a:pt x="605" y="81"/>
                  </a:lnTo>
                  <a:lnTo>
                    <a:pt x="602" y="84"/>
                  </a:lnTo>
                  <a:lnTo>
                    <a:pt x="601" y="85"/>
                  </a:lnTo>
                  <a:lnTo>
                    <a:pt x="597" y="91"/>
                  </a:lnTo>
                  <a:lnTo>
                    <a:pt x="591" y="95"/>
                  </a:lnTo>
                  <a:lnTo>
                    <a:pt x="591" y="101"/>
                  </a:lnTo>
                  <a:lnTo>
                    <a:pt x="587" y="104"/>
                  </a:lnTo>
                  <a:lnTo>
                    <a:pt x="587" y="108"/>
                  </a:lnTo>
                  <a:lnTo>
                    <a:pt x="589" y="111"/>
                  </a:lnTo>
                  <a:lnTo>
                    <a:pt x="587" y="112"/>
                  </a:lnTo>
                  <a:lnTo>
                    <a:pt x="587" y="114"/>
                  </a:lnTo>
                  <a:lnTo>
                    <a:pt x="585" y="120"/>
                  </a:lnTo>
                  <a:lnTo>
                    <a:pt x="579" y="128"/>
                  </a:lnTo>
                  <a:lnTo>
                    <a:pt x="574" y="133"/>
                  </a:lnTo>
                  <a:lnTo>
                    <a:pt x="567" y="137"/>
                  </a:lnTo>
                  <a:lnTo>
                    <a:pt x="562" y="138"/>
                  </a:lnTo>
                  <a:lnTo>
                    <a:pt x="561" y="138"/>
                  </a:lnTo>
                  <a:lnTo>
                    <a:pt x="558" y="137"/>
                  </a:lnTo>
                  <a:lnTo>
                    <a:pt x="558" y="129"/>
                  </a:lnTo>
                  <a:lnTo>
                    <a:pt x="561" y="121"/>
                  </a:lnTo>
                  <a:lnTo>
                    <a:pt x="562" y="118"/>
                  </a:lnTo>
                  <a:lnTo>
                    <a:pt x="565" y="114"/>
                  </a:lnTo>
                  <a:lnTo>
                    <a:pt x="567" y="107"/>
                  </a:lnTo>
                  <a:lnTo>
                    <a:pt x="571" y="101"/>
                  </a:lnTo>
                  <a:lnTo>
                    <a:pt x="578" y="93"/>
                  </a:lnTo>
                  <a:lnTo>
                    <a:pt x="581" y="88"/>
                  </a:lnTo>
                  <a:lnTo>
                    <a:pt x="585" y="84"/>
                  </a:lnTo>
                  <a:lnTo>
                    <a:pt x="585" y="81"/>
                  </a:lnTo>
                  <a:lnTo>
                    <a:pt x="583" y="81"/>
                  </a:lnTo>
                  <a:lnTo>
                    <a:pt x="579" y="84"/>
                  </a:lnTo>
                  <a:lnTo>
                    <a:pt x="574" y="88"/>
                  </a:lnTo>
                  <a:lnTo>
                    <a:pt x="575" y="84"/>
                  </a:lnTo>
                  <a:lnTo>
                    <a:pt x="579" y="80"/>
                  </a:lnTo>
                  <a:lnTo>
                    <a:pt x="583" y="77"/>
                  </a:lnTo>
                  <a:lnTo>
                    <a:pt x="587" y="76"/>
                  </a:lnTo>
                  <a:lnTo>
                    <a:pt x="593" y="68"/>
                  </a:lnTo>
                  <a:lnTo>
                    <a:pt x="597" y="64"/>
                  </a:lnTo>
                  <a:lnTo>
                    <a:pt x="601" y="63"/>
                  </a:lnTo>
                  <a:lnTo>
                    <a:pt x="598" y="67"/>
                  </a:lnTo>
                  <a:lnTo>
                    <a:pt x="602" y="64"/>
                  </a:lnTo>
                  <a:lnTo>
                    <a:pt x="606" y="63"/>
                  </a:lnTo>
                  <a:lnTo>
                    <a:pt x="602" y="67"/>
                  </a:lnTo>
                  <a:lnTo>
                    <a:pt x="609" y="64"/>
                  </a:lnTo>
                  <a:lnTo>
                    <a:pt x="611" y="63"/>
                  </a:lnTo>
                  <a:lnTo>
                    <a:pt x="615" y="61"/>
                  </a:lnTo>
                  <a:lnTo>
                    <a:pt x="622" y="61"/>
                  </a:lnTo>
                  <a:lnTo>
                    <a:pt x="624" y="59"/>
                  </a:lnTo>
                  <a:lnTo>
                    <a:pt x="628" y="61"/>
                  </a:lnTo>
                  <a:lnTo>
                    <a:pt x="631" y="63"/>
                  </a:lnTo>
                  <a:lnTo>
                    <a:pt x="632" y="63"/>
                  </a:lnTo>
                  <a:lnTo>
                    <a:pt x="635" y="61"/>
                  </a:lnTo>
                  <a:lnTo>
                    <a:pt x="636" y="61"/>
                  </a:lnTo>
                  <a:lnTo>
                    <a:pt x="640" y="61"/>
                  </a:lnTo>
                  <a:lnTo>
                    <a:pt x="642" y="61"/>
                  </a:lnTo>
                  <a:lnTo>
                    <a:pt x="644" y="61"/>
                  </a:lnTo>
                  <a:lnTo>
                    <a:pt x="644" y="59"/>
                  </a:lnTo>
                  <a:lnTo>
                    <a:pt x="642" y="57"/>
                  </a:lnTo>
                  <a:lnTo>
                    <a:pt x="644" y="55"/>
                  </a:lnTo>
                  <a:lnTo>
                    <a:pt x="644" y="53"/>
                  </a:lnTo>
                  <a:lnTo>
                    <a:pt x="642" y="51"/>
                  </a:lnTo>
                  <a:lnTo>
                    <a:pt x="640" y="51"/>
                  </a:lnTo>
                  <a:lnTo>
                    <a:pt x="632" y="51"/>
                  </a:lnTo>
                  <a:lnTo>
                    <a:pt x="636" y="47"/>
                  </a:lnTo>
                  <a:lnTo>
                    <a:pt x="627" y="49"/>
                  </a:lnTo>
                  <a:lnTo>
                    <a:pt x="619" y="49"/>
                  </a:lnTo>
                  <a:lnTo>
                    <a:pt x="614" y="51"/>
                  </a:lnTo>
                  <a:lnTo>
                    <a:pt x="610" y="53"/>
                  </a:lnTo>
                  <a:lnTo>
                    <a:pt x="606" y="51"/>
                  </a:lnTo>
                  <a:lnTo>
                    <a:pt x="602" y="51"/>
                  </a:lnTo>
                  <a:lnTo>
                    <a:pt x="598" y="49"/>
                  </a:lnTo>
                  <a:lnTo>
                    <a:pt x="595" y="45"/>
                  </a:lnTo>
                  <a:lnTo>
                    <a:pt x="593" y="44"/>
                  </a:lnTo>
                  <a:lnTo>
                    <a:pt x="591" y="45"/>
                  </a:lnTo>
                  <a:lnTo>
                    <a:pt x="587" y="47"/>
                  </a:lnTo>
                  <a:lnTo>
                    <a:pt x="589" y="45"/>
                  </a:lnTo>
                  <a:lnTo>
                    <a:pt x="589" y="44"/>
                  </a:lnTo>
                  <a:lnTo>
                    <a:pt x="587" y="41"/>
                  </a:lnTo>
                  <a:lnTo>
                    <a:pt x="587" y="40"/>
                  </a:lnTo>
                  <a:lnTo>
                    <a:pt x="575" y="45"/>
                  </a:lnTo>
                  <a:lnTo>
                    <a:pt x="570" y="45"/>
                  </a:lnTo>
                  <a:lnTo>
                    <a:pt x="566" y="47"/>
                  </a:lnTo>
                  <a:lnTo>
                    <a:pt x="562" y="49"/>
                  </a:lnTo>
                  <a:lnTo>
                    <a:pt x="557" y="49"/>
                  </a:lnTo>
                  <a:lnTo>
                    <a:pt x="554" y="49"/>
                  </a:lnTo>
                  <a:lnTo>
                    <a:pt x="551" y="49"/>
                  </a:lnTo>
                  <a:lnTo>
                    <a:pt x="553" y="47"/>
                  </a:lnTo>
                  <a:lnTo>
                    <a:pt x="554" y="44"/>
                  </a:lnTo>
                  <a:lnTo>
                    <a:pt x="545" y="47"/>
                  </a:lnTo>
                  <a:lnTo>
                    <a:pt x="539" y="49"/>
                  </a:lnTo>
                  <a:lnTo>
                    <a:pt x="536" y="47"/>
                  </a:lnTo>
                  <a:lnTo>
                    <a:pt x="538" y="45"/>
                  </a:lnTo>
                  <a:lnTo>
                    <a:pt x="539" y="44"/>
                  </a:lnTo>
                  <a:lnTo>
                    <a:pt x="542" y="43"/>
                  </a:lnTo>
                  <a:lnTo>
                    <a:pt x="547" y="41"/>
                  </a:lnTo>
                  <a:lnTo>
                    <a:pt x="557" y="34"/>
                  </a:lnTo>
                  <a:lnTo>
                    <a:pt x="567" y="31"/>
                  </a:lnTo>
                  <a:lnTo>
                    <a:pt x="581" y="24"/>
                  </a:lnTo>
                  <a:lnTo>
                    <a:pt x="579" y="24"/>
                  </a:lnTo>
                  <a:lnTo>
                    <a:pt x="575" y="24"/>
                  </a:lnTo>
                  <a:lnTo>
                    <a:pt x="573" y="23"/>
                  </a:lnTo>
                  <a:lnTo>
                    <a:pt x="571" y="23"/>
                  </a:lnTo>
                  <a:lnTo>
                    <a:pt x="567" y="23"/>
                  </a:lnTo>
                  <a:lnTo>
                    <a:pt x="566" y="23"/>
                  </a:lnTo>
                  <a:lnTo>
                    <a:pt x="566" y="20"/>
                  </a:lnTo>
                  <a:lnTo>
                    <a:pt x="561" y="23"/>
                  </a:lnTo>
                  <a:lnTo>
                    <a:pt x="554" y="24"/>
                  </a:lnTo>
                  <a:lnTo>
                    <a:pt x="553" y="23"/>
                  </a:lnTo>
                  <a:lnTo>
                    <a:pt x="551" y="20"/>
                  </a:lnTo>
                  <a:lnTo>
                    <a:pt x="549" y="20"/>
                  </a:lnTo>
                  <a:lnTo>
                    <a:pt x="547" y="19"/>
                  </a:lnTo>
                  <a:lnTo>
                    <a:pt x="545" y="20"/>
                  </a:lnTo>
                  <a:lnTo>
                    <a:pt x="545" y="19"/>
                  </a:lnTo>
                  <a:lnTo>
                    <a:pt x="543" y="18"/>
                  </a:lnTo>
                  <a:lnTo>
                    <a:pt x="543" y="15"/>
                  </a:lnTo>
                  <a:lnTo>
                    <a:pt x="539" y="15"/>
                  </a:lnTo>
                  <a:lnTo>
                    <a:pt x="536" y="14"/>
                  </a:lnTo>
                  <a:lnTo>
                    <a:pt x="532" y="15"/>
                  </a:lnTo>
                  <a:lnTo>
                    <a:pt x="528" y="18"/>
                  </a:lnTo>
                  <a:lnTo>
                    <a:pt x="528" y="15"/>
                  </a:lnTo>
                  <a:lnTo>
                    <a:pt x="526" y="14"/>
                  </a:lnTo>
                  <a:lnTo>
                    <a:pt x="524" y="14"/>
                  </a:lnTo>
                  <a:lnTo>
                    <a:pt x="521" y="14"/>
                  </a:lnTo>
                  <a:lnTo>
                    <a:pt x="518" y="11"/>
                  </a:lnTo>
                  <a:lnTo>
                    <a:pt x="518" y="10"/>
                  </a:lnTo>
                  <a:lnTo>
                    <a:pt x="521" y="4"/>
                  </a:lnTo>
                  <a:lnTo>
                    <a:pt x="518" y="0"/>
                  </a:lnTo>
                  <a:lnTo>
                    <a:pt x="517" y="2"/>
                  </a:lnTo>
                  <a:lnTo>
                    <a:pt x="514" y="7"/>
                  </a:lnTo>
                  <a:lnTo>
                    <a:pt x="126" y="7"/>
                  </a:lnTo>
                  <a:lnTo>
                    <a:pt x="126" y="10"/>
                  </a:lnTo>
                  <a:lnTo>
                    <a:pt x="126" y="11"/>
                  </a:lnTo>
                  <a:lnTo>
                    <a:pt x="124" y="15"/>
                  </a:lnTo>
                  <a:lnTo>
                    <a:pt x="122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2" y="19"/>
                  </a:lnTo>
                  <a:lnTo>
                    <a:pt x="122" y="20"/>
                  </a:lnTo>
                  <a:lnTo>
                    <a:pt x="122" y="24"/>
                  </a:lnTo>
                  <a:lnTo>
                    <a:pt x="121" y="27"/>
                  </a:lnTo>
                  <a:lnTo>
                    <a:pt x="119" y="28"/>
                  </a:lnTo>
                  <a:lnTo>
                    <a:pt x="117" y="31"/>
                  </a:lnTo>
                  <a:lnTo>
                    <a:pt x="115" y="32"/>
                  </a:lnTo>
                  <a:lnTo>
                    <a:pt x="115" y="34"/>
                  </a:lnTo>
                  <a:lnTo>
                    <a:pt x="113" y="36"/>
                  </a:lnTo>
                  <a:lnTo>
                    <a:pt x="109" y="38"/>
                  </a:lnTo>
                  <a:lnTo>
                    <a:pt x="108" y="40"/>
                  </a:lnTo>
                  <a:lnTo>
                    <a:pt x="105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13" y="31"/>
                  </a:lnTo>
                  <a:lnTo>
                    <a:pt x="115" y="28"/>
                  </a:lnTo>
                  <a:lnTo>
                    <a:pt x="117" y="27"/>
                  </a:lnTo>
                  <a:lnTo>
                    <a:pt x="108" y="32"/>
                  </a:lnTo>
                  <a:lnTo>
                    <a:pt x="105" y="34"/>
                  </a:lnTo>
                  <a:lnTo>
                    <a:pt x="104" y="36"/>
                  </a:lnTo>
                  <a:lnTo>
                    <a:pt x="101" y="36"/>
                  </a:lnTo>
                  <a:lnTo>
                    <a:pt x="108" y="31"/>
                  </a:lnTo>
                  <a:lnTo>
                    <a:pt x="111" y="28"/>
                  </a:lnTo>
                  <a:lnTo>
                    <a:pt x="109" y="31"/>
                  </a:lnTo>
                  <a:lnTo>
                    <a:pt x="113" y="28"/>
                  </a:lnTo>
                  <a:lnTo>
                    <a:pt x="115" y="27"/>
                  </a:lnTo>
                  <a:lnTo>
                    <a:pt x="115" y="23"/>
                  </a:lnTo>
                  <a:lnTo>
                    <a:pt x="113" y="24"/>
                  </a:lnTo>
                  <a:lnTo>
                    <a:pt x="113" y="23"/>
                  </a:lnTo>
                  <a:lnTo>
                    <a:pt x="109" y="23"/>
                  </a:lnTo>
                  <a:lnTo>
                    <a:pt x="104" y="23"/>
                  </a:lnTo>
                  <a:lnTo>
                    <a:pt x="97" y="20"/>
                  </a:lnTo>
                  <a:lnTo>
                    <a:pt x="92" y="19"/>
                  </a:lnTo>
                  <a:lnTo>
                    <a:pt x="91" y="19"/>
                  </a:lnTo>
                  <a:lnTo>
                    <a:pt x="91" y="23"/>
                  </a:lnTo>
                  <a:lnTo>
                    <a:pt x="88" y="28"/>
                  </a:lnTo>
                  <a:lnTo>
                    <a:pt x="87" y="36"/>
                  </a:lnTo>
                  <a:lnTo>
                    <a:pt x="83" y="44"/>
                  </a:lnTo>
                  <a:lnTo>
                    <a:pt x="83" y="45"/>
                  </a:lnTo>
                  <a:lnTo>
                    <a:pt x="80" y="47"/>
                  </a:lnTo>
                  <a:lnTo>
                    <a:pt x="84" y="49"/>
                  </a:lnTo>
                  <a:lnTo>
                    <a:pt x="83" y="49"/>
                  </a:lnTo>
                  <a:lnTo>
                    <a:pt x="80" y="51"/>
                  </a:lnTo>
                  <a:lnTo>
                    <a:pt x="77" y="53"/>
                  </a:lnTo>
                  <a:lnTo>
                    <a:pt x="77" y="55"/>
                  </a:lnTo>
                  <a:lnTo>
                    <a:pt x="79" y="57"/>
                  </a:lnTo>
                  <a:lnTo>
                    <a:pt x="75" y="59"/>
                  </a:lnTo>
                  <a:lnTo>
                    <a:pt x="73" y="63"/>
                  </a:lnTo>
                  <a:lnTo>
                    <a:pt x="69" y="67"/>
                  </a:lnTo>
                  <a:lnTo>
                    <a:pt x="69" y="71"/>
                  </a:lnTo>
                  <a:lnTo>
                    <a:pt x="65" y="72"/>
                  </a:lnTo>
                  <a:lnTo>
                    <a:pt x="64" y="75"/>
                  </a:lnTo>
                  <a:lnTo>
                    <a:pt x="60" y="80"/>
                  </a:lnTo>
                  <a:lnTo>
                    <a:pt x="56" y="85"/>
                  </a:lnTo>
                  <a:lnTo>
                    <a:pt x="51" y="93"/>
                  </a:lnTo>
                  <a:lnTo>
                    <a:pt x="47" y="99"/>
                  </a:lnTo>
                  <a:lnTo>
                    <a:pt x="44" y="101"/>
                  </a:lnTo>
                  <a:lnTo>
                    <a:pt x="40" y="103"/>
                  </a:lnTo>
                  <a:lnTo>
                    <a:pt x="39" y="107"/>
                  </a:lnTo>
                  <a:lnTo>
                    <a:pt x="40" y="107"/>
                  </a:lnTo>
                  <a:lnTo>
                    <a:pt x="39" y="108"/>
                  </a:lnTo>
                  <a:lnTo>
                    <a:pt x="36" y="108"/>
                  </a:lnTo>
                  <a:lnTo>
                    <a:pt x="34" y="112"/>
                  </a:lnTo>
                  <a:lnTo>
                    <a:pt x="30" y="118"/>
                  </a:lnTo>
                  <a:lnTo>
                    <a:pt x="27" y="124"/>
                  </a:lnTo>
                  <a:lnTo>
                    <a:pt x="23" y="129"/>
                  </a:lnTo>
                  <a:lnTo>
                    <a:pt x="23" y="132"/>
                  </a:lnTo>
                  <a:lnTo>
                    <a:pt x="22" y="134"/>
                  </a:lnTo>
                  <a:lnTo>
                    <a:pt x="22" y="138"/>
                  </a:lnTo>
                  <a:lnTo>
                    <a:pt x="22" y="141"/>
                  </a:lnTo>
                  <a:lnTo>
                    <a:pt x="18" y="145"/>
                  </a:lnTo>
                  <a:lnTo>
                    <a:pt x="16" y="148"/>
                  </a:lnTo>
                  <a:lnTo>
                    <a:pt x="12" y="152"/>
                  </a:lnTo>
                  <a:lnTo>
                    <a:pt x="12" y="154"/>
                  </a:lnTo>
                  <a:lnTo>
                    <a:pt x="14" y="154"/>
                  </a:lnTo>
                  <a:lnTo>
                    <a:pt x="8" y="158"/>
                  </a:lnTo>
                  <a:lnTo>
                    <a:pt x="4" y="164"/>
                  </a:lnTo>
                  <a:lnTo>
                    <a:pt x="7" y="168"/>
                  </a:lnTo>
                  <a:lnTo>
                    <a:pt x="7" y="172"/>
                  </a:lnTo>
                  <a:lnTo>
                    <a:pt x="4" y="178"/>
                  </a:lnTo>
                  <a:lnTo>
                    <a:pt x="0" y="186"/>
                  </a:lnTo>
                  <a:lnTo>
                    <a:pt x="3" y="190"/>
                  </a:lnTo>
                  <a:lnTo>
                    <a:pt x="3" y="191"/>
                  </a:lnTo>
                  <a:lnTo>
                    <a:pt x="4" y="195"/>
                  </a:lnTo>
                  <a:lnTo>
                    <a:pt x="4" y="199"/>
                  </a:lnTo>
                  <a:lnTo>
                    <a:pt x="7" y="203"/>
                  </a:lnTo>
                  <a:lnTo>
                    <a:pt x="4" y="202"/>
                  </a:lnTo>
                  <a:lnTo>
                    <a:pt x="3" y="203"/>
                  </a:lnTo>
                  <a:lnTo>
                    <a:pt x="4" y="203"/>
                  </a:lnTo>
                  <a:lnTo>
                    <a:pt x="8" y="207"/>
                  </a:lnTo>
                  <a:lnTo>
                    <a:pt x="10" y="205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6" y="203"/>
                  </a:lnTo>
                  <a:lnTo>
                    <a:pt x="12" y="205"/>
                  </a:lnTo>
                  <a:lnTo>
                    <a:pt x="12" y="207"/>
                  </a:lnTo>
                  <a:lnTo>
                    <a:pt x="12" y="215"/>
                  </a:lnTo>
                  <a:lnTo>
                    <a:pt x="8" y="211"/>
                  </a:lnTo>
                  <a:lnTo>
                    <a:pt x="10" y="207"/>
                  </a:lnTo>
                  <a:lnTo>
                    <a:pt x="7" y="211"/>
                  </a:lnTo>
                  <a:lnTo>
                    <a:pt x="7" y="215"/>
                  </a:lnTo>
                  <a:lnTo>
                    <a:pt x="4" y="218"/>
                  </a:lnTo>
                  <a:lnTo>
                    <a:pt x="4" y="221"/>
                  </a:lnTo>
                  <a:lnTo>
                    <a:pt x="7" y="222"/>
                  </a:lnTo>
                  <a:lnTo>
                    <a:pt x="10" y="225"/>
                  </a:lnTo>
                  <a:lnTo>
                    <a:pt x="10" y="226"/>
                  </a:lnTo>
                  <a:lnTo>
                    <a:pt x="8" y="229"/>
                  </a:lnTo>
                  <a:lnTo>
                    <a:pt x="7" y="230"/>
                  </a:lnTo>
                  <a:lnTo>
                    <a:pt x="4" y="234"/>
                  </a:lnTo>
                  <a:lnTo>
                    <a:pt x="7" y="238"/>
                  </a:lnTo>
                  <a:lnTo>
                    <a:pt x="8" y="242"/>
                  </a:lnTo>
                  <a:lnTo>
                    <a:pt x="8" y="246"/>
                  </a:lnTo>
                  <a:lnTo>
                    <a:pt x="8" y="247"/>
                  </a:lnTo>
                  <a:lnTo>
                    <a:pt x="10" y="249"/>
                  </a:lnTo>
                  <a:lnTo>
                    <a:pt x="12" y="253"/>
                  </a:lnTo>
                  <a:lnTo>
                    <a:pt x="10" y="255"/>
                  </a:lnTo>
                  <a:lnTo>
                    <a:pt x="12" y="255"/>
                  </a:lnTo>
                  <a:lnTo>
                    <a:pt x="12" y="257"/>
                  </a:lnTo>
                  <a:lnTo>
                    <a:pt x="12" y="260"/>
                  </a:lnTo>
                  <a:lnTo>
                    <a:pt x="10" y="264"/>
                  </a:lnTo>
                  <a:lnTo>
                    <a:pt x="10" y="268"/>
                  </a:lnTo>
                  <a:lnTo>
                    <a:pt x="12" y="268"/>
                  </a:lnTo>
                  <a:lnTo>
                    <a:pt x="18" y="268"/>
                  </a:lnTo>
                  <a:lnTo>
                    <a:pt x="22" y="270"/>
                  </a:lnTo>
                  <a:lnTo>
                    <a:pt x="26" y="270"/>
                  </a:lnTo>
                  <a:lnTo>
                    <a:pt x="27" y="272"/>
                  </a:lnTo>
                  <a:lnTo>
                    <a:pt x="30" y="276"/>
                  </a:lnTo>
                  <a:lnTo>
                    <a:pt x="34" y="276"/>
                  </a:lnTo>
                  <a:lnTo>
                    <a:pt x="36" y="276"/>
                  </a:lnTo>
                  <a:lnTo>
                    <a:pt x="36" y="278"/>
                  </a:lnTo>
                  <a:lnTo>
                    <a:pt x="36" y="279"/>
                  </a:lnTo>
                  <a:lnTo>
                    <a:pt x="36" y="282"/>
                  </a:lnTo>
                  <a:lnTo>
                    <a:pt x="40" y="282"/>
                  </a:lnTo>
                  <a:lnTo>
                    <a:pt x="43" y="283"/>
                  </a:lnTo>
                  <a:lnTo>
                    <a:pt x="47" y="287"/>
                  </a:lnTo>
                  <a:lnTo>
                    <a:pt x="48" y="292"/>
                  </a:lnTo>
                  <a:lnTo>
                    <a:pt x="47" y="302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3"/>
                  </a:lnTo>
                  <a:lnTo>
                    <a:pt x="47" y="304"/>
                  </a:lnTo>
                  <a:lnTo>
                    <a:pt x="47" y="304"/>
                  </a:lnTo>
                  <a:lnTo>
                    <a:pt x="84" y="300"/>
                  </a:lnTo>
                  <a:lnTo>
                    <a:pt x="83" y="304"/>
                  </a:lnTo>
                  <a:lnTo>
                    <a:pt x="132" y="326"/>
                  </a:lnTo>
                  <a:lnTo>
                    <a:pt x="174" y="326"/>
                  </a:lnTo>
                  <a:lnTo>
                    <a:pt x="174" y="318"/>
                  </a:lnTo>
                  <a:lnTo>
                    <a:pt x="202" y="318"/>
                  </a:lnTo>
                  <a:lnTo>
                    <a:pt x="205" y="318"/>
                  </a:lnTo>
                  <a:lnTo>
                    <a:pt x="205" y="319"/>
                  </a:lnTo>
                  <a:lnTo>
                    <a:pt x="206" y="323"/>
                  </a:lnTo>
                  <a:lnTo>
                    <a:pt x="210" y="326"/>
                  </a:lnTo>
                  <a:lnTo>
                    <a:pt x="214" y="331"/>
                  </a:lnTo>
                  <a:lnTo>
                    <a:pt x="215" y="335"/>
                  </a:lnTo>
                  <a:lnTo>
                    <a:pt x="219" y="336"/>
                  </a:lnTo>
                  <a:lnTo>
                    <a:pt x="222" y="340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23" y="356"/>
                  </a:lnTo>
                  <a:lnTo>
                    <a:pt x="227" y="361"/>
                  </a:lnTo>
                  <a:lnTo>
                    <a:pt x="233" y="365"/>
                  </a:lnTo>
                  <a:lnTo>
                    <a:pt x="237" y="367"/>
                  </a:lnTo>
                  <a:lnTo>
                    <a:pt x="241" y="367"/>
                  </a:lnTo>
                  <a:lnTo>
                    <a:pt x="242" y="365"/>
                  </a:lnTo>
                  <a:lnTo>
                    <a:pt x="246" y="361"/>
                  </a:lnTo>
                  <a:lnTo>
                    <a:pt x="249" y="357"/>
                  </a:lnTo>
                  <a:lnTo>
                    <a:pt x="250" y="353"/>
                  </a:lnTo>
                  <a:lnTo>
                    <a:pt x="258" y="352"/>
                  </a:lnTo>
                  <a:lnTo>
                    <a:pt x="266" y="353"/>
                  </a:lnTo>
                  <a:lnTo>
                    <a:pt x="269" y="353"/>
                  </a:lnTo>
                  <a:lnTo>
                    <a:pt x="275" y="360"/>
                  </a:lnTo>
                  <a:lnTo>
                    <a:pt x="277" y="363"/>
                  </a:lnTo>
                  <a:lnTo>
                    <a:pt x="279" y="367"/>
                  </a:lnTo>
                  <a:lnTo>
                    <a:pt x="279" y="375"/>
                  </a:lnTo>
                  <a:lnTo>
                    <a:pt x="282" y="383"/>
                  </a:lnTo>
                  <a:lnTo>
                    <a:pt x="286" y="391"/>
                  </a:lnTo>
                  <a:lnTo>
                    <a:pt x="288" y="393"/>
                  </a:lnTo>
                  <a:lnTo>
                    <a:pt x="288" y="397"/>
                  </a:lnTo>
                  <a:lnTo>
                    <a:pt x="288" y="404"/>
                  </a:lnTo>
                  <a:lnTo>
                    <a:pt x="288" y="406"/>
                  </a:lnTo>
                  <a:lnTo>
                    <a:pt x="290" y="413"/>
                  </a:lnTo>
                  <a:lnTo>
                    <a:pt x="292" y="414"/>
                  </a:lnTo>
                  <a:lnTo>
                    <a:pt x="294" y="414"/>
                  </a:lnTo>
                  <a:lnTo>
                    <a:pt x="298" y="417"/>
                  </a:lnTo>
                  <a:lnTo>
                    <a:pt x="302" y="420"/>
                  </a:lnTo>
                  <a:lnTo>
                    <a:pt x="306" y="420"/>
                  </a:lnTo>
                  <a:lnTo>
                    <a:pt x="308" y="420"/>
                  </a:lnTo>
                  <a:lnTo>
                    <a:pt x="311" y="422"/>
                  </a:lnTo>
                  <a:lnTo>
                    <a:pt x="315" y="424"/>
                  </a:lnTo>
                  <a:lnTo>
                    <a:pt x="315" y="424"/>
                  </a:lnTo>
                  <a:lnTo>
                    <a:pt x="316" y="422"/>
                  </a:lnTo>
                  <a:lnTo>
                    <a:pt x="316" y="420"/>
                  </a:lnTo>
                  <a:lnTo>
                    <a:pt x="316" y="417"/>
                  </a:lnTo>
                  <a:lnTo>
                    <a:pt x="316" y="409"/>
                  </a:lnTo>
                  <a:lnTo>
                    <a:pt x="316" y="406"/>
                  </a:lnTo>
                  <a:lnTo>
                    <a:pt x="316" y="404"/>
                  </a:lnTo>
                  <a:lnTo>
                    <a:pt x="319" y="401"/>
                  </a:lnTo>
                  <a:lnTo>
                    <a:pt x="320" y="400"/>
                  </a:lnTo>
                  <a:lnTo>
                    <a:pt x="316" y="400"/>
                  </a:lnTo>
                  <a:lnTo>
                    <a:pt x="315" y="400"/>
                  </a:lnTo>
                  <a:lnTo>
                    <a:pt x="316" y="397"/>
                  </a:lnTo>
                  <a:lnTo>
                    <a:pt x="315" y="396"/>
                  </a:lnTo>
                  <a:lnTo>
                    <a:pt x="319" y="397"/>
                  </a:lnTo>
                  <a:lnTo>
                    <a:pt x="320" y="396"/>
                  </a:lnTo>
                  <a:lnTo>
                    <a:pt x="323" y="393"/>
                  </a:lnTo>
                  <a:lnTo>
                    <a:pt x="323" y="396"/>
                  </a:lnTo>
                  <a:lnTo>
                    <a:pt x="324" y="393"/>
                  </a:lnTo>
                  <a:lnTo>
                    <a:pt x="326" y="391"/>
                  </a:lnTo>
                  <a:lnTo>
                    <a:pt x="324" y="392"/>
                  </a:lnTo>
                  <a:lnTo>
                    <a:pt x="323" y="388"/>
                  </a:lnTo>
                  <a:lnTo>
                    <a:pt x="326" y="388"/>
                  </a:lnTo>
                  <a:lnTo>
                    <a:pt x="328" y="387"/>
                  </a:lnTo>
                  <a:lnTo>
                    <a:pt x="330" y="384"/>
                  </a:lnTo>
                  <a:lnTo>
                    <a:pt x="326" y="384"/>
                  </a:lnTo>
                  <a:lnTo>
                    <a:pt x="328" y="383"/>
                  </a:lnTo>
                  <a:lnTo>
                    <a:pt x="330" y="383"/>
                  </a:lnTo>
                  <a:lnTo>
                    <a:pt x="332" y="383"/>
                  </a:lnTo>
                  <a:lnTo>
                    <a:pt x="334" y="383"/>
                  </a:lnTo>
                  <a:lnTo>
                    <a:pt x="336" y="376"/>
                  </a:lnTo>
                  <a:lnTo>
                    <a:pt x="336" y="379"/>
                  </a:lnTo>
                  <a:lnTo>
                    <a:pt x="338" y="379"/>
                  </a:lnTo>
                  <a:lnTo>
                    <a:pt x="342" y="376"/>
                  </a:lnTo>
                  <a:lnTo>
                    <a:pt x="339" y="376"/>
                  </a:lnTo>
                  <a:lnTo>
                    <a:pt x="339" y="375"/>
                  </a:lnTo>
                  <a:lnTo>
                    <a:pt x="339" y="373"/>
                  </a:lnTo>
                  <a:lnTo>
                    <a:pt x="342" y="375"/>
                  </a:lnTo>
                  <a:lnTo>
                    <a:pt x="342" y="373"/>
                  </a:lnTo>
                  <a:lnTo>
                    <a:pt x="346" y="373"/>
                  </a:lnTo>
                  <a:lnTo>
                    <a:pt x="346" y="375"/>
                  </a:lnTo>
                  <a:lnTo>
                    <a:pt x="350" y="373"/>
                  </a:lnTo>
                  <a:lnTo>
                    <a:pt x="343" y="376"/>
                  </a:lnTo>
                  <a:lnTo>
                    <a:pt x="351" y="373"/>
                  </a:lnTo>
                  <a:lnTo>
                    <a:pt x="355" y="371"/>
                  </a:lnTo>
                  <a:lnTo>
                    <a:pt x="359" y="369"/>
                  </a:lnTo>
                  <a:lnTo>
                    <a:pt x="363" y="367"/>
                  </a:lnTo>
                  <a:lnTo>
                    <a:pt x="370" y="361"/>
                  </a:lnTo>
                  <a:lnTo>
                    <a:pt x="377" y="357"/>
                  </a:lnTo>
                  <a:lnTo>
                    <a:pt x="387" y="356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93" y="353"/>
                  </a:lnTo>
                  <a:lnTo>
                    <a:pt x="395" y="352"/>
                  </a:lnTo>
                  <a:lnTo>
                    <a:pt x="404" y="357"/>
                  </a:lnTo>
                  <a:lnTo>
                    <a:pt x="409" y="357"/>
                  </a:lnTo>
                  <a:lnTo>
                    <a:pt x="413" y="357"/>
                  </a:lnTo>
                  <a:lnTo>
                    <a:pt x="413" y="356"/>
                  </a:lnTo>
                  <a:lnTo>
                    <a:pt x="413" y="353"/>
                  </a:lnTo>
                  <a:lnTo>
                    <a:pt x="417" y="352"/>
                  </a:lnTo>
                  <a:lnTo>
                    <a:pt x="417" y="353"/>
                  </a:lnTo>
                  <a:lnTo>
                    <a:pt x="420" y="353"/>
                  </a:lnTo>
                  <a:lnTo>
                    <a:pt x="421" y="357"/>
                  </a:lnTo>
                  <a:lnTo>
                    <a:pt x="423" y="357"/>
                  </a:lnTo>
                  <a:lnTo>
                    <a:pt x="425" y="357"/>
                  </a:lnTo>
                  <a:lnTo>
                    <a:pt x="425" y="360"/>
                  </a:lnTo>
                  <a:lnTo>
                    <a:pt x="427" y="363"/>
                  </a:lnTo>
                  <a:lnTo>
                    <a:pt x="429" y="365"/>
                  </a:lnTo>
                  <a:lnTo>
                    <a:pt x="433" y="365"/>
                  </a:lnTo>
                  <a:lnTo>
                    <a:pt x="435" y="363"/>
                  </a:lnTo>
                  <a:lnTo>
                    <a:pt x="435" y="361"/>
                  </a:lnTo>
                  <a:lnTo>
                    <a:pt x="437" y="361"/>
                  </a:lnTo>
                  <a:lnTo>
                    <a:pt x="439" y="363"/>
                  </a:lnTo>
                  <a:lnTo>
                    <a:pt x="439" y="365"/>
                  </a:lnTo>
                  <a:lnTo>
                    <a:pt x="443" y="363"/>
                  </a:lnTo>
                  <a:lnTo>
                    <a:pt x="443" y="361"/>
                  </a:lnTo>
                  <a:lnTo>
                    <a:pt x="443" y="357"/>
                  </a:lnTo>
                  <a:lnTo>
                    <a:pt x="447" y="357"/>
                  </a:lnTo>
                  <a:lnTo>
                    <a:pt x="447" y="360"/>
                  </a:lnTo>
                  <a:lnTo>
                    <a:pt x="448" y="361"/>
                  </a:lnTo>
                  <a:lnTo>
                    <a:pt x="452" y="363"/>
                  </a:lnTo>
                  <a:lnTo>
                    <a:pt x="452" y="365"/>
                  </a:lnTo>
                  <a:lnTo>
                    <a:pt x="453" y="365"/>
                  </a:lnTo>
                  <a:lnTo>
                    <a:pt x="452" y="369"/>
                  </a:lnTo>
                  <a:lnTo>
                    <a:pt x="453" y="367"/>
                  </a:lnTo>
                  <a:lnTo>
                    <a:pt x="456" y="367"/>
                  </a:lnTo>
                  <a:lnTo>
                    <a:pt x="457" y="365"/>
                  </a:lnTo>
                  <a:lnTo>
                    <a:pt x="457" y="363"/>
                  </a:lnTo>
                  <a:lnTo>
                    <a:pt x="456" y="361"/>
                  </a:lnTo>
                  <a:lnTo>
                    <a:pt x="452" y="360"/>
                  </a:lnTo>
                  <a:lnTo>
                    <a:pt x="451" y="357"/>
                  </a:lnTo>
                  <a:lnTo>
                    <a:pt x="451" y="356"/>
                  </a:lnTo>
                  <a:lnTo>
                    <a:pt x="452" y="356"/>
                  </a:lnTo>
                  <a:lnTo>
                    <a:pt x="452" y="353"/>
                  </a:lnTo>
                  <a:lnTo>
                    <a:pt x="453" y="353"/>
                  </a:lnTo>
                  <a:lnTo>
                    <a:pt x="456" y="352"/>
                  </a:lnTo>
                  <a:lnTo>
                    <a:pt x="456" y="349"/>
                  </a:lnTo>
                  <a:lnTo>
                    <a:pt x="453" y="348"/>
                  </a:lnTo>
                  <a:lnTo>
                    <a:pt x="453" y="349"/>
                  </a:lnTo>
                  <a:lnTo>
                    <a:pt x="452" y="352"/>
                  </a:lnTo>
                  <a:lnTo>
                    <a:pt x="451" y="349"/>
                  </a:lnTo>
                  <a:lnTo>
                    <a:pt x="452" y="348"/>
                  </a:lnTo>
                  <a:lnTo>
                    <a:pt x="453" y="347"/>
                  </a:lnTo>
                  <a:lnTo>
                    <a:pt x="456" y="347"/>
                  </a:lnTo>
                  <a:lnTo>
                    <a:pt x="457" y="344"/>
                  </a:lnTo>
                  <a:lnTo>
                    <a:pt x="461" y="343"/>
                  </a:lnTo>
                  <a:lnTo>
                    <a:pt x="466" y="343"/>
                  </a:lnTo>
                  <a:lnTo>
                    <a:pt x="469" y="343"/>
                  </a:lnTo>
                  <a:lnTo>
                    <a:pt x="470" y="343"/>
                  </a:lnTo>
                  <a:lnTo>
                    <a:pt x="474" y="343"/>
                  </a:lnTo>
                  <a:lnTo>
                    <a:pt x="477" y="343"/>
                  </a:lnTo>
                  <a:lnTo>
                    <a:pt x="478" y="340"/>
                  </a:lnTo>
                  <a:lnTo>
                    <a:pt x="481" y="336"/>
                  </a:lnTo>
                  <a:lnTo>
                    <a:pt x="482" y="340"/>
                  </a:lnTo>
                  <a:lnTo>
                    <a:pt x="482" y="344"/>
                  </a:lnTo>
                  <a:lnTo>
                    <a:pt x="486" y="344"/>
                  </a:lnTo>
                  <a:lnTo>
                    <a:pt x="490" y="343"/>
                  </a:lnTo>
                  <a:lnTo>
                    <a:pt x="492" y="343"/>
                  </a:lnTo>
                  <a:lnTo>
                    <a:pt x="494" y="340"/>
                  </a:lnTo>
                  <a:lnTo>
                    <a:pt x="496" y="339"/>
                  </a:lnTo>
                  <a:lnTo>
                    <a:pt x="496" y="340"/>
                  </a:lnTo>
                  <a:lnTo>
                    <a:pt x="497" y="340"/>
                  </a:lnTo>
                  <a:lnTo>
                    <a:pt x="494" y="343"/>
                  </a:lnTo>
                  <a:lnTo>
                    <a:pt x="501" y="340"/>
                  </a:lnTo>
                  <a:lnTo>
                    <a:pt x="504" y="340"/>
                  </a:lnTo>
                  <a:lnTo>
                    <a:pt x="505" y="340"/>
                  </a:lnTo>
                  <a:lnTo>
                    <a:pt x="509" y="343"/>
                  </a:lnTo>
                  <a:lnTo>
                    <a:pt x="505" y="343"/>
                  </a:lnTo>
                  <a:lnTo>
                    <a:pt x="504" y="343"/>
                  </a:lnTo>
                  <a:lnTo>
                    <a:pt x="509" y="344"/>
                  </a:lnTo>
                  <a:lnTo>
                    <a:pt x="513" y="347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14" y="347"/>
                  </a:lnTo>
                  <a:lnTo>
                    <a:pt x="517" y="347"/>
                  </a:lnTo>
                  <a:lnTo>
                    <a:pt x="517" y="348"/>
                  </a:lnTo>
                  <a:lnTo>
                    <a:pt x="517" y="349"/>
                  </a:lnTo>
                  <a:lnTo>
                    <a:pt x="518" y="352"/>
                  </a:lnTo>
                  <a:lnTo>
                    <a:pt x="517" y="356"/>
                  </a:lnTo>
                  <a:lnTo>
                    <a:pt x="522" y="353"/>
                  </a:lnTo>
                  <a:lnTo>
                    <a:pt x="524" y="352"/>
                  </a:lnTo>
                  <a:lnTo>
                    <a:pt x="526" y="353"/>
                  </a:lnTo>
                  <a:lnTo>
                    <a:pt x="528" y="352"/>
                  </a:lnTo>
                  <a:lnTo>
                    <a:pt x="532" y="352"/>
                  </a:lnTo>
                  <a:lnTo>
                    <a:pt x="532" y="349"/>
                  </a:lnTo>
                  <a:lnTo>
                    <a:pt x="536" y="348"/>
                  </a:lnTo>
                  <a:lnTo>
                    <a:pt x="539" y="348"/>
                  </a:lnTo>
                  <a:lnTo>
                    <a:pt x="543" y="349"/>
                  </a:lnTo>
                  <a:lnTo>
                    <a:pt x="545" y="352"/>
                  </a:lnTo>
                  <a:lnTo>
                    <a:pt x="547" y="357"/>
                  </a:lnTo>
                  <a:lnTo>
                    <a:pt x="551" y="363"/>
                  </a:lnTo>
                  <a:lnTo>
                    <a:pt x="553" y="365"/>
                  </a:lnTo>
                  <a:lnTo>
                    <a:pt x="554" y="367"/>
                  </a:lnTo>
                  <a:lnTo>
                    <a:pt x="554" y="373"/>
                  </a:lnTo>
                  <a:lnTo>
                    <a:pt x="551" y="383"/>
                  </a:lnTo>
                  <a:lnTo>
                    <a:pt x="549" y="387"/>
                  </a:lnTo>
                  <a:lnTo>
                    <a:pt x="549" y="391"/>
                  </a:lnTo>
                  <a:lnTo>
                    <a:pt x="551" y="392"/>
                  </a:lnTo>
                  <a:lnTo>
                    <a:pt x="551" y="391"/>
                  </a:lnTo>
                  <a:lnTo>
                    <a:pt x="551" y="388"/>
                  </a:lnTo>
                  <a:lnTo>
                    <a:pt x="551" y="387"/>
                  </a:lnTo>
                  <a:lnTo>
                    <a:pt x="551" y="384"/>
                  </a:lnTo>
                  <a:lnTo>
                    <a:pt x="553" y="387"/>
                  </a:lnTo>
                  <a:lnTo>
                    <a:pt x="553" y="388"/>
                  </a:lnTo>
                  <a:lnTo>
                    <a:pt x="554" y="387"/>
                  </a:lnTo>
                  <a:lnTo>
                    <a:pt x="554" y="388"/>
                  </a:lnTo>
                  <a:lnTo>
                    <a:pt x="553" y="392"/>
                  </a:lnTo>
                  <a:lnTo>
                    <a:pt x="549" y="396"/>
                  </a:lnTo>
                  <a:lnTo>
                    <a:pt x="551" y="396"/>
                  </a:lnTo>
                  <a:lnTo>
                    <a:pt x="551" y="400"/>
                  </a:lnTo>
                  <a:lnTo>
                    <a:pt x="551" y="404"/>
                  </a:lnTo>
                  <a:lnTo>
                    <a:pt x="553" y="405"/>
                  </a:lnTo>
                  <a:lnTo>
                    <a:pt x="554" y="406"/>
                  </a:lnTo>
                  <a:lnTo>
                    <a:pt x="554" y="405"/>
                  </a:lnTo>
                  <a:lnTo>
                    <a:pt x="554" y="404"/>
                  </a:lnTo>
                  <a:lnTo>
                    <a:pt x="557" y="405"/>
                  </a:lnTo>
                  <a:lnTo>
                    <a:pt x="557" y="409"/>
                  </a:lnTo>
                  <a:lnTo>
                    <a:pt x="557" y="410"/>
                  </a:lnTo>
                  <a:lnTo>
                    <a:pt x="561" y="409"/>
                  </a:lnTo>
                  <a:lnTo>
                    <a:pt x="557" y="413"/>
                  </a:lnTo>
                  <a:lnTo>
                    <a:pt x="558" y="414"/>
                  </a:lnTo>
                  <a:lnTo>
                    <a:pt x="558" y="417"/>
                  </a:lnTo>
                  <a:lnTo>
                    <a:pt x="558" y="420"/>
                  </a:lnTo>
                  <a:lnTo>
                    <a:pt x="558" y="422"/>
                  </a:lnTo>
                  <a:lnTo>
                    <a:pt x="562" y="424"/>
                  </a:lnTo>
                  <a:lnTo>
                    <a:pt x="565" y="428"/>
                  </a:lnTo>
                  <a:lnTo>
                    <a:pt x="566" y="432"/>
                  </a:lnTo>
                  <a:lnTo>
                    <a:pt x="567" y="433"/>
                  </a:lnTo>
                  <a:lnTo>
                    <a:pt x="567" y="436"/>
                  </a:lnTo>
                  <a:lnTo>
                    <a:pt x="566" y="433"/>
                  </a:lnTo>
                  <a:lnTo>
                    <a:pt x="565" y="436"/>
                  </a:lnTo>
                  <a:lnTo>
                    <a:pt x="566" y="437"/>
                  </a:lnTo>
                  <a:lnTo>
                    <a:pt x="570" y="437"/>
                  </a:lnTo>
                  <a:lnTo>
                    <a:pt x="571" y="437"/>
                  </a:lnTo>
                  <a:lnTo>
                    <a:pt x="574" y="436"/>
                  </a:lnTo>
                  <a:lnTo>
                    <a:pt x="575" y="436"/>
                  </a:lnTo>
                  <a:lnTo>
                    <a:pt x="578" y="433"/>
                  </a:lnTo>
                  <a:lnTo>
                    <a:pt x="579" y="430"/>
                  </a:lnTo>
                  <a:lnTo>
                    <a:pt x="583" y="422"/>
                  </a:lnTo>
                  <a:lnTo>
                    <a:pt x="587" y="410"/>
                  </a:lnTo>
                  <a:lnTo>
                    <a:pt x="587" y="404"/>
                  </a:lnTo>
                  <a:lnTo>
                    <a:pt x="587" y="401"/>
                  </a:lnTo>
                  <a:lnTo>
                    <a:pt x="585" y="400"/>
                  </a:lnTo>
                  <a:lnTo>
                    <a:pt x="587" y="397"/>
                  </a:lnTo>
                  <a:lnTo>
                    <a:pt x="587" y="393"/>
                  </a:lnTo>
                  <a:lnTo>
                    <a:pt x="585" y="388"/>
                  </a:lnTo>
                  <a:lnTo>
                    <a:pt x="585" y="384"/>
                  </a:lnTo>
                  <a:lnTo>
                    <a:pt x="585" y="383"/>
                  </a:lnTo>
                  <a:lnTo>
                    <a:pt x="585" y="379"/>
                  </a:lnTo>
                  <a:lnTo>
                    <a:pt x="585" y="376"/>
                  </a:lnTo>
                  <a:lnTo>
                    <a:pt x="585" y="375"/>
                  </a:lnTo>
                  <a:lnTo>
                    <a:pt x="585" y="373"/>
                  </a:lnTo>
                  <a:lnTo>
                    <a:pt x="581" y="361"/>
                  </a:lnTo>
                  <a:lnTo>
                    <a:pt x="581" y="352"/>
                  </a:lnTo>
                  <a:lnTo>
                    <a:pt x="581" y="340"/>
                  </a:lnTo>
                  <a:lnTo>
                    <a:pt x="581" y="339"/>
                  </a:lnTo>
                  <a:lnTo>
                    <a:pt x="581" y="336"/>
                  </a:lnTo>
                  <a:lnTo>
                    <a:pt x="581" y="333"/>
                  </a:lnTo>
                  <a:lnTo>
                    <a:pt x="583" y="330"/>
                  </a:lnTo>
                  <a:lnTo>
                    <a:pt x="585" y="327"/>
                  </a:lnTo>
                  <a:lnTo>
                    <a:pt x="587" y="327"/>
                  </a:lnTo>
                  <a:lnTo>
                    <a:pt x="585" y="326"/>
                  </a:lnTo>
                  <a:lnTo>
                    <a:pt x="587" y="326"/>
                  </a:lnTo>
                  <a:lnTo>
                    <a:pt x="587" y="323"/>
                  </a:lnTo>
                  <a:lnTo>
                    <a:pt x="589" y="323"/>
                  </a:lnTo>
                  <a:lnTo>
                    <a:pt x="587" y="322"/>
                  </a:lnTo>
                  <a:lnTo>
                    <a:pt x="591" y="322"/>
                  </a:lnTo>
                  <a:lnTo>
                    <a:pt x="591" y="318"/>
                  </a:lnTo>
                  <a:lnTo>
                    <a:pt x="593" y="318"/>
                  </a:lnTo>
                  <a:lnTo>
                    <a:pt x="593" y="316"/>
                  </a:lnTo>
                  <a:lnTo>
                    <a:pt x="597" y="314"/>
                  </a:lnTo>
                  <a:lnTo>
                    <a:pt x="598" y="310"/>
                  </a:lnTo>
                  <a:lnTo>
                    <a:pt x="601" y="308"/>
                  </a:lnTo>
                  <a:lnTo>
                    <a:pt x="601" y="306"/>
                  </a:lnTo>
                  <a:lnTo>
                    <a:pt x="602" y="308"/>
                  </a:lnTo>
                  <a:lnTo>
                    <a:pt x="605" y="308"/>
                  </a:lnTo>
                  <a:lnTo>
                    <a:pt x="605" y="306"/>
                  </a:lnTo>
                  <a:lnTo>
                    <a:pt x="606" y="306"/>
                  </a:lnTo>
                  <a:lnTo>
                    <a:pt x="605" y="304"/>
                  </a:lnTo>
                  <a:lnTo>
                    <a:pt x="606" y="304"/>
                  </a:lnTo>
                  <a:lnTo>
                    <a:pt x="609" y="304"/>
                  </a:lnTo>
                  <a:lnTo>
                    <a:pt x="611" y="303"/>
                  </a:lnTo>
                  <a:lnTo>
                    <a:pt x="614" y="300"/>
                  </a:lnTo>
                  <a:lnTo>
                    <a:pt x="615" y="300"/>
                  </a:lnTo>
                  <a:lnTo>
                    <a:pt x="615" y="296"/>
                  </a:lnTo>
                  <a:lnTo>
                    <a:pt x="618" y="299"/>
                  </a:lnTo>
                  <a:lnTo>
                    <a:pt x="619" y="299"/>
                  </a:lnTo>
                  <a:lnTo>
                    <a:pt x="623" y="295"/>
                  </a:lnTo>
                  <a:lnTo>
                    <a:pt x="624" y="292"/>
                  </a:lnTo>
                  <a:lnTo>
                    <a:pt x="627" y="292"/>
                  </a:lnTo>
                  <a:lnTo>
                    <a:pt x="628" y="290"/>
                  </a:lnTo>
                  <a:lnTo>
                    <a:pt x="628" y="291"/>
                  </a:lnTo>
                  <a:lnTo>
                    <a:pt x="635" y="283"/>
                  </a:lnTo>
                  <a:lnTo>
                    <a:pt x="636" y="282"/>
                  </a:lnTo>
                  <a:lnTo>
                    <a:pt x="640" y="279"/>
                  </a:lnTo>
                  <a:lnTo>
                    <a:pt x="648" y="278"/>
                  </a:lnTo>
                  <a:lnTo>
                    <a:pt x="650" y="278"/>
                  </a:lnTo>
                  <a:lnTo>
                    <a:pt x="652" y="274"/>
                  </a:lnTo>
                  <a:lnTo>
                    <a:pt x="652" y="278"/>
                  </a:lnTo>
                  <a:lnTo>
                    <a:pt x="655" y="272"/>
                  </a:lnTo>
                  <a:lnTo>
                    <a:pt x="659" y="268"/>
                  </a:lnTo>
                  <a:lnTo>
                    <a:pt x="663" y="266"/>
                  </a:lnTo>
                  <a:lnTo>
                    <a:pt x="666" y="266"/>
                  </a:lnTo>
                  <a:lnTo>
                    <a:pt x="667" y="264"/>
                  </a:lnTo>
                  <a:lnTo>
                    <a:pt x="671" y="262"/>
                  </a:lnTo>
                  <a:lnTo>
                    <a:pt x="675" y="264"/>
                  </a:lnTo>
                  <a:lnTo>
                    <a:pt x="675" y="262"/>
                  </a:lnTo>
                  <a:lnTo>
                    <a:pt x="679" y="262"/>
                  </a:lnTo>
                  <a:lnTo>
                    <a:pt x="682" y="259"/>
                  </a:lnTo>
                  <a:lnTo>
                    <a:pt x="680" y="259"/>
                  </a:lnTo>
                  <a:lnTo>
                    <a:pt x="679" y="259"/>
                  </a:lnTo>
                  <a:lnTo>
                    <a:pt x="675" y="259"/>
                  </a:lnTo>
                  <a:lnTo>
                    <a:pt x="676" y="257"/>
                  </a:lnTo>
                  <a:lnTo>
                    <a:pt x="679" y="257"/>
                  </a:lnTo>
                  <a:lnTo>
                    <a:pt x="679" y="255"/>
                  </a:lnTo>
                  <a:lnTo>
                    <a:pt x="680" y="253"/>
                  </a:lnTo>
                  <a:lnTo>
                    <a:pt x="679" y="251"/>
                  </a:lnTo>
                  <a:lnTo>
                    <a:pt x="672" y="249"/>
                  </a:lnTo>
                  <a:lnTo>
                    <a:pt x="680" y="251"/>
                  </a:lnTo>
                  <a:lnTo>
                    <a:pt x="684" y="253"/>
                  </a:lnTo>
                  <a:lnTo>
                    <a:pt x="686" y="251"/>
                  </a:lnTo>
                  <a:lnTo>
                    <a:pt x="688" y="251"/>
                  </a:lnTo>
                  <a:lnTo>
                    <a:pt x="690" y="249"/>
                  </a:lnTo>
                  <a:lnTo>
                    <a:pt x="692" y="247"/>
                  </a:lnTo>
                  <a:lnTo>
                    <a:pt x="694" y="247"/>
                  </a:lnTo>
                  <a:lnTo>
                    <a:pt x="694" y="246"/>
                  </a:lnTo>
                  <a:lnTo>
                    <a:pt x="694" y="242"/>
                  </a:lnTo>
                  <a:lnTo>
                    <a:pt x="692" y="243"/>
                  </a:lnTo>
                  <a:lnTo>
                    <a:pt x="690" y="246"/>
                  </a:lnTo>
                  <a:lnTo>
                    <a:pt x="688" y="247"/>
                  </a:lnTo>
                  <a:lnTo>
                    <a:pt x="690" y="242"/>
                  </a:lnTo>
                  <a:lnTo>
                    <a:pt x="688" y="242"/>
                  </a:lnTo>
                  <a:lnTo>
                    <a:pt x="686" y="242"/>
                  </a:lnTo>
                  <a:lnTo>
                    <a:pt x="684" y="242"/>
                  </a:lnTo>
                  <a:lnTo>
                    <a:pt x="680" y="242"/>
                  </a:lnTo>
                  <a:lnTo>
                    <a:pt x="680" y="238"/>
                  </a:lnTo>
                  <a:lnTo>
                    <a:pt x="682" y="235"/>
                  </a:lnTo>
                  <a:lnTo>
                    <a:pt x="682" y="238"/>
                  </a:lnTo>
                  <a:lnTo>
                    <a:pt x="682" y="239"/>
                  </a:lnTo>
                  <a:lnTo>
                    <a:pt x="684" y="239"/>
                  </a:lnTo>
                  <a:lnTo>
                    <a:pt x="688" y="239"/>
                  </a:lnTo>
                  <a:lnTo>
                    <a:pt x="686" y="238"/>
                  </a:lnTo>
                  <a:lnTo>
                    <a:pt x="688" y="238"/>
                  </a:lnTo>
                  <a:lnTo>
                    <a:pt x="690" y="238"/>
                  </a:lnTo>
                  <a:lnTo>
                    <a:pt x="692" y="238"/>
                  </a:lnTo>
                  <a:lnTo>
                    <a:pt x="694" y="235"/>
                  </a:lnTo>
                  <a:lnTo>
                    <a:pt x="695" y="239"/>
                  </a:lnTo>
                  <a:lnTo>
                    <a:pt x="695" y="235"/>
                  </a:lnTo>
                  <a:lnTo>
                    <a:pt x="698" y="243"/>
                  </a:lnTo>
                  <a:lnTo>
                    <a:pt x="698" y="238"/>
                  </a:lnTo>
                  <a:lnTo>
                    <a:pt x="698" y="234"/>
                  </a:lnTo>
                  <a:lnTo>
                    <a:pt x="698" y="229"/>
                  </a:lnTo>
                  <a:lnTo>
                    <a:pt x="698" y="225"/>
                  </a:lnTo>
                  <a:lnTo>
                    <a:pt x="695" y="225"/>
                  </a:lnTo>
                  <a:lnTo>
                    <a:pt x="694" y="225"/>
                  </a:lnTo>
                  <a:lnTo>
                    <a:pt x="692" y="225"/>
                  </a:lnTo>
                  <a:lnTo>
                    <a:pt x="690" y="225"/>
                  </a:lnTo>
                  <a:lnTo>
                    <a:pt x="690" y="222"/>
                  </a:lnTo>
                  <a:lnTo>
                    <a:pt x="688" y="221"/>
                  </a:lnTo>
                  <a:lnTo>
                    <a:pt x="686" y="218"/>
                  </a:lnTo>
                  <a:lnTo>
                    <a:pt x="690" y="221"/>
                  </a:lnTo>
                  <a:lnTo>
                    <a:pt x="692" y="222"/>
                  </a:lnTo>
                  <a:lnTo>
                    <a:pt x="694" y="221"/>
                  </a:lnTo>
                  <a:lnTo>
                    <a:pt x="692" y="218"/>
                  </a:lnTo>
                  <a:lnTo>
                    <a:pt x="690" y="217"/>
                  </a:lnTo>
                  <a:lnTo>
                    <a:pt x="692" y="217"/>
                  </a:lnTo>
                  <a:lnTo>
                    <a:pt x="694" y="217"/>
                  </a:lnTo>
                  <a:lnTo>
                    <a:pt x="694" y="215"/>
                  </a:lnTo>
                  <a:lnTo>
                    <a:pt x="695" y="215"/>
                  </a:lnTo>
                  <a:lnTo>
                    <a:pt x="694" y="211"/>
                  </a:lnTo>
                  <a:lnTo>
                    <a:pt x="692" y="209"/>
                  </a:lnTo>
                  <a:lnTo>
                    <a:pt x="695" y="209"/>
                  </a:lnTo>
                  <a:lnTo>
                    <a:pt x="698" y="209"/>
                  </a:lnTo>
                  <a:lnTo>
                    <a:pt x="699" y="207"/>
                  </a:lnTo>
                  <a:lnTo>
                    <a:pt x="698" y="205"/>
                  </a:lnTo>
                  <a:lnTo>
                    <a:pt x="695" y="202"/>
                  </a:lnTo>
                  <a:lnTo>
                    <a:pt x="692" y="202"/>
                  </a:lnTo>
                  <a:lnTo>
                    <a:pt x="690" y="199"/>
                  </a:lnTo>
                  <a:lnTo>
                    <a:pt x="688" y="198"/>
                  </a:lnTo>
                  <a:lnTo>
                    <a:pt x="690" y="195"/>
                  </a:lnTo>
                  <a:lnTo>
                    <a:pt x="692" y="199"/>
                  </a:lnTo>
                  <a:lnTo>
                    <a:pt x="692" y="198"/>
                  </a:lnTo>
                  <a:lnTo>
                    <a:pt x="694" y="198"/>
                  </a:lnTo>
                  <a:lnTo>
                    <a:pt x="694" y="199"/>
                  </a:lnTo>
                  <a:lnTo>
                    <a:pt x="695" y="199"/>
                  </a:lnTo>
                  <a:lnTo>
                    <a:pt x="698" y="203"/>
                  </a:lnTo>
                  <a:lnTo>
                    <a:pt x="699" y="199"/>
                  </a:lnTo>
                  <a:lnTo>
                    <a:pt x="698" y="198"/>
                  </a:lnTo>
                  <a:lnTo>
                    <a:pt x="695" y="195"/>
                  </a:lnTo>
                  <a:lnTo>
                    <a:pt x="698" y="191"/>
                  </a:lnTo>
                  <a:lnTo>
                    <a:pt x="698" y="195"/>
                  </a:lnTo>
                  <a:lnTo>
                    <a:pt x="699" y="198"/>
                  </a:lnTo>
                  <a:lnTo>
                    <a:pt x="699" y="190"/>
                  </a:lnTo>
                  <a:lnTo>
                    <a:pt x="702" y="186"/>
                  </a:lnTo>
                  <a:lnTo>
                    <a:pt x="703" y="186"/>
                  </a:lnTo>
                  <a:lnTo>
                    <a:pt x="703" y="185"/>
                  </a:lnTo>
                  <a:lnTo>
                    <a:pt x="702" y="181"/>
                  </a:lnTo>
                  <a:lnTo>
                    <a:pt x="703" y="182"/>
                  </a:lnTo>
                  <a:lnTo>
                    <a:pt x="706" y="181"/>
                  </a:lnTo>
                  <a:lnTo>
                    <a:pt x="707" y="178"/>
                  </a:lnTo>
                  <a:lnTo>
                    <a:pt x="707" y="181"/>
                  </a:lnTo>
                  <a:lnTo>
                    <a:pt x="709" y="178"/>
                  </a:lnTo>
                  <a:lnTo>
                    <a:pt x="711" y="178"/>
                  </a:lnTo>
                  <a:lnTo>
                    <a:pt x="711" y="177"/>
                  </a:lnTo>
                  <a:lnTo>
                    <a:pt x="712" y="177"/>
                  </a:lnTo>
                  <a:lnTo>
                    <a:pt x="715" y="176"/>
                  </a:lnTo>
                  <a:lnTo>
                    <a:pt x="712" y="178"/>
                  </a:lnTo>
                  <a:lnTo>
                    <a:pt x="715" y="178"/>
                  </a:lnTo>
                  <a:lnTo>
                    <a:pt x="709" y="181"/>
                  </a:lnTo>
                  <a:lnTo>
                    <a:pt x="707" y="182"/>
                  </a:lnTo>
                  <a:lnTo>
                    <a:pt x="707" y="185"/>
                  </a:lnTo>
                  <a:lnTo>
                    <a:pt x="706" y="186"/>
                  </a:lnTo>
                  <a:lnTo>
                    <a:pt x="703" y="189"/>
                  </a:lnTo>
                  <a:lnTo>
                    <a:pt x="706" y="189"/>
                  </a:lnTo>
                  <a:lnTo>
                    <a:pt x="707" y="189"/>
                  </a:lnTo>
                  <a:lnTo>
                    <a:pt x="706" y="190"/>
                  </a:lnTo>
                  <a:lnTo>
                    <a:pt x="703" y="190"/>
                  </a:lnTo>
                  <a:lnTo>
                    <a:pt x="706" y="191"/>
                  </a:lnTo>
                  <a:lnTo>
                    <a:pt x="707" y="194"/>
                  </a:lnTo>
                  <a:lnTo>
                    <a:pt x="703" y="194"/>
                  </a:lnTo>
                  <a:lnTo>
                    <a:pt x="703" y="195"/>
                  </a:lnTo>
                  <a:lnTo>
                    <a:pt x="702" y="198"/>
                  </a:lnTo>
                  <a:lnTo>
                    <a:pt x="703" y="199"/>
                  </a:lnTo>
                  <a:lnTo>
                    <a:pt x="706" y="199"/>
                  </a:lnTo>
                  <a:lnTo>
                    <a:pt x="707" y="198"/>
                  </a:lnTo>
                  <a:lnTo>
                    <a:pt x="706" y="202"/>
                  </a:lnTo>
                  <a:lnTo>
                    <a:pt x="707" y="202"/>
                  </a:lnTo>
                  <a:lnTo>
                    <a:pt x="707" y="203"/>
                  </a:lnTo>
                  <a:lnTo>
                    <a:pt x="706" y="205"/>
                  </a:lnTo>
                  <a:lnTo>
                    <a:pt x="709" y="205"/>
                  </a:lnTo>
                  <a:lnTo>
                    <a:pt x="706" y="207"/>
                  </a:lnTo>
                  <a:lnTo>
                    <a:pt x="703" y="211"/>
                  </a:lnTo>
                  <a:lnTo>
                    <a:pt x="699" y="215"/>
                  </a:lnTo>
                  <a:lnTo>
                    <a:pt x="699" y="218"/>
                  </a:lnTo>
                  <a:lnTo>
                    <a:pt x="702" y="217"/>
                  </a:lnTo>
                  <a:lnTo>
                    <a:pt x="703" y="215"/>
                  </a:lnTo>
                  <a:lnTo>
                    <a:pt x="709" y="207"/>
                  </a:lnTo>
                  <a:lnTo>
                    <a:pt x="715" y="202"/>
                  </a:lnTo>
                  <a:lnTo>
                    <a:pt x="719" y="198"/>
                  </a:lnTo>
                  <a:lnTo>
                    <a:pt x="720" y="195"/>
                  </a:lnTo>
                  <a:lnTo>
                    <a:pt x="719" y="194"/>
                  </a:lnTo>
                  <a:lnTo>
                    <a:pt x="720" y="191"/>
                  </a:lnTo>
                  <a:lnTo>
                    <a:pt x="720" y="189"/>
                  </a:lnTo>
                  <a:lnTo>
                    <a:pt x="720" y="185"/>
                  </a:lnTo>
                  <a:lnTo>
                    <a:pt x="719" y="178"/>
                  </a:lnTo>
                  <a:lnTo>
                    <a:pt x="719" y="176"/>
                  </a:lnTo>
                  <a:lnTo>
                    <a:pt x="720" y="173"/>
                  </a:lnTo>
                  <a:lnTo>
                    <a:pt x="728" y="169"/>
                  </a:lnTo>
                  <a:lnTo>
                    <a:pt x="723" y="173"/>
                  </a:lnTo>
                  <a:lnTo>
                    <a:pt x="720" y="176"/>
                  </a:lnTo>
                  <a:lnTo>
                    <a:pt x="720" y="178"/>
                  </a:lnTo>
                  <a:lnTo>
                    <a:pt x="723" y="181"/>
                  </a:lnTo>
                  <a:lnTo>
                    <a:pt x="725" y="182"/>
                  </a:lnTo>
                  <a:lnTo>
                    <a:pt x="725" y="185"/>
                  </a:lnTo>
                  <a:lnTo>
                    <a:pt x="724" y="189"/>
                  </a:lnTo>
                  <a:lnTo>
                    <a:pt x="728" y="186"/>
                  </a:lnTo>
                  <a:lnTo>
                    <a:pt x="732" y="182"/>
                  </a:lnTo>
                  <a:lnTo>
                    <a:pt x="733" y="178"/>
                  </a:lnTo>
                  <a:lnTo>
                    <a:pt x="736" y="177"/>
                  </a:lnTo>
                  <a:lnTo>
                    <a:pt x="739" y="176"/>
                  </a:lnTo>
                  <a:lnTo>
                    <a:pt x="741" y="173"/>
                  </a:lnTo>
                  <a:lnTo>
                    <a:pt x="741" y="169"/>
                  </a:lnTo>
                  <a:lnTo>
                    <a:pt x="744" y="168"/>
                  </a:lnTo>
                  <a:lnTo>
                    <a:pt x="745" y="165"/>
                  </a:lnTo>
                  <a:lnTo>
                    <a:pt x="749" y="160"/>
                  </a:lnTo>
                  <a:lnTo>
                    <a:pt x="745" y="160"/>
                  </a:lnTo>
                  <a:lnTo>
                    <a:pt x="745" y="158"/>
                  </a:lnTo>
                  <a:lnTo>
                    <a:pt x="749" y="156"/>
                  </a:lnTo>
                  <a:lnTo>
                    <a:pt x="751" y="154"/>
                  </a:lnTo>
                  <a:lnTo>
                    <a:pt x="759" y="150"/>
                  </a:lnTo>
                  <a:lnTo>
                    <a:pt x="767" y="146"/>
                  </a:lnTo>
                  <a:lnTo>
                    <a:pt x="773" y="146"/>
                  </a:lnTo>
                  <a:lnTo>
                    <a:pt x="776" y="145"/>
                  </a:lnTo>
                  <a:lnTo>
                    <a:pt x="777" y="145"/>
                  </a:lnTo>
                  <a:lnTo>
                    <a:pt x="780" y="145"/>
                  </a:lnTo>
                  <a:lnTo>
                    <a:pt x="781" y="145"/>
                  </a:lnTo>
                  <a:lnTo>
                    <a:pt x="787" y="145"/>
                  </a:lnTo>
                  <a:lnTo>
                    <a:pt x="789" y="142"/>
                  </a:lnTo>
                  <a:lnTo>
                    <a:pt x="791" y="141"/>
                  </a:lnTo>
                  <a:lnTo>
                    <a:pt x="794" y="137"/>
                  </a:lnTo>
                  <a:lnTo>
                    <a:pt x="794" y="138"/>
                  </a:lnTo>
                  <a:lnTo>
                    <a:pt x="796" y="138"/>
                  </a:lnTo>
                  <a:lnTo>
                    <a:pt x="798" y="137"/>
                  </a:lnTo>
                  <a:lnTo>
                    <a:pt x="796" y="141"/>
                  </a:lnTo>
                  <a:lnTo>
                    <a:pt x="800" y="138"/>
                  </a:lnTo>
                  <a:lnTo>
                    <a:pt x="806" y="137"/>
                  </a:lnTo>
                  <a:lnTo>
                    <a:pt x="804" y="141"/>
                  </a:lnTo>
                  <a:lnTo>
                    <a:pt x="810" y="138"/>
                  </a:lnTo>
                  <a:lnTo>
                    <a:pt x="816" y="137"/>
                  </a:lnTo>
                  <a:lnTo>
                    <a:pt x="816" y="134"/>
                  </a:lnTo>
                  <a:lnTo>
                    <a:pt x="813" y="137"/>
                  </a:lnTo>
                  <a:lnTo>
                    <a:pt x="812" y="137"/>
                  </a:lnTo>
                  <a:lnTo>
                    <a:pt x="810" y="137"/>
                  </a:lnTo>
                  <a:lnTo>
                    <a:pt x="808" y="134"/>
                  </a:lnTo>
                  <a:lnTo>
                    <a:pt x="808" y="133"/>
                  </a:lnTo>
                  <a:lnTo>
                    <a:pt x="808" y="129"/>
                  </a:lnTo>
                  <a:lnTo>
                    <a:pt x="806" y="128"/>
                  </a:lnTo>
                  <a:lnTo>
                    <a:pt x="804" y="128"/>
                  </a:lnTo>
                  <a:lnTo>
                    <a:pt x="804" y="125"/>
                  </a:lnTo>
                  <a:lnTo>
                    <a:pt x="806" y="124"/>
                  </a:lnTo>
                  <a:lnTo>
                    <a:pt x="812" y="121"/>
                  </a:lnTo>
                  <a:lnTo>
                    <a:pt x="810" y="120"/>
                  </a:lnTo>
                  <a:lnTo>
                    <a:pt x="810" y="118"/>
                  </a:lnTo>
                  <a:lnTo>
                    <a:pt x="812" y="114"/>
                  </a:lnTo>
                  <a:lnTo>
                    <a:pt x="820" y="107"/>
                  </a:lnTo>
                  <a:lnTo>
                    <a:pt x="824" y="103"/>
                  </a:lnTo>
                  <a:lnTo>
                    <a:pt x="825" y="101"/>
                  </a:lnTo>
                  <a:lnTo>
                    <a:pt x="829" y="99"/>
                  </a:lnTo>
                  <a:lnTo>
                    <a:pt x="829" y="101"/>
                  </a:lnTo>
                  <a:lnTo>
                    <a:pt x="830" y="99"/>
                  </a:lnTo>
                  <a:lnTo>
                    <a:pt x="830" y="101"/>
                  </a:lnTo>
                  <a:lnTo>
                    <a:pt x="833" y="99"/>
                  </a:lnTo>
                  <a:lnTo>
                    <a:pt x="833" y="97"/>
                  </a:lnTo>
                  <a:lnTo>
                    <a:pt x="834" y="97"/>
                  </a:lnTo>
                  <a:lnTo>
                    <a:pt x="834" y="99"/>
                  </a:lnTo>
                  <a:lnTo>
                    <a:pt x="837" y="97"/>
                  </a:lnTo>
                  <a:lnTo>
                    <a:pt x="837" y="99"/>
                  </a:lnTo>
                  <a:lnTo>
                    <a:pt x="840" y="97"/>
                  </a:lnTo>
                  <a:lnTo>
                    <a:pt x="844" y="93"/>
                  </a:lnTo>
                  <a:lnTo>
                    <a:pt x="848" y="89"/>
                  </a:lnTo>
                  <a:lnTo>
                    <a:pt x="850" y="88"/>
                  </a:lnTo>
                  <a:lnTo>
                    <a:pt x="852" y="85"/>
                  </a:lnTo>
                  <a:lnTo>
                    <a:pt x="852" y="89"/>
                  </a:lnTo>
                  <a:lnTo>
                    <a:pt x="853" y="91"/>
                  </a:lnTo>
                  <a:lnTo>
                    <a:pt x="853" y="89"/>
                  </a:lnTo>
                  <a:lnTo>
                    <a:pt x="856" y="89"/>
                  </a:lnTo>
                  <a:lnTo>
                    <a:pt x="860" y="88"/>
                  </a:lnTo>
                  <a:lnTo>
                    <a:pt x="860" y="89"/>
                  </a:lnTo>
                  <a:lnTo>
                    <a:pt x="861" y="89"/>
                  </a:lnTo>
                  <a:lnTo>
                    <a:pt x="864" y="88"/>
                  </a:lnTo>
                  <a:lnTo>
                    <a:pt x="868" y="85"/>
                  </a:lnTo>
                  <a:lnTo>
                    <a:pt x="868" y="88"/>
                  </a:lnTo>
                  <a:lnTo>
                    <a:pt x="869" y="85"/>
                  </a:lnTo>
                  <a:lnTo>
                    <a:pt x="874" y="84"/>
                  </a:lnTo>
                  <a:lnTo>
                    <a:pt x="878" y="81"/>
                  </a:lnTo>
                  <a:lnTo>
                    <a:pt x="878" y="80"/>
                  </a:lnTo>
                  <a:lnTo>
                    <a:pt x="878" y="76"/>
                  </a:lnTo>
                  <a:lnTo>
                    <a:pt x="878" y="76"/>
                  </a:lnTo>
                  <a:lnTo>
                    <a:pt x="877" y="76"/>
                  </a:lnTo>
                  <a:lnTo>
                    <a:pt x="874" y="72"/>
                  </a:lnTo>
                  <a:lnTo>
                    <a:pt x="877" y="71"/>
                  </a:lnTo>
                  <a:lnTo>
                    <a:pt x="877" y="68"/>
                  </a:lnTo>
                  <a:lnTo>
                    <a:pt x="874" y="67"/>
                  </a:lnTo>
                  <a:lnTo>
                    <a:pt x="874" y="63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lnTo>
                    <a:pt x="877" y="57"/>
                  </a:lnTo>
                  <a:close/>
                  <a:moveTo>
                    <a:pt x="117" y="24"/>
                  </a:moveTo>
                  <a:lnTo>
                    <a:pt x="119" y="27"/>
                  </a:lnTo>
                  <a:lnTo>
                    <a:pt x="121" y="24"/>
                  </a:lnTo>
                  <a:lnTo>
                    <a:pt x="119" y="24"/>
                  </a:lnTo>
                  <a:lnTo>
                    <a:pt x="119" y="23"/>
                  </a:lnTo>
                  <a:lnTo>
                    <a:pt x="119" y="20"/>
                  </a:lnTo>
                  <a:lnTo>
                    <a:pt x="121" y="19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117" y="24"/>
                  </a:lnTo>
                  <a:close/>
                  <a:moveTo>
                    <a:pt x="587" y="77"/>
                  </a:moveTo>
                  <a:lnTo>
                    <a:pt x="587" y="80"/>
                  </a:lnTo>
                  <a:lnTo>
                    <a:pt x="587" y="81"/>
                  </a:lnTo>
                  <a:lnTo>
                    <a:pt x="589" y="80"/>
                  </a:lnTo>
                  <a:lnTo>
                    <a:pt x="595" y="75"/>
                  </a:lnTo>
                  <a:lnTo>
                    <a:pt x="591" y="76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lnTo>
                    <a:pt x="587" y="77"/>
                  </a:lnTo>
                  <a:close/>
                  <a:moveTo>
                    <a:pt x="598" y="38"/>
                  </a:moveTo>
                  <a:lnTo>
                    <a:pt x="598" y="36"/>
                  </a:lnTo>
                  <a:lnTo>
                    <a:pt x="601" y="36"/>
                  </a:lnTo>
                  <a:lnTo>
                    <a:pt x="602" y="34"/>
                  </a:lnTo>
                  <a:lnTo>
                    <a:pt x="597" y="34"/>
                  </a:lnTo>
                  <a:lnTo>
                    <a:pt x="593" y="36"/>
                  </a:lnTo>
                  <a:lnTo>
                    <a:pt x="589" y="40"/>
                  </a:lnTo>
                  <a:lnTo>
                    <a:pt x="589" y="41"/>
                  </a:lnTo>
                  <a:lnTo>
                    <a:pt x="589" y="44"/>
                  </a:lnTo>
                  <a:lnTo>
                    <a:pt x="593" y="40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lnTo>
                    <a:pt x="598" y="38"/>
                  </a:lnTo>
                  <a:close/>
                  <a:moveTo>
                    <a:pt x="121" y="14"/>
                  </a:moveTo>
                  <a:lnTo>
                    <a:pt x="119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121" y="14"/>
                  </a:lnTo>
                  <a:close/>
                  <a:moveTo>
                    <a:pt x="117" y="18"/>
                  </a:moveTo>
                  <a:lnTo>
                    <a:pt x="117" y="15"/>
                  </a:lnTo>
                  <a:lnTo>
                    <a:pt x="115" y="15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lnTo>
                    <a:pt x="117" y="18"/>
                  </a:lnTo>
                  <a:close/>
                  <a:moveTo>
                    <a:pt x="593" y="24"/>
                  </a:moveTo>
                  <a:lnTo>
                    <a:pt x="589" y="27"/>
                  </a:lnTo>
                  <a:lnTo>
                    <a:pt x="587" y="28"/>
                  </a:lnTo>
                  <a:lnTo>
                    <a:pt x="598" y="23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lnTo>
                    <a:pt x="593" y="24"/>
                  </a:lnTo>
                  <a:close/>
                  <a:moveTo>
                    <a:pt x="460" y="348"/>
                  </a:moveTo>
                  <a:lnTo>
                    <a:pt x="460" y="347"/>
                  </a:lnTo>
                  <a:lnTo>
                    <a:pt x="457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lnTo>
                    <a:pt x="460" y="348"/>
                  </a:lnTo>
                  <a:close/>
                  <a:moveTo>
                    <a:pt x="425" y="363"/>
                  </a:moveTo>
                  <a:lnTo>
                    <a:pt x="425" y="361"/>
                  </a:lnTo>
                  <a:lnTo>
                    <a:pt x="423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lnTo>
                    <a:pt x="425" y="363"/>
                  </a:lnTo>
                  <a:close/>
                  <a:moveTo>
                    <a:pt x="695" y="253"/>
                  </a:moveTo>
                  <a:lnTo>
                    <a:pt x="692" y="255"/>
                  </a:lnTo>
                  <a:lnTo>
                    <a:pt x="695" y="255"/>
                  </a:lnTo>
                  <a:lnTo>
                    <a:pt x="698" y="249"/>
                  </a:lnTo>
                  <a:lnTo>
                    <a:pt x="698" y="246"/>
                  </a:lnTo>
                  <a:lnTo>
                    <a:pt x="695" y="251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lnTo>
                    <a:pt x="695" y="2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43275" y="1190625"/>
              <a:ext cx="1998362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36846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Tendencias de migración irregular en las Américas</a:t>
            </a:r>
            <a:endParaRPr lang="es-ES" sz="20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926416" y="1352549"/>
            <a:ext cx="5836131" cy="45525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Tx/>
              <a:buNone/>
              <a:defRPr/>
            </a:pPr>
            <a:r>
              <a:rPr lang="es-ES" altLang="en-US" sz="1600" dirty="0" smtClean="0"/>
              <a:t>	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Ciudadanos colombianos que solicitan visas de residente temporal de Canadá (TRV, por sus siglas en inglés) con pasaportes mexicanos expedidos indebidamente;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Uso fraudulento de pasaportes de España, México y Chile;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Un número creciente de personas bajo sospecha de pertenecer a bandas de ladrones de Sudamérica (SATG, por sus siglas en inglés) que ingresan a Canadá con pasaportes chilenos exentos de visado;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s-ES" altLang="en-US" sz="1600" dirty="0" smtClean="0"/>
              <a:t>Solicitantes de refugio en la frontera terrestre.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s-ES" altLang="en-US" sz="1600" dirty="0" smtClean="0">
              <a:solidFill>
                <a:srgbClr val="FF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s-ES" altLang="en-US" sz="800" dirty="0" smtClean="0"/>
          </a:p>
        </p:txBody>
      </p:sp>
      <p:sp>
        <p:nvSpPr>
          <p:cNvPr id="41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86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667" y="760413"/>
            <a:ext cx="8229600" cy="581025"/>
          </a:xfrm>
        </p:spPr>
        <p:txBody>
          <a:bodyPr/>
          <a:lstStyle/>
          <a:p>
            <a:r>
              <a:rPr lang="es-ES" b="1" dirty="0" smtClean="0">
                <a:cs typeface="Times New Roman" panose="02020603050405020304" pitchFamily="18" charset="0"/>
              </a:rPr>
              <a:t>Migración irregular: </a:t>
            </a:r>
            <a:br>
              <a:rPr lang="es-ES" b="1" dirty="0" smtClean="0">
                <a:cs typeface="Times New Roman" panose="02020603050405020304" pitchFamily="18" charset="0"/>
              </a:rPr>
            </a:br>
            <a:r>
              <a:rPr lang="es-ES" b="1" dirty="0" smtClean="0">
                <a:cs typeface="Times New Roman" panose="02020603050405020304" pitchFamily="18" charset="0"/>
              </a:rPr>
              <a:t>Solicitudes de refugio en Canadá</a:t>
            </a:r>
            <a:endParaRPr lang="es-ES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20237059"/>
              </p:ext>
            </p:extLst>
          </p:nvPr>
        </p:nvGraphicFramePr>
        <p:xfrm>
          <a:off x="245533" y="1396999"/>
          <a:ext cx="8517467" cy="481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2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2894"/>
            <a:ext cx="8229600" cy="680791"/>
          </a:xfrm>
        </p:spPr>
        <p:txBody>
          <a:bodyPr/>
          <a:lstStyle/>
          <a:p>
            <a:r>
              <a:rPr lang="es-ES" sz="2000" b="1" dirty="0" smtClean="0"/>
              <a:t>Migración irregular: </a:t>
            </a:r>
            <a:br>
              <a:rPr lang="es-ES" sz="2000" b="1" dirty="0" smtClean="0"/>
            </a:br>
            <a:r>
              <a:rPr lang="es-ES" sz="2000" b="1" dirty="0" smtClean="0"/>
              <a:t>Los 10 principales países de origen de solicitantes de </a:t>
            </a:r>
            <a:br>
              <a:rPr lang="es-ES" sz="2000" b="1" dirty="0" smtClean="0"/>
            </a:br>
            <a:r>
              <a:rPr lang="es-ES" sz="2000" b="1" dirty="0" smtClean="0"/>
              <a:t>refugio en Canadá</a:t>
            </a:r>
            <a:endParaRPr lang="es-E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97380"/>
              </p:ext>
            </p:extLst>
          </p:nvPr>
        </p:nvGraphicFramePr>
        <p:xfrm>
          <a:off x="624396" y="1786796"/>
          <a:ext cx="7776000" cy="370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s-ES" sz="1050" b="1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" sz="900" b="1" noProof="0" dirty="0" smtClean="0">
                          <a:solidFill>
                            <a:schemeClr val="bg1"/>
                          </a:solidFill>
                        </a:rPr>
                        <a:t>(Enero al 30 de abril de </a:t>
                      </a:r>
                      <a:r>
                        <a:rPr lang="es-ES" sz="900" b="1" baseline="0" noProof="0" dirty="0" smtClean="0">
                          <a:solidFill>
                            <a:schemeClr val="bg1"/>
                          </a:solidFill>
                        </a:rPr>
                        <a:t>2016)</a:t>
                      </a:r>
                      <a:endParaRPr lang="es-ES" sz="9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China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761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China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1,186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China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1,497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China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484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Pakistán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630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Pakistán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776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Hungría 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982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Nigeria 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414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597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579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Pakistán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897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Hungría 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377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Siria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493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Nigeria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577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Nigeria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793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Pakistán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328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Nigeria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468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Iraq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576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701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Siria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322</a:t>
                      </a:r>
                      <a:endParaRPr lang="es-ES" sz="1000" b="1" noProof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Afganistán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386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Siria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558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/>
                        <a:t>Iraq</a:t>
                      </a:r>
                      <a:endParaRPr lang="es-ES" sz="1000" noProof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597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República Eslovaca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309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329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República Eslovaca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469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Siria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581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Iraq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305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República Democrática del Congo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308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Afganistán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461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Libia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517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Afganistán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245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Somalia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290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Hungría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390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Somalia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503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228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Egipto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255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364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Afganistán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496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/>
                        <a:t>Somalia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225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nacional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10,375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nacional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13,451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nacional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16,077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nacional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6,849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54126"/>
            <a:ext cx="8229600" cy="999060"/>
          </a:xfrm>
        </p:spPr>
        <p:txBody>
          <a:bodyPr/>
          <a:lstStyle/>
          <a:p>
            <a:r>
              <a:rPr lang="es-ES" sz="2000" b="1" dirty="0" smtClean="0"/>
              <a:t>Migración irregular: </a:t>
            </a:r>
            <a:br>
              <a:rPr lang="es-ES" sz="2000" b="1" dirty="0" smtClean="0"/>
            </a:br>
            <a:r>
              <a:rPr lang="es-ES" sz="2000" b="1" dirty="0" smtClean="0"/>
              <a:t>Principales países de origen de solicitantes de refugio </a:t>
            </a:r>
            <a:br>
              <a:rPr lang="es-ES" sz="2000" b="1" dirty="0" smtClean="0"/>
            </a:br>
            <a:r>
              <a:rPr lang="es-ES" sz="2000" b="1" dirty="0" smtClean="0"/>
              <a:t>ciudadanos de las Américas*</a:t>
            </a:r>
            <a:endParaRPr lang="es-E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41174"/>
              </p:ext>
            </p:extLst>
          </p:nvPr>
        </p:nvGraphicFramePr>
        <p:xfrm>
          <a:off x="659907" y="1644754"/>
          <a:ext cx="7776000" cy="370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576000"/>
                <a:gridCol w="1368000"/>
                <a:gridCol w="576000"/>
                <a:gridCol w="1368000"/>
                <a:gridCol w="576000"/>
                <a:gridCol w="1368000"/>
                <a:gridCol w="576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s-ES" sz="11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noProof="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r>
                        <a:rPr lang="es-ES" sz="1050" b="1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" sz="900" b="1" noProof="0" dirty="0" smtClean="0">
                          <a:solidFill>
                            <a:schemeClr val="bg1"/>
                          </a:solidFill>
                        </a:rPr>
                        <a:t>(Enero al</a:t>
                      </a:r>
                      <a:r>
                        <a:rPr lang="es-ES" sz="900" b="1" baseline="0" noProof="0" dirty="0" smtClean="0">
                          <a:solidFill>
                            <a:schemeClr val="bg1"/>
                          </a:solidFill>
                        </a:rPr>
                        <a:t> 30 de abril de 2016)</a:t>
                      </a:r>
                      <a:endParaRPr lang="es-ES" sz="9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solidFill>
                            <a:schemeClr val="bg1"/>
                          </a:solidFill>
                        </a:rPr>
                        <a:t>País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/>
                        <a:t>Total 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597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581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702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228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330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367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294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152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0046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199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192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257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Haití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146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149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187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186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139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Venezuela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162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180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Jamaica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100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157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132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38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84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El Salvador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152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110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noProof="0" dirty="0" smtClean="0">
                          <a:latin typeface="+mn-lt"/>
                        </a:rPr>
                        <a:t>Honduras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San</a:t>
                      </a:r>
                      <a:r>
                        <a:rPr lang="es-ES" sz="1000" baseline="0" noProof="0" dirty="0" smtClean="0">
                          <a:latin typeface="+mn-lt"/>
                        </a:rPr>
                        <a:t> Vicente y las Granadinas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72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México 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81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102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República Dominicana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26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Guatemala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San Vicente y las Granadinas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51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Bahamas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63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Cuba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22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Santa</a:t>
                      </a:r>
                      <a:r>
                        <a:rPr lang="es-ES" sz="1000" baseline="0" noProof="0" dirty="0" smtClean="0">
                          <a:latin typeface="+mn-lt"/>
                        </a:rPr>
                        <a:t> Lucía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Guatemala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Guatemala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43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noProof="0" dirty="0" smtClean="0">
                          <a:latin typeface="+mn-lt"/>
                        </a:rPr>
                        <a:t>Guatemala</a:t>
                      </a:r>
                      <a:endParaRPr lang="es-ES" sz="1000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20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1,788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1,977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2,069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noProof="0" dirty="0" smtClean="0"/>
                        <a:t>Total regional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noProof="0" dirty="0" smtClean="0">
                          <a:latin typeface="+mn-lt"/>
                        </a:rPr>
                        <a:t>774</a:t>
                      </a:r>
                      <a:endParaRPr lang="es-ES" sz="1000" b="1" noProof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6948" y="5343155"/>
            <a:ext cx="7723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*NOTA: Este informe excluye a los solicitantes de refugio de los Estados Unidos. </a:t>
            </a:r>
            <a:endParaRPr lang="es-ES" sz="1000" dirty="0"/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3073400" y="6424613"/>
            <a:ext cx="3149600" cy="1666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PROTECCIÓN – SERVICIO - INTEGRIDAD</a:t>
            </a:r>
            <a:endParaRPr lang="es-ES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e_e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1104</Words>
  <Application>Microsoft Office PowerPoint</Application>
  <PresentationFormat>On-screen Show (4:3)</PresentationFormat>
  <Paragraphs>470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ppt_se_eng</vt:lpstr>
      <vt:lpstr>Grupo Regional de Consulta sobre Migración  Tendencias de migración irregular a Canadá  Honduras  9 de junio de 2016</vt:lpstr>
      <vt:lpstr>Agencia de Servicios Fronterizos de Canadá</vt:lpstr>
      <vt:lpstr>Tráfico ilegal de personas - Rutas y modus operandi</vt:lpstr>
      <vt:lpstr>Tráfico ilegal de personas en las Américas</vt:lpstr>
      <vt:lpstr>Tendencias de migración irregular en las Américas</vt:lpstr>
      <vt:lpstr>Tendencias de migración irregular en las Américas</vt:lpstr>
      <vt:lpstr>Migración irregular:  Solicitudes de refugio en Canadá</vt:lpstr>
      <vt:lpstr>Migración irregular:  Los 10 principales países de origen de solicitantes de  refugio en Canadá</vt:lpstr>
      <vt:lpstr>Migración irregular:  Principales países de origen de solicitantes de refugio  ciudadanos de las Américas*</vt:lpstr>
      <vt:lpstr>Migración irregular:  Principales países de origen de solicitantes de refugio menores de edad ciudadanos de las Américas*</vt:lpstr>
      <vt:lpstr>Migración irregular: Llegadas de personas sin los documentos debidos, por ciudadanía, para el año 2016 (al 30 de abril)</vt:lpstr>
      <vt:lpstr>Migración irregular: Llegadas de personas sin los documentos debidos, por ciudadanía, para el año 2015</vt:lpstr>
      <vt:lpstr>Migración irregular: Últimos puertos de embarque de llegadas de personas sin los documentos debidos, para 2015</vt:lpstr>
      <vt:lpstr>Migración irregular: Intercepciones por ciudadanía para 2016 (al 30 de abril)</vt:lpstr>
      <vt:lpstr>Migración irregular: Intercepciones por ciudadanía para 2015</vt:lpstr>
      <vt:lpstr>Migración irregular: Puntos de intercepción para 2015</vt:lpstr>
      <vt:lpstr>Gracias / Thank you / Merci </vt:lpstr>
    </vt:vector>
  </TitlesOfParts>
  <Company>Government of Canada / Gouvernement du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Hiscocks, Matthew</dc:creator>
  <cp:lastModifiedBy>Duchesneau, Julie</cp:lastModifiedBy>
  <cp:revision>177</cp:revision>
  <dcterms:created xsi:type="dcterms:W3CDTF">2014-11-04T20:34:09Z</dcterms:created>
  <dcterms:modified xsi:type="dcterms:W3CDTF">2016-06-09T16:37:26Z</dcterms:modified>
</cp:coreProperties>
</file>