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theme/theme3.xml" ContentType="application/vnd.openxmlformats-officedocument.theme+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theme/theme4.xml" ContentType="application/vnd.openxmlformats-officedocument.theme+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theme/theme5.xml" ContentType="application/vnd.openxmlformats-officedocument.theme+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theme/theme6.xml" ContentType="application/vnd.openxmlformats-officedocument.theme+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slideLayouts/slideLayout73.xml" ContentType="application/vnd.openxmlformats-officedocument.presentationml.slideLayout+xml"/>
  <Override PartName="/ppt/slideLayouts/slideLayout74.xml" ContentType="application/vnd.openxmlformats-officedocument.presentationml.slideLayout+xml"/>
  <Override PartName="/ppt/slideLayouts/slideLayout75.xml" ContentType="application/vnd.openxmlformats-officedocument.presentationml.slideLayout+xml"/>
  <Override PartName="/ppt/slideLayouts/slideLayout76.xml" ContentType="application/vnd.openxmlformats-officedocument.presentationml.slideLayout+xml"/>
  <Override PartName="/ppt/slideLayouts/slideLayout77.xml" ContentType="application/vnd.openxmlformats-officedocument.presentationml.slideLayout+xml"/>
  <Override PartName="/ppt/slideLayouts/slideLayout78.xml" ContentType="application/vnd.openxmlformats-officedocument.presentationml.slideLayout+xml"/>
  <Override PartName="/ppt/slideLayouts/slideLayout79.xml" ContentType="application/vnd.openxmlformats-officedocument.presentationml.slideLayout+xml"/>
  <Override PartName="/ppt/slideLayouts/slideLayout80.xml" ContentType="application/vnd.openxmlformats-officedocument.presentationml.slideLayout+xml"/>
  <Override PartName="/ppt/slideLayouts/slideLayout81.xml" ContentType="application/vnd.openxmlformats-officedocument.presentationml.slideLayout+xml"/>
  <Override PartName="/ppt/slideLayouts/slideLayout82.xml" ContentType="application/vnd.openxmlformats-officedocument.presentationml.slideLayout+xml"/>
  <Override PartName="/ppt/theme/theme7.xml" ContentType="application/vnd.openxmlformats-officedocument.theme+xml"/>
  <Override PartName="/ppt/slideLayouts/slideLayout83.xml" ContentType="application/vnd.openxmlformats-officedocument.presentationml.slideLayout+xml"/>
  <Override PartName="/ppt/slideLayouts/slideLayout84.xml" ContentType="application/vnd.openxmlformats-officedocument.presentationml.slideLayout+xml"/>
  <Override PartName="/ppt/slideLayouts/slideLayout85.xml" ContentType="application/vnd.openxmlformats-officedocument.presentationml.slideLayout+xml"/>
  <Override PartName="/ppt/slideLayouts/slideLayout86.xml" ContentType="application/vnd.openxmlformats-officedocument.presentationml.slideLayout+xml"/>
  <Override PartName="/ppt/slideLayouts/slideLayout87.xml" ContentType="application/vnd.openxmlformats-officedocument.presentationml.slideLayout+xml"/>
  <Override PartName="/ppt/slideLayouts/slideLayout88.xml" ContentType="application/vnd.openxmlformats-officedocument.presentationml.slideLayout+xml"/>
  <Override PartName="/ppt/slideLayouts/slideLayout89.xml" ContentType="application/vnd.openxmlformats-officedocument.presentationml.slideLayout+xml"/>
  <Override PartName="/ppt/slideLayouts/slideLayout90.xml" ContentType="application/vnd.openxmlformats-officedocument.presentationml.slideLayout+xml"/>
  <Override PartName="/ppt/slideLayouts/slideLayout91.xml" ContentType="application/vnd.openxmlformats-officedocument.presentationml.slideLayout+xml"/>
  <Override PartName="/ppt/slideLayouts/slideLayout92.xml" ContentType="application/vnd.openxmlformats-officedocument.presentationml.slideLayout+xml"/>
  <Override PartName="/ppt/slideLayouts/slideLayout93.xml" ContentType="application/vnd.openxmlformats-officedocument.presentationml.slideLayout+xml"/>
  <Override PartName="/ppt/slideLayouts/slideLayout94.xml" ContentType="application/vnd.openxmlformats-officedocument.presentationml.slideLayout+xml"/>
  <Override PartName="/ppt/theme/theme8.xml" ContentType="application/vnd.openxmlformats-officedocument.theme+xml"/>
  <Override PartName="/ppt/theme/theme9.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rts/chart1.xml" ContentType="application/vnd.openxmlformats-officedocument.drawingml.chart+xml"/>
  <Override PartName="/ppt/theme/themeOverride1.xml" ContentType="application/vnd.openxmlformats-officedocument.themeOverr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rts/chart2.xml" ContentType="application/vnd.openxmlformats-officedocument.drawingml.chart+xml"/>
  <Override PartName="/ppt/theme/themeOverride2.xml" ContentType="application/vnd.openxmlformats-officedocument.themeOverride+xml"/>
  <Override PartName="/ppt/charts/chart3.xml" ContentType="application/vnd.openxmlformats-officedocument.drawingml.chart+xml"/>
  <Override PartName="/ppt/theme/themeOverride3.xml" ContentType="application/vnd.openxmlformats-officedocument.themeOverr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909" r:id="rId1"/>
    <p:sldMasterId id="2147483945" r:id="rId2"/>
    <p:sldMasterId id="2147483984" r:id="rId3"/>
    <p:sldMasterId id="2147484101" r:id="rId4"/>
    <p:sldMasterId id="2147484113" r:id="rId5"/>
    <p:sldMasterId id="2147484139" r:id="rId6"/>
    <p:sldMasterId id="2147484152" r:id="rId7"/>
    <p:sldMasterId id="2147485109" r:id="rId8"/>
  </p:sldMasterIdLst>
  <p:notesMasterIdLst>
    <p:notesMasterId r:id="rId19"/>
  </p:notesMasterIdLst>
  <p:sldIdLst>
    <p:sldId id="275" r:id="rId9"/>
    <p:sldId id="316" r:id="rId10"/>
    <p:sldId id="313" r:id="rId11"/>
    <p:sldId id="324" r:id="rId12"/>
    <p:sldId id="283" r:id="rId13"/>
    <p:sldId id="292" r:id="rId14"/>
    <p:sldId id="293" r:id="rId15"/>
    <p:sldId id="309" r:id="rId16"/>
    <p:sldId id="323" r:id="rId17"/>
    <p:sldId id="300" r:id="rId18"/>
  </p:sldIdLst>
  <p:sldSz cx="9144000" cy="6858000" type="screen4x3"/>
  <p:notesSz cx="7010400" cy="9296400"/>
  <p:defaultTextStyle>
    <a:defPPr>
      <a:defRPr lang="en-US"/>
    </a:defPPr>
    <a:lvl1pPr algn="l" defTabSz="457200" rtl="0" fontAlgn="base">
      <a:spcBef>
        <a:spcPct val="0"/>
      </a:spcBef>
      <a:spcAft>
        <a:spcPct val="0"/>
      </a:spcAft>
      <a:defRPr kern="1200">
        <a:solidFill>
          <a:schemeClr val="tx1"/>
        </a:solidFill>
        <a:latin typeface="Arial" charset="0"/>
        <a:ea typeface="+mn-ea"/>
        <a:cs typeface="Arial" charset="0"/>
      </a:defRPr>
    </a:lvl1pPr>
    <a:lvl2pPr marL="457200" algn="l" defTabSz="457200" rtl="0" fontAlgn="base">
      <a:spcBef>
        <a:spcPct val="0"/>
      </a:spcBef>
      <a:spcAft>
        <a:spcPct val="0"/>
      </a:spcAft>
      <a:defRPr kern="1200">
        <a:solidFill>
          <a:schemeClr val="tx1"/>
        </a:solidFill>
        <a:latin typeface="Arial" charset="0"/>
        <a:ea typeface="+mn-ea"/>
        <a:cs typeface="Arial" charset="0"/>
      </a:defRPr>
    </a:lvl2pPr>
    <a:lvl3pPr marL="914400" algn="l" defTabSz="457200" rtl="0" fontAlgn="base">
      <a:spcBef>
        <a:spcPct val="0"/>
      </a:spcBef>
      <a:spcAft>
        <a:spcPct val="0"/>
      </a:spcAft>
      <a:defRPr kern="1200">
        <a:solidFill>
          <a:schemeClr val="tx1"/>
        </a:solidFill>
        <a:latin typeface="Arial" charset="0"/>
        <a:ea typeface="+mn-ea"/>
        <a:cs typeface="Arial" charset="0"/>
      </a:defRPr>
    </a:lvl3pPr>
    <a:lvl4pPr marL="1371600" algn="l" defTabSz="457200" rtl="0" fontAlgn="base">
      <a:spcBef>
        <a:spcPct val="0"/>
      </a:spcBef>
      <a:spcAft>
        <a:spcPct val="0"/>
      </a:spcAft>
      <a:defRPr kern="1200">
        <a:solidFill>
          <a:schemeClr val="tx1"/>
        </a:solidFill>
        <a:latin typeface="Arial" charset="0"/>
        <a:ea typeface="+mn-ea"/>
        <a:cs typeface="Arial" charset="0"/>
      </a:defRPr>
    </a:lvl4pPr>
    <a:lvl5pPr marL="1828800" algn="l" defTabSz="457200"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F347D"/>
    <a:srgbClr val="C4BC6D"/>
    <a:srgbClr val="FFCC99"/>
    <a:srgbClr val="C4C079"/>
    <a:srgbClr val="FFCC66"/>
    <a:srgbClr val="DAFFD3"/>
    <a:srgbClr val="1B357D"/>
    <a:srgbClr val="C4BB8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13" autoAdjust="0"/>
    <p:restoredTop sz="75092" autoAdjust="0"/>
  </p:normalViewPr>
  <p:slideViewPr>
    <p:cSldViewPr snapToObjects="1">
      <p:cViewPr>
        <p:scale>
          <a:sx n="100" d="100"/>
          <a:sy n="100" d="100"/>
        </p:scale>
        <p:origin x="-210" y="36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snapToObjects="1">
      <p:cViewPr>
        <p:scale>
          <a:sx n="100" d="100"/>
          <a:sy n="100" d="100"/>
        </p:scale>
        <p:origin x="-1584" y="1002"/>
      </p:cViewPr>
      <p:guideLst>
        <p:guide orient="horz" pos="2928"/>
        <p:guide pos="2208"/>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8.xml"/><Relationship Id="rId13" Type="http://schemas.openxmlformats.org/officeDocument/2006/relationships/slide" Target="slides/slide5.xml"/><Relationship Id="rId18" Type="http://schemas.openxmlformats.org/officeDocument/2006/relationships/slide" Target="slides/slide10.xml"/><Relationship Id="rId3" Type="http://schemas.openxmlformats.org/officeDocument/2006/relationships/slideMaster" Target="slideMasters/slideMaster3.xml"/><Relationship Id="rId21" Type="http://schemas.openxmlformats.org/officeDocument/2006/relationships/viewProps" Target="viewProps.xml"/><Relationship Id="rId7" Type="http://schemas.openxmlformats.org/officeDocument/2006/relationships/slideMaster" Target="slideMasters/slideMaster7.xml"/><Relationship Id="rId12" Type="http://schemas.openxmlformats.org/officeDocument/2006/relationships/slide" Target="slides/slide4.xml"/><Relationship Id="rId17" Type="http://schemas.openxmlformats.org/officeDocument/2006/relationships/slide" Target="slides/slide9.xml"/><Relationship Id="rId2" Type="http://schemas.openxmlformats.org/officeDocument/2006/relationships/slideMaster" Target="slideMasters/slideMaster2.xml"/><Relationship Id="rId16" Type="http://schemas.openxmlformats.org/officeDocument/2006/relationships/slide" Target="slides/slide8.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3.xml"/><Relationship Id="rId5" Type="http://schemas.openxmlformats.org/officeDocument/2006/relationships/slideMaster" Target="slideMasters/slideMaster5.xml"/><Relationship Id="rId15" Type="http://schemas.openxmlformats.org/officeDocument/2006/relationships/slide" Target="slides/slide7.xml"/><Relationship Id="rId23" Type="http://schemas.openxmlformats.org/officeDocument/2006/relationships/tableStyles" Target="tableStyles.xml"/><Relationship Id="rId10" Type="http://schemas.openxmlformats.org/officeDocument/2006/relationships/slide" Target="slides/slide2.xml"/><Relationship Id="rId19" Type="http://schemas.openxmlformats.org/officeDocument/2006/relationships/notesMaster" Target="notesMasters/notesMaster1.xml"/><Relationship Id="rId4" Type="http://schemas.openxmlformats.org/officeDocument/2006/relationships/slideMaster" Target="slideMasters/slideMaster4.xml"/><Relationship Id="rId9" Type="http://schemas.openxmlformats.org/officeDocument/2006/relationships/slide" Target="slides/slide1.xml"/><Relationship Id="rId14" Type="http://schemas.openxmlformats.org/officeDocument/2006/relationships/slide" Target="slides/slide6.xml"/><Relationship Id="rId22" Type="http://schemas.openxmlformats.org/officeDocument/2006/relationships/theme" Target="theme/theme1.xml"/></Relationships>
</file>

<file path=ppt/charts/_rels/chart1.xml.rels><?xml version="1.0" encoding="UTF-8" standalone="yes"?>
<Relationships xmlns="http://schemas.openxmlformats.org/package/2006/relationships"><Relationship Id="rId2" Type="http://schemas.openxmlformats.org/officeDocument/2006/relationships/oleObject" Target="file:///\\sh0tcffp0001\cbsa\EB-DGEL\7200\11002\IOAD_Director's%20Office\3320-100-20\MIS%20-%20REFUGEE%20CLAIMS%20STATISTICS%20AND%20REPORTS%20(RCAR)\PRU%20STATS\Refugee%20Claim%20Stats%202001%20to%202012%20General\ref%20claims%20by%20region%202008-2013.xlsx" TargetMode="External"/><Relationship Id="rId1" Type="http://schemas.openxmlformats.org/officeDocument/2006/relationships/themeOverride" Target="../theme/themeOverride1.xml"/></Relationships>
</file>

<file path=ppt/charts/_rels/chart2.xml.rels><?xml version="1.0" encoding="UTF-8" standalone="yes"?>
<Relationships xmlns="http://schemas.openxmlformats.org/package/2006/relationships"><Relationship Id="rId2" Type="http://schemas.openxmlformats.org/officeDocument/2006/relationships/oleObject" Target="file:///C:\Users\cxm824\Desktop\2013%20IDAs%20AIR.xlsx" TargetMode="External"/><Relationship Id="rId1" Type="http://schemas.openxmlformats.org/officeDocument/2006/relationships/themeOverride" Target="../theme/themeOverride2.xml"/></Relationships>
</file>

<file path=ppt/charts/_rels/chart3.xml.rels><?xml version="1.0" encoding="UTF-8" standalone="yes"?>
<Relationships xmlns="http://schemas.openxmlformats.org/package/2006/relationships"><Relationship Id="rId2" Type="http://schemas.openxmlformats.org/officeDocument/2006/relationships/oleObject" Target="file:///C:\Users\cxm824\Desktop\2013%20IDAs%20AIR.xlsx" TargetMode="External"/><Relationship Id="rId1" Type="http://schemas.openxmlformats.org/officeDocument/2006/relationships/themeOverride" Target="../theme/themeOverride3.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lineChart>
        <c:grouping val="standard"/>
        <c:varyColors val="0"/>
        <c:ser>
          <c:idx val="0"/>
          <c:order val="0"/>
          <c:tx>
            <c:strRef>
              <c:f>Sheet2!$E$3</c:f>
              <c:strCache>
                <c:ptCount val="1"/>
                <c:pt idx="0">
                  <c:v>Asia &amp; Pacific</c:v>
                </c:pt>
              </c:strCache>
            </c:strRef>
          </c:tx>
          <c:marker>
            <c:symbol val="none"/>
          </c:marker>
          <c:cat>
            <c:strRef>
              <c:f>Sheet2!$F$2:$L$2</c:f>
              <c:strCache>
                <c:ptCount val="7"/>
                <c:pt idx="0">
                  <c:v>2008</c:v>
                </c:pt>
                <c:pt idx="1">
                  <c:v>2009</c:v>
                </c:pt>
                <c:pt idx="2">
                  <c:v>2010</c:v>
                </c:pt>
                <c:pt idx="3">
                  <c:v>2011</c:v>
                </c:pt>
                <c:pt idx="4">
                  <c:v>2012</c:v>
                </c:pt>
                <c:pt idx="5">
                  <c:v>2013</c:v>
                </c:pt>
                <c:pt idx="6">
                  <c:v>2014 (May 31st)</c:v>
                </c:pt>
              </c:strCache>
            </c:strRef>
          </c:cat>
          <c:val>
            <c:numRef>
              <c:f>Sheet2!$F$3:$L$3</c:f>
              <c:numCache>
                <c:formatCode>General</c:formatCode>
                <c:ptCount val="7"/>
                <c:pt idx="0">
                  <c:v>4769</c:v>
                </c:pt>
                <c:pt idx="1">
                  <c:v>4470</c:v>
                </c:pt>
                <c:pt idx="2">
                  <c:v>5072</c:v>
                </c:pt>
                <c:pt idx="3">
                  <c:v>5452</c:v>
                </c:pt>
                <c:pt idx="4">
                  <c:v>5243</c:v>
                </c:pt>
                <c:pt idx="5">
                  <c:v>2711</c:v>
                </c:pt>
                <c:pt idx="6">
                  <c:v>1299</c:v>
                </c:pt>
              </c:numCache>
            </c:numRef>
          </c:val>
          <c:smooth val="0"/>
        </c:ser>
        <c:ser>
          <c:idx val="1"/>
          <c:order val="1"/>
          <c:tx>
            <c:strRef>
              <c:f>Sheet2!$E$4</c:f>
              <c:strCache>
                <c:ptCount val="1"/>
                <c:pt idx="0">
                  <c:v>Africa &amp; Middle East</c:v>
                </c:pt>
              </c:strCache>
            </c:strRef>
          </c:tx>
          <c:marker>
            <c:symbol val="none"/>
          </c:marker>
          <c:cat>
            <c:strRef>
              <c:f>Sheet2!$F$2:$L$2</c:f>
              <c:strCache>
                <c:ptCount val="7"/>
                <c:pt idx="0">
                  <c:v>2008</c:v>
                </c:pt>
                <c:pt idx="1">
                  <c:v>2009</c:v>
                </c:pt>
                <c:pt idx="2">
                  <c:v>2010</c:v>
                </c:pt>
                <c:pt idx="3">
                  <c:v>2011</c:v>
                </c:pt>
                <c:pt idx="4">
                  <c:v>2012</c:v>
                </c:pt>
                <c:pt idx="5">
                  <c:v>2013</c:v>
                </c:pt>
                <c:pt idx="6">
                  <c:v>2014 (May 31st)</c:v>
                </c:pt>
              </c:strCache>
            </c:strRef>
          </c:cat>
          <c:val>
            <c:numRef>
              <c:f>Sheet2!$F$4:$L$4</c:f>
              <c:numCache>
                <c:formatCode>General</c:formatCode>
                <c:ptCount val="7"/>
                <c:pt idx="0">
                  <c:v>5782</c:v>
                </c:pt>
                <c:pt idx="1">
                  <c:v>5257</c:v>
                </c:pt>
                <c:pt idx="2">
                  <c:v>4923</c:v>
                </c:pt>
                <c:pt idx="3">
                  <c:v>5885</c:v>
                </c:pt>
                <c:pt idx="4">
                  <c:v>5086</c:v>
                </c:pt>
                <c:pt idx="5">
                  <c:v>4184</c:v>
                </c:pt>
                <c:pt idx="6">
                  <c:v>1753</c:v>
                </c:pt>
              </c:numCache>
            </c:numRef>
          </c:val>
          <c:smooth val="0"/>
        </c:ser>
        <c:ser>
          <c:idx val="2"/>
          <c:order val="2"/>
          <c:tx>
            <c:strRef>
              <c:f>Sheet2!$E$5</c:f>
              <c:strCache>
                <c:ptCount val="1"/>
                <c:pt idx="0">
                  <c:v>Europe</c:v>
                </c:pt>
              </c:strCache>
            </c:strRef>
          </c:tx>
          <c:marker>
            <c:symbol val="none"/>
          </c:marker>
          <c:cat>
            <c:strRef>
              <c:f>Sheet2!$F$2:$L$2</c:f>
              <c:strCache>
                <c:ptCount val="7"/>
                <c:pt idx="0">
                  <c:v>2008</c:v>
                </c:pt>
                <c:pt idx="1">
                  <c:v>2009</c:v>
                </c:pt>
                <c:pt idx="2">
                  <c:v>2010</c:v>
                </c:pt>
                <c:pt idx="3">
                  <c:v>2011</c:v>
                </c:pt>
                <c:pt idx="4">
                  <c:v>2012</c:v>
                </c:pt>
                <c:pt idx="5">
                  <c:v>2013</c:v>
                </c:pt>
                <c:pt idx="6">
                  <c:v>2014 (May 31st)</c:v>
                </c:pt>
              </c:strCache>
            </c:strRef>
          </c:cat>
          <c:val>
            <c:numRef>
              <c:f>Sheet2!$F$5:$L$5</c:f>
              <c:numCache>
                <c:formatCode>General</c:formatCode>
                <c:ptCount val="7"/>
                <c:pt idx="0">
                  <c:v>3053</c:v>
                </c:pt>
                <c:pt idx="1">
                  <c:v>6893</c:v>
                </c:pt>
                <c:pt idx="2">
                  <c:v>4819</c:v>
                </c:pt>
                <c:pt idx="3">
                  <c:v>7608</c:v>
                </c:pt>
                <c:pt idx="4">
                  <c:v>5631</c:v>
                </c:pt>
                <c:pt idx="5">
                  <c:v>1169</c:v>
                </c:pt>
                <c:pt idx="6">
                  <c:v>794</c:v>
                </c:pt>
              </c:numCache>
            </c:numRef>
          </c:val>
          <c:smooth val="0"/>
        </c:ser>
        <c:ser>
          <c:idx val="3"/>
          <c:order val="3"/>
          <c:tx>
            <c:strRef>
              <c:f>Sheet2!$E$6</c:f>
              <c:strCache>
                <c:ptCount val="1"/>
                <c:pt idx="0">
                  <c:v>Americas</c:v>
                </c:pt>
              </c:strCache>
            </c:strRef>
          </c:tx>
          <c:marker>
            <c:symbol val="none"/>
          </c:marker>
          <c:cat>
            <c:strRef>
              <c:f>Sheet2!$F$2:$L$2</c:f>
              <c:strCache>
                <c:ptCount val="7"/>
                <c:pt idx="0">
                  <c:v>2008</c:v>
                </c:pt>
                <c:pt idx="1">
                  <c:v>2009</c:v>
                </c:pt>
                <c:pt idx="2">
                  <c:v>2010</c:v>
                </c:pt>
                <c:pt idx="3">
                  <c:v>2011</c:v>
                </c:pt>
                <c:pt idx="4">
                  <c:v>2012</c:v>
                </c:pt>
                <c:pt idx="5">
                  <c:v>2013</c:v>
                </c:pt>
                <c:pt idx="6">
                  <c:v>2014 (May 31st)</c:v>
                </c:pt>
              </c:strCache>
            </c:strRef>
          </c:cat>
          <c:val>
            <c:numRef>
              <c:f>Sheet2!$F$6:$L$6</c:f>
              <c:numCache>
                <c:formatCode>General</c:formatCode>
                <c:ptCount val="7"/>
                <c:pt idx="0">
                  <c:v>23085</c:v>
                </c:pt>
                <c:pt idx="1">
                  <c:v>16314</c:v>
                </c:pt>
                <c:pt idx="2">
                  <c:v>8051</c:v>
                </c:pt>
                <c:pt idx="3">
                  <c:v>6255</c:v>
                </c:pt>
                <c:pt idx="4">
                  <c:v>4320</c:v>
                </c:pt>
                <c:pt idx="5">
                  <c:v>2135</c:v>
                </c:pt>
                <c:pt idx="6">
                  <c:v>933</c:v>
                </c:pt>
              </c:numCache>
            </c:numRef>
          </c:val>
          <c:smooth val="0"/>
        </c:ser>
        <c:ser>
          <c:idx val="4"/>
          <c:order val="4"/>
          <c:tx>
            <c:strRef>
              <c:f>Sheet2!$E$7</c:f>
              <c:strCache>
                <c:ptCount val="1"/>
                <c:pt idx="0">
                  <c:v>Stateless &amp; Unknown</c:v>
                </c:pt>
              </c:strCache>
            </c:strRef>
          </c:tx>
          <c:marker>
            <c:symbol val="none"/>
          </c:marker>
          <c:cat>
            <c:strRef>
              <c:f>Sheet2!$F$2:$L$2</c:f>
              <c:strCache>
                <c:ptCount val="7"/>
                <c:pt idx="0">
                  <c:v>2008</c:v>
                </c:pt>
                <c:pt idx="1">
                  <c:v>2009</c:v>
                </c:pt>
                <c:pt idx="2">
                  <c:v>2010</c:v>
                </c:pt>
                <c:pt idx="3">
                  <c:v>2011</c:v>
                </c:pt>
                <c:pt idx="4">
                  <c:v>2012</c:v>
                </c:pt>
                <c:pt idx="5">
                  <c:v>2013</c:v>
                </c:pt>
                <c:pt idx="6">
                  <c:v>2014 (May 31st)</c:v>
                </c:pt>
              </c:strCache>
            </c:strRef>
          </c:cat>
          <c:val>
            <c:numRef>
              <c:f>Sheet2!$F$7:$L$7</c:f>
              <c:numCache>
                <c:formatCode>General</c:formatCode>
                <c:ptCount val="7"/>
                <c:pt idx="0">
                  <c:v>450</c:v>
                </c:pt>
                <c:pt idx="1">
                  <c:v>371</c:v>
                </c:pt>
                <c:pt idx="2">
                  <c:v>301</c:v>
                </c:pt>
                <c:pt idx="3">
                  <c:v>177</c:v>
                </c:pt>
                <c:pt idx="4">
                  <c:v>227</c:v>
                </c:pt>
                <c:pt idx="5">
                  <c:v>176</c:v>
                </c:pt>
                <c:pt idx="6">
                  <c:v>64</c:v>
                </c:pt>
              </c:numCache>
            </c:numRef>
          </c:val>
          <c:smooth val="0"/>
        </c:ser>
        <c:dLbls>
          <c:showLegendKey val="0"/>
          <c:showVal val="0"/>
          <c:showCatName val="0"/>
          <c:showSerName val="0"/>
          <c:showPercent val="0"/>
          <c:showBubbleSize val="0"/>
        </c:dLbls>
        <c:marker val="1"/>
        <c:smooth val="0"/>
        <c:axId val="85775872"/>
        <c:axId val="85777408"/>
      </c:lineChart>
      <c:catAx>
        <c:axId val="85775872"/>
        <c:scaling>
          <c:orientation val="minMax"/>
        </c:scaling>
        <c:delete val="0"/>
        <c:axPos val="b"/>
        <c:numFmt formatCode="General" sourceLinked="1"/>
        <c:majorTickMark val="out"/>
        <c:minorTickMark val="none"/>
        <c:tickLblPos val="nextTo"/>
        <c:crossAx val="85777408"/>
        <c:crosses val="autoZero"/>
        <c:auto val="1"/>
        <c:lblAlgn val="ctr"/>
        <c:lblOffset val="100"/>
        <c:noMultiLvlLbl val="0"/>
      </c:catAx>
      <c:valAx>
        <c:axId val="85777408"/>
        <c:scaling>
          <c:orientation val="minMax"/>
        </c:scaling>
        <c:delete val="0"/>
        <c:axPos val="l"/>
        <c:majorGridlines/>
        <c:numFmt formatCode="General" sourceLinked="1"/>
        <c:majorTickMark val="out"/>
        <c:minorTickMark val="none"/>
        <c:tickLblPos val="nextTo"/>
        <c:crossAx val="85775872"/>
        <c:crosses val="autoZero"/>
        <c:crossBetween val="between"/>
      </c:valAx>
    </c:plotArea>
    <c:legend>
      <c:legendPos val="r"/>
      <c:layout>
        <c:manualLayout>
          <c:xMode val="edge"/>
          <c:yMode val="edge"/>
          <c:x val="0.79178890033239546"/>
          <c:y val="0.31354986458749906"/>
          <c:w val="0.1986776244080988"/>
          <c:h val="0.40596952030710143"/>
        </c:manualLayout>
      </c:layout>
      <c:overlay val="0"/>
    </c:legend>
    <c:plotVisOnly val="1"/>
    <c:dispBlanksAs val="gap"/>
    <c:showDLblsOverMax val="0"/>
  </c:chart>
  <c:externalData r:id="rId2">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a:lstStyle/>
          <a:p>
            <a:pPr>
              <a:defRPr sz="2200"/>
            </a:pPr>
            <a:r>
              <a:rPr lang="en-US" sz="1800" dirty="0"/>
              <a:t>Improperly Documented Arrivals by Citizenship  (air, land and </a:t>
            </a:r>
            <a:r>
              <a:rPr lang="en-US" sz="1800" dirty="0" smtClean="0"/>
              <a:t>marine</a:t>
            </a:r>
            <a:r>
              <a:rPr lang="en-US" sz="1800" baseline="0" dirty="0" smtClean="0"/>
              <a:t> </a:t>
            </a:r>
            <a:r>
              <a:rPr lang="en-US" sz="1800" dirty="0" smtClean="0"/>
              <a:t>modes</a:t>
            </a:r>
            <a:r>
              <a:rPr lang="en-US" sz="2000" dirty="0"/>
              <a:t>) </a:t>
            </a:r>
          </a:p>
        </c:rich>
      </c:tx>
      <c:layout/>
      <c:overlay val="0"/>
    </c:title>
    <c:autoTitleDeleted val="0"/>
    <c:plotArea>
      <c:layout/>
      <c:pieChart>
        <c:varyColors val="1"/>
        <c:dLbls>
          <c:showLegendKey val="0"/>
          <c:showVal val="0"/>
          <c:showCatName val="0"/>
          <c:showSerName val="0"/>
          <c:showPercent val="0"/>
          <c:showBubbleSize val="0"/>
          <c:showLeaderLines val="0"/>
        </c:dLbls>
        <c:firstSliceAng val="0"/>
      </c:pieChart>
    </c:plotArea>
    <c:legend>
      <c:legendPos val="r"/>
      <c:layout>
        <c:manualLayout>
          <c:xMode val="edge"/>
          <c:yMode val="edge"/>
          <c:x val="0.7339839536043784"/>
          <c:y val="0.22538588188287487"/>
          <c:w val="0.18312676279585832"/>
          <c:h val="0.68077651710858977"/>
        </c:manualLayout>
      </c:layout>
      <c:overlay val="0"/>
      <c:spPr>
        <a:ln>
          <a:solidFill>
            <a:schemeClr val="accent1"/>
          </a:solidFill>
        </a:ln>
      </c:spPr>
      <c:txPr>
        <a:bodyPr/>
        <a:lstStyle/>
        <a:p>
          <a:pPr>
            <a:defRPr sz="1200"/>
          </a:pPr>
          <a:endParaRPr lang="en-US"/>
        </a:p>
      </c:txPr>
    </c:legend>
    <c:plotVisOnly val="1"/>
    <c:dispBlanksAs val="gap"/>
    <c:showDLblsOverMax val="0"/>
  </c:chart>
  <c:externalData r:id="rId2">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pieChart>
        <c:varyColors val="1"/>
        <c:ser>
          <c:idx val="0"/>
          <c:order val="0"/>
          <c:tx>
            <c:strRef>
              <c:f>Tables!$M$1:$P$1</c:f>
              <c:strCache>
                <c:ptCount val="1"/>
                <c:pt idx="0">
                  <c:v>Improperly Documented Arrivals 2013 air, land and marine modes </c:v>
                </c:pt>
              </c:strCache>
            </c:strRef>
          </c:tx>
          <c:dPt>
            <c:idx val="11"/>
            <c:bubble3D val="0"/>
            <c:spPr>
              <a:solidFill>
                <a:srgbClr val="F79646">
                  <a:lumMod val="60000"/>
                  <a:lumOff val="40000"/>
                </a:srgbClr>
              </a:solidFill>
            </c:spPr>
          </c:dPt>
          <c:dLbls>
            <c:txPr>
              <a:bodyPr/>
              <a:lstStyle/>
              <a:p>
                <a:pPr>
                  <a:defRPr sz="1400"/>
                </a:pPr>
                <a:endParaRPr lang="en-US"/>
              </a:p>
            </c:txPr>
            <c:dLblPos val="outEnd"/>
            <c:showLegendKey val="0"/>
            <c:showVal val="0"/>
            <c:showCatName val="0"/>
            <c:showSerName val="0"/>
            <c:showPercent val="1"/>
            <c:showBubbleSize val="0"/>
            <c:showLeaderLines val="0"/>
          </c:dLbls>
          <c:cat>
            <c:strRef>
              <c:f>Tables!$M$2:$M$13</c:f>
              <c:strCache>
                <c:ptCount val="12"/>
                <c:pt idx="0">
                  <c:v>China</c:v>
                </c:pt>
                <c:pt idx="1">
                  <c:v>Colombia</c:v>
                </c:pt>
                <c:pt idx="2">
                  <c:v>Pakistan</c:v>
                </c:pt>
                <c:pt idx="3">
                  <c:v>Burundi</c:v>
                </c:pt>
                <c:pt idx="4">
                  <c:v>Syria</c:v>
                </c:pt>
                <c:pt idx="5">
                  <c:v>India</c:v>
                </c:pt>
                <c:pt idx="6">
                  <c:v>Congo</c:v>
                </c:pt>
                <c:pt idx="7">
                  <c:v>Afghanistan</c:v>
                </c:pt>
                <c:pt idx="8">
                  <c:v>Eritrea</c:v>
                </c:pt>
                <c:pt idx="9">
                  <c:v>Sri Lanka</c:v>
                </c:pt>
                <c:pt idx="10">
                  <c:v>Iraq</c:v>
                </c:pt>
                <c:pt idx="11">
                  <c:v>Other</c:v>
                </c:pt>
              </c:strCache>
            </c:strRef>
          </c:cat>
          <c:val>
            <c:numRef>
              <c:f>Tables!$N$2:$N$13</c:f>
              <c:numCache>
                <c:formatCode>General</c:formatCode>
                <c:ptCount val="12"/>
                <c:pt idx="0">
                  <c:v>988</c:v>
                </c:pt>
                <c:pt idx="1">
                  <c:v>456</c:v>
                </c:pt>
                <c:pt idx="2">
                  <c:v>272</c:v>
                </c:pt>
                <c:pt idx="3">
                  <c:v>179</c:v>
                </c:pt>
                <c:pt idx="4">
                  <c:v>170</c:v>
                </c:pt>
                <c:pt idx="5">
                  <c:v>157</c:v>
                </c:pt>
                <c:pt idx="6">
                  <c:v>124</c:v>
                </c:pt>
                <c:pt idx="7">
                  <c:v>133</c:v>
                </c:pt>
                <c:pt idx="8">
                  <c:v>108</c:v>
                </c:pt>
                <c:pt idx="9">
                  <c:v>123</c:v>
                </c:pt>
                <c:pt idx="10">
                  <c:v>112</c:v>
                </c:pt>
                <c:pt idx="11">
                  <c:v>2150</c:v>
                </c:pt>
              </c:numCache>
            </c:numRef>
          </c:val>
        </c:ser>
        <c:dLbls>
          <c:showLegendKey val="0"/>
          <c:showVal val="0"/>
          <c:showCatName val="0"/>
          <c:showSerName val="0"/>
          <c:showPercent val="0"/>
          <c:showBubbleSize val="0"/>
          <c:showLeaderLines val="0"/>
        </c:dLbls>
        <c:firstSliceAng val="0"/>
      </c:pieChart>
    </c:plotArea>
    <c:legend>
      <c:legendPos val="r"/>
      <c:layout>
        <c:manualLayout>
          <c:xMode val="edge"/>
          <c:yMode val="edge"/>
          <c:x val="0.7339839536043784"/>
          <c:y val="0.12997303578290934"/>
          <c:w val="0.21252158629547982"/>
          <c:h val="0.77618948532130294"/>
        </c:manualLayout>
      </c:layout>
      <c:overlay val="0"/>
      <c:spPr>
        <a:ln>
          <a:solidFill>
            <a:schemeClr val="accent1"/>
          </a:solidFill>
        </a:ln>
      </c:spPr>
      <c:txPr>
        <a:bodyPr/>
        <a:lstStyle/>
        <a:p>
          <a:pPr>
            <a:defRPr sz="1600"/>
          </a:pPr>
          <a:endParaRPr lang="en-US"/>
        </a:p>
      </c:txPr>
    </c:legend>
    <c:plotVisOnly val="1"/>
    <c:dispBlanksAs val="gap"/>
    <c:showDLblsOverMax val="0"/>
  </c:chart>
  <c:externalData r:id="rId2">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9.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3038475" cy="464980"/>
          </a:xfrm>
          <a:prstGeom prst="rect">
            <a:avLst/>
          </a:prstGeom>
        </p:spPr>
        <p:txBody>
          <a:bodyPr vert="horz" lIns="92830" tIns="46415" rIns="92830" bIns="46415" rtlCol="0"/>
          <a:lstStyle>
            <a:lvl1pPr algn="l">
              <a:defRPr sz="1200"/>
            </a:lvl1pPr>
          </a:lstStyle>
          <a:p>
            <a:pPr>
              <a:defRPr/>
            </a:pPr>
            <a:endParaRPr lang="en-CA"/>
          </a:p>
        </p:txBody>
      </p:sp>
      <p:sp>
        <p:nvSpPr>
          <p:cNvPr id="3" name="Date Placeholder 2"/>
          <p:cNvSpPr>
            <a:spLocks noGrp="1"/>
          </p:cNvSpPr>
          <p:nvPr>
            <p:ph type="dt" idx="1"/>
          </p:nvPr>
        </p:nvSpPr>
        <p:spPr>
          <a:xfrm>
            <a:off x="3970339" y="1"/>
            <a:ext cx="3038475" cy="464980"/>
          </a:xfrm>
          <a:prstGeom prst="rect">
            <a:avLst/>
          </a:prstGeom>
        </p:spPr>
        <p:txBody>
          <a:bodyPr vert="horz" lIns="92830" tIns="46415" rIns="92830" bIns="46415" rtlCol="0"/>
          <a:lstStyle>
            <a:lvl1pPr algn="r">
              <a:defRPr sz="1200"/>
            </a:lvl1pPr>
          </a:lstStyle>
          <a:p>
            <a:pPr>
              <a:defRPr/>
            </a:pPr>
            <a:fld id="{27E5799D-E5E7-4887-93F7-E4F9822C9B43}" type="datetimeFigureOut">
              <a:rPr lang="en-CA"/>
              <a:pPr>
                <a:defRPr/>
              </a:pPr>
              <a:t>25/11/2014</a:t>
            </a:fld>
            <a:endParaRPr lang="en-CA"/>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2830" tIns="46415" rIns="92830" bIns="46415" rtlCol="0" anchor="ctr"/>
          <a:lstStyle/>
          <a:p>
            <a:pPr lvl="0"/>
            <a:endParaRPr lang="en-CA" noProof="0" smtClean="0"/>
          </a:p>
        </p:txBody>
      </p:sp>
      <p:sp>
        <p:nvSpPr>
          <p:cNvPr id="5" name="Notes Placeholder 4"/>
          <p:cNvSpPr>
            <a:spLocks noGrp="1"/>
          </p:cNvSpPr>
          <p:nvPr>
            <p:ph type="body" sz="quarter" idx="3"/>
          </p:nvPr>
        </p:nvSpPr>
        <p:spPr>
          <a:xfrm>
            <a:off x="701675" y="4416510"/>
            <a:ext cx="5607050" cy="4183220"/>
          </a:xfrm>
          <a:prstGeom prst="rect">
            <a:avLst/>
          </a:prstGeom>
        </p:spPr>
        <p:txBody>
          <a:bodyPr vert="horz" lIns="92830" tIns="46415" rIns="92830" bIns="46415"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CA" noProof="0" smtClean="0"/>
          </a:p>
        </p:txBody>
      </p:sp>
      <p:sp>
        <p:nvSpPr>
          <p:cNvPr id="6" name="Footer Placeholder 5"/>
          <p:cNvSpPr>
            <a:spLocks noGrp="1"/>
          </p:cNvSpPr>
          <p:nvPr>
            <p:ph type="ftr" sz="quarter" idx="4"/>
          </p:nvPr>
        </p:nvSpPr>
        <p:spPr>
          <a:xfrm>
            <a:off x="1" y="8829823"/>
            <a:ext cx="3038475" cy="464980"/>
          </a:xfrm>
          <a:prstGeom prst="rect">
            <a:avLst/>
          </a:prstGeom>
        </p:spPr>
        <p:txBody>
          <a:bodyPr vert="horz" lIns="92830" tIns="46415" rIns="92830" bIns="46415" rtlCol="0" anchor="b"/>
          <a:lstStyle>
            <a:lvl1pPr algn="l">
              <a:defRPr sz="1200"/>
            </a:lvl1pPr>
          </a:lstStyle>
          <a:p>
            <a:pPr>
              <a:defRPr/>
            </a:pPr>
            <a:endParaRPr lang="en-CA"/>
          </a:p>
        </p:txBody>
      </p:sp>
      <p:sp>
        <p:nvSpPr>
          <p:cNvPr id="7" name="Slide Number Placeholder 6"/>
          <p:cNvSpPr>
            <a:spLocks noGrp="1"/>
          </p:cNvSpPr>
          <p:nvPr>
            <p:ph type="sldNum" sz="quarter" idx="5"/>
          </p:nvPr>
        </p:nvSpPr>
        <p:spPr>
          <a:xfrm>
            <a:off x="3970339" y="8829823"/>
            <a:ext cx="3038475" cy="464980"/>
          </a:xfrm>
          <a:prstGeom prst="rect">
            <a:avLst/>
          </a:prstGeom>
        </p:spPr>
        <p:txBody>
          <a:bodyPr vert="horz" lIns="92830" tIns="46415" rIns="92830" bIns="46415" rtlCol="0" anchor="b"/>
          <a:lstStyle>
            <a:lvl1pPr algn="r">
              <a:defRPr sz="1200"/>
            </a:lvl1pPr>
          </a:lstStyle>
          <a:p>
            <a:pPr>
              <a:defRPr/>
            </a:pPr>
            <a:fld id="{FC9655AF-608B-481E-A193-E605DF45665A}" type="slidenum">
              <a:rPr lang="en-CA"/>
              <a:pPr>
                <a:defRPr/>
              </a:pPr>
              <a:t>‹#›</a:t>
            </a:fld>
            <a:endParaRPr lang="en-CA"/>
          </a:p>
        </p:txBody>
      </p:sp>
    </p:spTree>
    <p:extLst>
      <p:ext uri="{BB962C8B-B14F-4D97-AF65-F5344CB8AC3E}">
        <p14:creationId xmlns:p14="http://schemas.microsoft.com/office/powerpoint/2010/main" val="252219490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a:p>
        </p:txBody>
      </p:sp>
      <p:sp>
        <p:nvSpPr>
          <p:cNvPr id="4" name="Slide Number Placeholder 3"/>
          <p:cNvSpPr>
            <a:spLocks noGrp="1"/>
          </p:cNvSpPr>
          <p:nvPr>
            <p:ph type="sldNum" sz="quarter" idx="10"/>
          </p:nvPr>
        </p:nvSpPr>
        <p:spPr/>
        <p:txBody>
          <a:bodyPr/>
          <a:lstStyle/>
          <a:p>
            <a:pPr>
              <a:defRPr/>
            </a:pPr>
            <a:fld id="{FC9655AF-608B-481E-A193-E605DF45665A}" type="slidenum">
              <a:rPr lang="en-CA" smtClean="0"/>
              <a:pPr>
                <a:defRPr/>
              </a:pPr>
              <a:t>1</a:t>
            </a:fld>
            <a:endParaRPr lang="en-CA"/>
          </a:p>
        </p:txBody>
      </p:sp>
    </p:spTree>
    <p:extLst>
      <p:ext uri="{BB962C8B-B14F-4D97-AF65-F5344CB8AC3E}">
        <p14:creationId xmlns:p14="http://schemas.microsoft.com/office/powerpoint/2010/main" val="184237769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974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974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CA" smtClean="0"/>
          </a:p>
        </p:txBody>
      </p:sp>
      <p:sp>
        <p:nvSpPr>
          <p:cNvPr id="15974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defTabSz="457200" eaLnBrk="0" fontAlgn="base" hangingPunct="0">
              <a:spcBef>
                <a:spcPct val="0"/>
              </a:spcBef>
              <a:spcAft>
                <a:spcPct val="0"/>
              </a:spcAft>
              <a:defRPr>
                <a:solidFill>
                  <a:schemeClr val="tx1"/>
                </a:solidFill>
                <a:latin typeface="Arial" charset="0"/>
                <a:cs typeface="Arial" charset="0"/>
              </a:defRPr>
            </a:lvl6pPr>
            <a:lvl7pPr marL="2971800" indent="-228600" defTabSz="457200" eaLnBrk="0" fontAlgn="base" hangingPunct="0">
              <a:spcBef>
                <a:spcPct val="0"/>
              </a:spcBef>
              <a:spcAft>
                <a:spcPct val="0"/>
              </a:spcAft>
              <a:defRPr>
                <a:solidFill>
                  <a:schemeClr val="tx1"/>
                </a:solidFill>
                <a:latin typeface="Arial" charset="0"/>
                <a:cs typeface="Arial" charset="0"/>
              </a:defRPr>
            </a:lvl7pPr>
            <a:lvl8pPr marL="3429000" indent="-228600" defTabSz="457200" eaLnBrk="0" fontAlgn="base" hangingPunct="0">
              <a:spcBef>
                <a:spcPct val="0"/>
              </a:spcBef>
              <a:spcAft>
                <a:spcPct val="0"/>
              </a:spcAft>
              <a:defRPr>
                <a:solidFill>
                  <a:schemeClr val="tx1"/>
                </a:solidFill>
                <a:latin typeface="Arial" charset="0"/>
                <a:cs typeface="Arial" charset="0"/>
              </a:defRPr>
            </a:lvl8pPr>
            <a:lvl9pPr marL="3886200" indent="-228600" defTabSz="457200" eaLnBrk="0" fontAlgn="base" hangingPunct="0">
              <a:spcBef>
                <a:spcPct val="0"/>
              </a:spcBef>
              <a:spcAft>
                <a:spcPct val="0"/>
              </a:spcAft>
              <a:defRPr>
                <a:solidFill>
                  <a:schemeClr val="tx1"/>
                </a:solidFill>
                <a:latin typeface="Arial" charset="0"/>
                <a:cs typeface="Arial" charset="0"/>
              </a:defRPr>
            </a:lvl9pPr>
          </a:lstStyle>
          <a:p>
            <a:pPr eaLnBrk="1" hangingPunct="1"/>
            <a:fld id="{6B4CA865-5F74-40EC-9640-BD18DA9A4A13}" type="slidenum">
              <a:rPr lang="en-US" smtClean="0">
                <a:solidFill>
                  <a:srgbClr val="000000"/>
                </a:solidFill>
              </a:rPr>
              <a:pPr eaLnBrk="1" hangingPunct="1"/>
              <a:t>10</a:t>
            </a:fld>
            <a:endParaRPr lang="en-US" smtClean="0">
              <a:solidFill>
                <a:srgbClr val="000000"/>
              </a:solidFill>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smtClean="0">
              <a:effectLst/>
            </a:endParaRPr>
          </a:p>
        </p:txBody>
      </p:sp>
      <p:sp>
        <p:nvSpPr>
          <p:cNvPr id="4" name="Slide Number Placeholder 3"/>
          <p:cNvSpPr>
            <a:spLocks noGrp="1"/>
          </p:cNvSpPr>
          <p:nvPr>
            <p:ph type="sldNum" sz="quarter" idx="10"/>
          </p:nvPr>
        </p:nvSpPr>
        <p:spPr/>
        <p:txBody>
          <a:bodyPr/>
          <a:lstStyle/>
          <a:p>
            <a:pPr>
              <a:defRPr/>
            </a:pPr>
            <a:fld id="{FC9655AF-608B-481E-A193-E605DF45665A}" type="slidenum">
              <a:rPr lang="en-CA" smtClean="0"/>
              <a:pPr>
                <a:defRPr/>
              </a:pPr>
              <a:t>2</a:t>
            </a:fld>
            <a:endParaRPr lang="en-CA"/>
          </a:p>
        </p:txBody>
      </p:sp>
    </p:spTree>
    <p:extLst>
      <p:ext uri="{BB962C8B-B14F-4D97-AF65-F5344CB8AC3E}">
        <p14:creationId xmlns:p14="http://schemas.microsoft.com/office/powerpoint/2010/main" val="20629113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1666"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cs typeface="Arial" charset="0"/>
              </a:defRPr>
            </a:lvl1pPr>
            <a:lvl2pPr marL="754243" indent="-290093" eaLnBrk="0" hangingPunct="0">
              <a:defRPr>
                <a:solidFill>
                  <a:schemeClr val="tx1"/>
                </a:solidFill>
                <a:latin typeface="Arial" charset="0"/>
                <a:cs typeface="Arial" charset="0"/>
              </a:defRPr>
            </a:lvl2pPr>
            <a:lvl3pPr marL="1160374" indent="-232075" eaLnBrk="0" hangingPunct="0">
              <a:defRPr>
                <a:solidFill>
                  <a:schemeClr val="tx1"/>
                </a:solidFill>
                <a:latin typeface="Arial" charset="0"/>
                <a:cs typeface="Arial" charset="0"/>
              </a:defRPr>
            </a:lvl3pPr>
            <a:lvl4pPr marL="1624523" indent="-232075" eaLnBrk="0" hangingPunct="0">
              <a:defRPr>
                <a:solidFill>
                  <a:schemeClr val="tx1"/>
                </a:solidFill>
                <a:latin typeface="Arial" charset="0"/>
                <a:cs typeface="Arial" charset="0"/>
              </a:defRPr>
            </a:lvl4pPr>
            <a:lvl5pPr marL="2088672" indent="-232075" eaLnBrk="0" hangingPunct="0">
              <a:defRPr>
                <a:solidFill>
                  <a:schemeClr val="tx1"/>
                </a:solidFill>
                <a:latin typeface="Arial" charset="0"/>
                <a:cs typeface="Arial" charset="0"/>
              </a:defRPr>
            </a:lvl5pPr>
            <a:lvl6pPr marL="2552822" indent="-232075" defTabSz="464149" eaLnBrk="0" fontAlgn="base" hangingPunct="0">
              <a:spcBef>
                <a:spcPct val="0"/>
              </a:spcBef>
              <a:spcAft>
                <a:spcPct val="0"/>
              </a:spcAft>
              <a:defRPr>
                <a:solidFill>
                  <a:schemeClr val="tx1"/>
                </a:solidFill>
                <a:latin typeface="Arial" charset="0"/>
                <a:cs typeface="Arial" charset="0"/>
              </a:defRPr>
            </a:lvl6pPr>
            <a:lvl7pPr marL="3016971" indent="-232075" defTabSz="464149" eaLnBrk="0" fontAlgn="base" hangingPunct="0">
              <a:spcBef>
                <a:spcPct val="0"/>
              </a:spcBef>
              <a:spcAft>
                <a:spcPct val="0"/>
              </a:spcAft>
              <a:defRPr>
                <a:solidFill>
                  <a:schemeClr val="tx1"/>
                </a:solidFill>
                <a:latin typeface="Arial" charset="0"/>
                <a:cs typeface="Arial" charset="0"/>
              </a:defRPr>
            </a:lvl7pPr>
            <a:lvl8pPr marL="3481121" indent="-232075" defTabSz="464149" eaLnBrk="0" fontAlgn="base" hangingPunct="0">
              <a:spcBef>
                <a:spcPct val="0"/>
              </a:spcBef>
              <a:spcAft>
                <a:spcPct val="0"/>
              </a:spcAft>
              <a:defRPr>
                <a:solidFill>
                  <a:schemeClr val="tx1"/>
                </a:solidFill>
                <a:latin typeface="Arial" charset="0"/>
                <a:cs typeface="Arial" charset="0"/>
              </a:defRPr>
            </a:lvl8pPr>
            <a:lvl9pPr marL="3945270" indent="-232075" defTabSz="464149" eaLnBrk="0" fontAlgn="base" hangingPunct="0">
              <a:spcBef>
                <a:spcPct val="0"/>
              </a:spcBef>
              <a:spcAft>
                <a:spcPct val="0"/>
              </a:spcAft>
              <a:defRPr>
                <a:solidFill>
                  <a:schemeClr val="tx1"/>
                </a:solidFill>
                <a:latin typeface="Arial" charset="0"/>
                <a:cs typeface="Arial" charset="0"/>
              </a:defRPr>
            </a:lvl9pPr>
          </a:lstStyle>
          <a:p>
            <a:pPr eaLnBrk="1" hangingPunct="1"/>
            <a:fld id="{3367DC36-E478-4FE8-9C54-93F132129B1A}" type="slidenum">
              <a:rPr lang="en-US" altLang="en-US">
                <a:solidFill>
                  <a:srgbClr val="000000"/>
                </a:solidFill>
              </a:rPr>
              <a:pPr eaLnBrk="1" hangingPunct="1"/>
              <a:t>3</a:t>
            </a:fld>
            <a:endParaRPr lang="en-US" altLang="en-US">
              <a:solidFill>
                <a:srgbClr val="000000"/>
              </a:solidFill>
            </a:endParaRPr>
          </a:p>
        </p:txBody>
      </p:sp>
      <p:sp>
        <p:nvSpPr>
          <p:cNvPr id="241667"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41668" name="Rectangle 3"/>
          <p:cNvSpPr>
            <a:spLocks noGrp="1" noChangeArrowheads="1"/>
          </p:cNvSpPr>
          <p:nvPr>
            <p:ph type="body" idx="1"/>
          </p:nvPr>
        </p:nvSpPr>
        <p:spPr bwMode="auto">
          <a:xfrm>
            <a:off x="616918" y="4405844"/>
            <a:ext cx="5607050" cy="4696186"/>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171450" indent="-171450">
              <a:spcBef>
                <a:spcPts val="0"/>
              </a:spcBef>
              <a:buFont typeface="Arial" panose="020B0604020202020204" pitchFamily="34" charset="0"/>
              <a:buChar char="•"/>
            </a:pPr>
            <a:endParaRPr lang="en-CA" altLang="en-US" sz="900" dirty="0"/>
          </a:p>
          <a:p>
            <a:pPr marL="171450" lvl="0" indent="-171450" eaLnBrk="0" fontAlgn="base" hangingPunct="0">
              <a:buFont typeface="Arial" panose="020B0604020202020204" pitchFamily="34" charset="0"/>
              <a:buChar char="•"/>
            </a:pPr>
            <a:endParaRPr lang="en-CA" sz="900" kern="1200" dirty="0" smtClean="0">
              <a:solidFill>
                <a:schemeClr val="tx1"/>
              </a:solidFill>
              <a:effectLst/>
            </a:endParaRPr>
          </a:p>
          <a:p>
            <a:pPr marL="171450" lvl="0" indent="-171450" eaLnBrk="0" fontAlgn="base" hangingPunct="0">
              <a:buFont typeface="Arial" panose="020B0604020202020204" pitchFamily="34" charset="0"/>
              <a:buChar char="•"/>
            </a:pPr>
            <a:endParaRPr lang="en-CA" sz="900" dirty="0"/>
          </a:p>
          <a:p>
            <a:pPr marL="171450" lvl="0" indent="-171450" eaLnBrk="0" fontAlgn="base" hangingPunct="0">
              <a:buFont typeface="Arial" panose="020B0604020202020204" pitchFamily="34" charset="0"/>
              <a:buChar char="•"/>
            </a:pPr>
            <a:endParaRPr lang="en-CA" sz="900" kern="1200" dirty="0" smtClean="0">
              <a:solidFill>
                <a:schemeClr val="tx1"/>
              </a:solidFill>
              <a:effectLst/>
            </a:endParaRPr>
          </a:p>
          <a:p>
            <a:pPr marL="171450" lvl="0" indent="-171450" eaLnBrk="0" hangingPunct="0">
              <a:buFont typeface="Arial" panose="020B0604020202020204" pitchFamily="34" charset="0"/>
              <a:buChar char="•"/>
            </a:pPr>
            <a:endParaRPr lang="en-CA" sz="1200" kern="1200" dirty="0" smtClean="0">
              <a:solidFill>
                <a:schemeClr val="tx1"/>
              </a:solidFill>
              <a:effectLst/>
              <a:latin typeface="+mn-lt"/>
              <a:ea typeface="+mn-ea"/>
              <a:cs typeface="+mn-cs"/>
            </a:endParaRPr>
          </a:p>
          <a:p>
            <a:pPr marL="171450" lvl="0" indent="-171450" eaLnBrk="0" hangingPunct="0">
              <a:buFont typeface="Arial" panose="020B0604020202020204" pitchFamily="34" charset="0"/>
              <a:buChar char="•"/>
            </a:pPr>
            <a:endParaRPr lang="en-CA" sz="1200" kern="1200" dirty="0" smtClean="0">
              <a:solidFill>
                <a:schemeClr val="tx1"/>
              </a:solidFill>
              <a:effectLst/>
              <a:latin typeface="+mn-lt"/>
              <a:ea typeface="+mn-ea"/>
              <a:cs typeface="+mn-cs"/>
            </a:endParaRPr>
          </a:p>
          <a:p>
            <a:pPr eaLnBrk="1" hangingPunct="1"/>
            <a:endParaRPr lang="en-US" altLang="en-US" dirty="0"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01675" y="4416509"/>
            <a:ext cx="5607050" cy="4878293"/>
          </a:xfrm>
        </p:spPr>
        <p:txBody>
          <a:bodyPr/>
          <a:lstStyle/>
          <a:p>
            <a:endParaRPr lang="en-CA" dirty="0"/>
          </a:p>
        </p:txBody>
      </p:sp>
      <p:sp>
        <p:nvSpPr>
          <p:cNvPr id="4" name="Slide Number Placeholder 3"/>
          <p:cNvSpPr>
            <a:spLocks noGrp="1"/>
          </p:cNvSpPr>
          <p:nvPr>
            <p:ph type="sldNum" sz="quarter" idx="10"/>
          </p:nvPr>
        </p:nvSpPr>
        <p:spPr/>
        <p:txBody>
          <a:bodyPr/>
          <a:lstStyle/>
          <a:p>
            <a:pPr>
              <a:defRPr/>
            </a:pPr>
            <a:fld id="{FC9655AF-608B-481E-A193-E605DF45665A}" type="slidenum">
              <a:rPr lang="en-CA" smtClean="0"/>
              <a:pPr>
                <a:defRPr/>
              </a:pPr>
              <a:t>4</a:t>
            </a:fld>
            <a:endParaRPr lang="en-CA" dirty="0"/>
          </a:p>
        </p:txBody>
      </p:sp>
    </p:spTree>
    <p:extLst>
      <p:ext uri="{BB962C8B-B14F-4D97-AF65-F5344CB8AC3E}">
        <p14:creationId xmlns:p14="http://schemas.microsoft.com/office/powerpoint/2010/main" val="127652043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9506"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defTabSz="457200" eaLnBrk="0" fontAlgn="base" hangingPunct="0">
              <a:spcBef>
                <a:spcPct val="0"/>
              </a:spcBef>
              <a:spcAft>
                <a:spcPct val="0"/>
              </a:spcAft>
              <a:defRPr>
                <a:solidFill>
                  <a:schemeClr val="tx1"/>
                </a:solidFill>
                <a:latin typeface="Arial" charset="0"/>
                <a:cs typeface="Arial" charset="0"/>
              </a:defRPr>
            </a:lvl6pPr>
            <a:lvl7pPr marL="2971800" indent="-228600" defTabSz="457200" eaLnBrk="0" fontAlgn="base" hangingPunct="0">
              <a:spcBef>
                <a:spcPct val="0"/>
              </a:spcBef>
              <a:spcAft>
                <a:spcPct val="0"/>
              </a:spcAft>
              <a:defRPr>
                <a:solidFill>
                  <a:schemeClr val="tx1"/>
                </a:solidFill>
                <a:latin typeface="Arial" charset="0"/>
                <a:cs typeface="Arial" charset="0"/>
              </a:defRPr>
            </a:lvl7pPr>
            <a:lvl8pPr marL="3429000" indent="-228600" defTabSz="457200" eaLnBrk="0" fontAlgn="base" hangingPunct="0">
              <a:spcBef>
                <a:spcPct val="0"/>
              </a:spcBef>
              <a:spcAft>
                <a:spcPct val="0"/>
              </a:spcAft>
              <a:defRPr>
                <a:solidFill>
                  <a:schemeClr val="tx1"/>
                </a:solidFill>
                <a:latin typeface="Arial" charset="0"/>
                <a:cs typeface="Arial" charset="0"/>
              </a:defRPr>
            </a:lvl8pPr>
            <a:lvl9pPr marL="3886200" indent="-228600" defTabSz="457200" eaLnBrk="0" fontAlgn="base" hangingPunct="0">
              <a:spcBef>
                <a:spcPct val="0"/>
              </a:spcBef>
              <a:spcAft>
                <a:spcPct val="0"/>
              </a:spcAft>
              <a:defRPr>
                <a:solidFill>
                  <a:schemeClr val="tx1"/>
                </a:solidFill>
                <a:latin typeface="Arial" charset="0"/>
                <a:cs typeface="Arial" charset="0"/>
              </a:defRPr>
            </a:lvl9pPr>
          </a:lstStyle>
          <a:p>
            <a:pPr eaLnBrk="1" hangingPunct="1"/>
            <a:fld id="{0C43E3CA-CD10-4615-9BED-B3ED706EA0B0}" type="slidenum">
              <a:rPr lang="en-US" altLang="en-US" smtClean="0">
                <a:solidFill>
                  <a:srgbClr val="000000"/>
                </a:solidFill>
              </a:rPr>
              <a:pPr eaLnBrk="1" hangingPunct="1"/>
              <a:t>5</a:t>
            </a:fld>
            <a:endParaRPr lang="en-US" altLang="en-US" smtClean="0">
              <a:solidFill>
                <a:srgbClr val="000000"/>
              </a:solidFill>
            </a:endParaRPr>
          </a:p>
        </p:txBody>
      </p:sp>
      <p:sp>
        <p:nvSpPr>
          <p:cNvPr id="149507"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49508"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lvl="0"/>
            <a:endParaRPr lang="en-CA" sz="1200" kern="1200" dirty="0" smtClean="0">
              <a:solidFill>
                <a:schemeClr val="tx1"/>
              </a:solidFill>
              <a:effectLst/>
              <a:latin typeface="+mn-lt"/>
              <a:ea typeface="+mn-ea"/>
              <a:cs typeface="+mn-cs"/>
            </a:endParaRPr>
          </a:p>
          <a:p>
            <a:pPr lvl="0" eaLnBrk="0" fontAlgn="base" hangingPunct="0"/>
            <a:endParaRPr lang="en-CA" dirty="0" smtClean="0">
              <a:effectLst/>
            </a:endParaRPr>
          </a:p>
          <a:p>
            <a:pPr eaLnBrk="1" hangingPunct="1">
              <a:spcBef>
                <a:spcPct val="0"/>
              </a:spcBef>
            </a:pPr>
            <a:endParaRPr lang="en-US" altLang="en-US" dirty="0"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1554"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defTabSz="457200" eaLnBrk="0" fontAlgn="base" hangingPunct="0">
              <a:spcBef>
                <a:spcPct val="0"/>
              </a:spcBef>
              <a:spcAft>
                <a:spcPct val="0"/>
              </a:spcAft>
              <a:defRPr>
                <a:solidFill>
                  <a:schemeClr val="tx1"/>
                </a:solidFill>
                <a:latin typeface="Arial" charset="0"/>
                <a:cs typeface="Arial" charset="0"/>
              </a:defRPr>
            </a:lvl6pPr>
            <a:lvl7pPr marL="2971800" indent="-228600" defTabSz="457200" eaLnBrk="0" fontAlgn="base" hangingPunct="0">
              <a:spcBef>
                <a:spcPct val="0"/>
              </a:spcBef>
              <a:spcAft>
                <a:spcPct val="0"/>
              </a:spcAft>
              <a:defRPr>
                <a:solidFill>
                  <a:schemeClr val="tx1"/>
                </a:solidFill>
                <a:latin typeface="Arial" charset="0"/>
                <a:cs typeface="Arial" charset="0"/>
              </a:defRPr>
            </a:lvl7pPr>
            <a:lvl8pPr marL="3429000" indent="-228600" defTabSz="457200" eaLnBrk="0" fontAlgn="base" hangingPunct="0">
              <a:spcBef>
                <a:spcPct val="0"/>
              </a:spcBef>
              <a:spcAft>
                <a:spcPct val="0"/>
              </a:spcAft>
              <a:defRPr>
                <a:solidFill>
                  <a:schemeClr val="tx1"/>
                </a:solidFill>
                <a:latin typeface="Arial" charset="0"/>
                <a:cs typeface="Arial" charset="0"/>
              </a:defRPr>
            </a:lvl8pPr>
            <a:lvl9pPr marL="3886200" indent="-228600" defTabSz="457200" eaLnBrk="0" fontAlgn="base" hangingPunct="0">
              <a:spcBef>
                <a:spcPct val="0"/>
              </a:spcBef>
              <a:spcAft>
                <a:spcPct val="0"/>
              </a:spcAft>
              <a:defRPr>
                <a:solidFill>
                  <a:schemeClr val="tx1"/>
                </a:solidFill>
                <a:latin typeface="Arial" charset="0"/>
                <a:cs typeface="Arial" charset="0"/>
              </a:defRPr>
            </a:lvl9pPr>
          </a:lstStyle>
          <a:p>
            <a:pPr eaLnBrk="1" hangingPunct="1"/>
            <a:fld id="{FF96ABE2-BFE1-4CAE-88D8-210BE2AAFC5E}" type="slidenum">
              <a:rPr lang="en-US" smtClean="0">
                <a:solidFill>
                  <a:srgbClr val="000000"/>
                </a:solidFill>
              </a:rPr>
              <a:pPr eaLnBrk="1" hangingPunct="1"/>
              <a:t>6</a:t>
            </a:fld>
            <a:endParaRPr lang="en-US" smtClean="0">
              <a:solidFill>
                <a:srgbClr val="000000"/>
              </a:solidFill>
            </a:endParaRPr>
          </a:p>
        </p:txBody>
      </p:sp>
      <p:sp>
        <p:nvSpPr>
          <p:cNvPr id="151555"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1556" name="Rectangle 3"/>
          <p:cNvSpPr>
            <a:spLocks noGrp="1" noChangeArrowheads="1"/>
          </p:cNvSpPr>
          <p:nvPr>
            <p:ph type="body" idx="1"/>
          </p:nvPr>
        </p:nvSpPr>
        <p:spPr bwMode="auto">
          <a:xfrm>
            <a:off x="701675" y="4416510"/>
            <a:ext cx="5607050" cy="4624178"/>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sz="1000" dirty="0"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462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462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CA" dirty="0" smtClean="0"/>
          </a:p>
        </p:txBody>
      </p:sp>
      <p:sp>
        <p:nvSpPr>
          <p:cNvPr id="15462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defTabSz="457200" eaLnBrk="0" fontAlgn="base" hangingPunct="0">
              <a:spcBef>
                <a:spcPct val="0"/>
              </a:spcBef>
              <a:spcAft>
                <a:spcPct val="0"/>
              </a:spcAft>
              <a:defRPr>
                <a:solidFill>
                  <a:schemeClr val="tx1"/>
                </a:solidFill>
                <a:latin typeface="Arial" charset="0"/>
                <a:cs typeface="Arial" charset="0"/>
              </a:defRPr>
            </a:lvl6pPr>
            <a:lvl7pPr marL="2971800" indent="-228600" defTabSz="457200" eaLnBrk="0" fontAlgn="base" hangingPunct="0">
              <a:spcBef>
                <a:spcPct val="0"/>
              </a:spcBef>
              <a:spcAft>
                <a:spcPct val="0"/>
              </a:spcAft>
              <a:defRPr>
                <a:solidFill>
                  <a:schemeClr val="tx1"/>
                </a:solidFill>
                <a:latin typeface="Arial" charset="0"/>
                <a:cs typeface="Arial" charset="0"/>
              </a:defRPr>
            </a:lvl7pPr>
            <a:lvl8pPr marL="3429000" indent="-228600" defTabSz="457200" eaLnBrk="0" fontAlgn="base" hangingPunct="0">
              <a:spcBef>
                <a:spcPct val="0"/>
              </a:spcBef>
              <a:spcAft>
                <a:spcPct val="0"/>
              </a:spcAft>
              <a:defRPr>
                <a:solidFill>
                  <a:schemeClr val="tx1"/>
                </a:solidFill>
                <a:latin typeface="Arial" charset="0"/>
                <a:cs typeface="Arial" charset="0"/>
              </a:defRPr>
            </a:lvl8pPr>
            <a:lvl9pPr marL="3886200" indent="-228600" defTabSz="457200" eaLnBrk="0" fontAlgn="base" hangingPunct="0">
              <a:spcBef>
                <a:spcPct val="0"/>
              </a:spcBef>
              <a:spcAft>
                <a:spcPct val="0"/>
              </a:spcAft>
              <a:defRPr>
                <a:solidFill>
                  <a:schemeClr val="tx1"/>
                </a:solidFill>
                <a:latin typeface="Arial" charset="0"/>
                <a:cs typeface="Arial" charset="0"/>
              </a:defRPr>
            </a:lvl9pPr>
          </a:lstStyle>
          <a:p>
            <a:pPr eaLnBrk="1" hangingPunct="1"/>
            <a:fld id="{42B89767-7052-43E8-B45B-DBD60A5DF0C0}" type="slidenum">
              <a:rPr lang="en-CA" smtClean="0">
                <a:solidFill>
                  <a:srgbClr val="000000"/>
                </a:solidFill>
              </a:rPr>
              <a:pPr eaLnBrk="1" hangingPunct="1"/>
              <a:t>7</a:t>
            </a:fld>
            <a:endParaRPr lang="en-CA" smtClean="0">
              <a:solidFill>
                <a:srgbClr val="000000"/>
              </a:solidFill>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667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667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CA" dirty="0" smtClean="0"/>
          </a:p>
        </p:txBody>
      </p:sp>
      <p:sp>
        <p:nvSpPr>
          <p:cNvPr id="15667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defTabSz="457200" eaLnBrk="0" fontAlgn="base" hangingPunct="0">
              <a:spcBef>
                <a:spcPct val="0"/>
              </a:spcBef>
              <a:spcAft>
                <a:spcPct val="0"/>
              </a:spcAft>
              <a:defRPr>
                <a:solidFill>
                  <a:schemeClr val="tx1"/>
                </a:solidFill>
                <a:latin typeface="Arial" charset="0"/>
                <a:cs typeface="Arial" charset="0"/>
              </a:defRPr>
            </a:lvl6pPr>
            <a:lvl7pPr marL="2971800" indent="-228600" defTabSz="457200" eaLnBrk="0" fontAlgn="base" hangingPunct="0">
              <a:spcBef>
                <a:spcPct val="0"/>
              </a:spcBef>
              <a:spcAft>
                <a:spcPct val="0"/>
              </a:spcAft>
              <a:defRPr>
                <a:solidFill>
                  <a:schemeClr val="tx1"/>
                </a:solidFill>
                <a:latin typeface="Arial" charset="0"/>
                <a:cs typeface="Arial" charset="0"/>
              </a:defRPr>
            </a:lvl7pPr>
            <a:lvl8pPr marL="3429000" indent="-228600" defTabSz="457200" eaLnBrk="0" fontAlgn="base" hangingPunct="0">
              <a:spcBef>
                <a:spcPct val="0"/>
              </a:spcBef>
              <a:spcAft>
                <a:spcPct val="0"/>
              </a:spcAft>
              <a:defRPr>
                <a:solidFill>
                  <a:schemeClr val="tx1"/>
                </a:solidFill>
                <a:latin typeface="Arial" charset="0"/>
                <a:cs typeface="Arial" charset="0"/>
              </a:defRPr>
            </a:lvl8pPr>
            <a:lvl9pPr marL="3886200" indent="-228600" defTabSz="457200" eaLnBrk="0" fontAlgn="base" hangingPunct="0">
              <a:spcBef>
                <a:spcPct val="0"/>
              </a:spcBef>
              <a:spcAft>
                <a:spcPct val="0"/>
              </a:spcAft>
              <a:defRPr>
                <a:solidFill>
                  <a:schemeClr val="tx1"/>
                </a:solidFill>
                <a:latin typeface="Arial" charset="0"/>
                <a:cs typeface="Arial" charset="0"/>
              </a:defRPr>
            </a:lvl9pPr>
          </a:lstStyle>
          <a:p>
            <a:pPr eaLnBrk="1" hangingPunct="1"/>
            <a:fld id="{8064620A-D8F2-4D96-A235-C394F9FBE95B}" type="slidenum">
              <a:rPr lang="en-CA" smtClean="0">
                <a:solidFill>
                  <a:srgbClr val="000000"/>
                </a:solidFill>
              </a:rPr>
              <a:pPr eaLnBrk="1" hangingPunct="1"/>
              <a:t>8</a:t>
            </a:fld>
            <a:endParaRPr lang="en-CA" smtClean="0">
              <a:solidFill>
                <a:srgbClr val="000000"/>
              </a:solidFill>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p:cNvSpPr>
            <a:spLocks noGrp="1" noRot="1" noChangeAspect="1" noTextEdit="1"/>
          </p:cNvSpPr>
          <p:nvPr>
            <p:ph type="sldImg"/>
          </p:nvPr>
        </p:nvSpPr>
        <p:spPr>
          <a:ln/>
        </p:spPr>
      </p:sp>
      <p:sp>
        <p:nvSpPr>
          <p:cNvPr id="39939" name="Notes Placeholder 2"/>
          <p:cNvSpPr>
            <a:spLocks noGrp="1"/>
          </p:cNvSpPr>
          <p:nvPr>
            <p:ph type="body" idx="1"/>
          </p:nvPr>
        </p:nvSpPr>
        <p:spPr>
          <a:xfrm>
            <a:off x="701675" y="4416510"/>
            <a:ext cx="5607050" cy="4552170"/>
          </a:xfrm>
          <a:noFill/>
        </p:spPr>
        <p:txBody>
          <a:bodyPr/>
          <a:lstStyle/>
          <a:p>
            <a:endParaRPr lang="en-CA" altLang="en-US" sz="1100" dirty="0" smtClean="0"/>
          </a:p>
        </p:txBody>
      </p:sp>
      <p:sp>
        <p:nvSpPr>
          <p:cNvPr id="39940" name="Slide Number Placeholder 3"/>
          <p:cNvSpPr>
            <a:spLocks noGrp="1"/>
          </p:cNvSpPr>
          <p:nvPr>
            <p:ph type="sldNum" sz="quarter" idx="5"/>
          </p:nvPr>
        </p:nvSpPr>
        <p:spPr>
          <a:noFill/>
        </p:spPr>
        <p:txBody>
          <a:bodyPr/>
          <a:lstStyle>
            <a:lvl1pPr eaLnBrk="0" hangingPunct="0">
              <a:spcBef>
                <a:spcPct val="30000"/>
              </a:spcBef>
              <a:defRPr sz="1200">
                <a:solidFill>
                  <a:schemeClr val="tx1"/>
                </a:solidFill>
                <a:latin typeface="Arial" charset="0"/>
              </a:defRPr>
            </a:lvl1pPr>
            <a:lvl2pPr marL="742950" indent="-285750" eaLnBrk="0" hangingPunct="0">
              <a:spcBef>
                <a:spcPct val="30000"/>
              </a:spcBef>
              <a:defRPr sz="1200">
                <a:solidFill>
                  <a:schemeClr val="tx1"/>
                </a:solidFill>
                <a:latin typeface="Arial" charset="0"/>
              </a:defRPr>
            </a:lvl2pPr>
            <a:lvl3pPr marL="1143000" indent="-228600" eaLnBrk="0" hangingPunct="0">
              <a:spcBef>
                <a:spcPct val="30000"/>
              </a:spcBef>
              <a:defRPr sz="1200">
                <a:solidFill>
                  <a:schemeClr val="tx1"/>
                </a:solidFill>
                <a:latin typeface="Arial" charset="0"/>
              </a:defRPr>
            </a:lvl3pPr>
            <a:lvl4pPr marL="1600200" indent="-228600" eaLnBrk="0" hangingPunct="0">
              <a:spcBef>
                <a:spcPct val="30000"/>
              </a:spcBef>
              <a:defRPr sz="1200">
                <a:solidFill>
                  <a:schemeClr val="tx1"/>
                </a:solidFill>
                <a:latin typeface="Arial" charset="0"/>
              </a:defRPr>
            </a:lvl4pPr>
            <a:lvl5pPr marL="2057400" indent="-228600" eaLnBrk="0" hangingPunct="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32214886-6152-412F-AF85-124F581801E1}" type="slidenum">
              <a:rPr lang="en-US" altLang="en-US" smtClean="0"/>
              <a:pPr eaLnBrk="1" hangingPunct="1">
                <a:spcBef>
                  <a:spcPct val="0"/>
                </a:spcBef>
              </a:pPr>
              <a:t>9</a:t>
            </a:fld>
            <a:endParaRPr lang="en-US" altLang="en-US" dirty="0" smtClean="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6.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7.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5.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6.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0.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1.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8.xml"/></Relationships>
</file>

<file path=ppt/slideLayouts/_rels/slideLayout84.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5.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6.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7.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9.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0.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1.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2.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3.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4.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4" name="Picture 8"/>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171450" y="12700"/>
            <a:ext cx="8858250" cy="6845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4" name="Rectangle 2"/>
          <p:cNvSpPr>
            <a:spLocks noGrp="1" noChangeArrowheads="1"/>
          </p:cNvSpPr>
          <p:nvPr>
            <p:ph type="ctrTitle"/>
          </p:nvPr>
        </p:nvSpPr>
        <p:spPr>
          <a:xfrm>
            <a:off x="685800" y="2130425"/>
            <a:ext cx="4678363" cy="1470025"/>
          </a:xfrm>
        </p:spPr>
        <p:txBody>
          <a:bodyPr/>
          <a:lstStyle>
            <a:lvl1pPr algn="l">
              <a:defRPr/>
            </a:lvl1pPr>
          </a:lstStyle>
          <a:p>
            <a:pPr lvl="0"/>
            <a:r>
              <a:rPr lang="en-US" noProof="0" smtClean="0"/>
              <a:t>Click to edit Master title style</a:t>
            </a:r>
          </a:p>
        </p:txBody>
      </p:sp>
      <p:sp>
        <p:nvSpPr>
          <p:cNvPr id="3075" name="Rectangle 3"/>
          <p:cNvSpPr>
            <a:spLocks noGrp="1" noChangeArrowheads="1"/>
          </p:cNvSpPr>
          <p:nvPr>
            <p:ph type="subTitle" idx="1"/>
          </p:nvPr>
        </p:nvSpPr>
        <p:spPr>
          <a:xfrm>
            <a:off x="684213" y="3860800"/>
            <a:ext cx="4608512" cy="1752600"/>
          </a:xfrm>
        </p:spPr>
        <p:txBody>
          <a:bodyPr/>
          <a:lstStyle>
            <a:lvl1pPr marL="0" indent="0">
              <a:buFontTx/>
              <a:buNone/>
              <a:defRPr/>
            </a:lvl1pPr>
          </a:lstStyle>
          <a:p>
            <a:pPr lvl="0"/>
            <a:r>
              <a:rPr lang="en-US" noProof="0" smtClean="0"/>
              <a:t>Click to edit Master subtitle style</a:t>
            </a:r>
          </a:p>
        </p:txBody>
      </p:sp>
      <p:sp>
        <p:nvSpPr>
          <p:cNvPr id="5" name="Rectangle 4"/>
          <p:cNvSpPr>
            <a:spLocks noGrp="1" noChangeArrowheads="1"/>
          </p:cNvSpPr>
          <p:nvPr>
            <p:ph type="dt" sz="half" idx="10"/>
          </p:nvPr>
        </p:nvSpPr>
        <p:spPr>
          <a:xfrm>
            <a:off x="457200" y="6245225"/>
            <a:ext cx="2133600" cy="476250"/>
          </a:xfrm>
        </p:spPr>
        <p:txBody>
          <a:bodyPr/>
          <a:lstStyle>
            <a:lvl1pPr defTabSz="457200" fontAlgn="auto">
              <a:spcBef>
                <a:spcPts val="0"/>
              </a:spcBef>
              <a:spcAft>
                <a:spcPts val="0"/>
              </a:spcAft>
              <a:defRPr>
                <a:cs typeface="Arial" charset="0"/>
              </a:defRPr>
            </a:lvl1pPr>
          </a:lstStyle>
          <a:p>
            <a:pPr>
              <a:defRPr/>
            </a:pPr>
            <a:endParaRPr lang="en-US"/>
          </a:p>
        </p:txBody>
      </p:sp>
      <p:sp>
        <p:nvSpPr>
          <p:cNvPr id="6" name="Rectangle 5"/>
          <p:cNvSpPr>
            <a:spLocks noGrp="1" noChangeArrowheads="1"/>
          </p:cNvSpPr>
          <p:nvPr>
            <p:ph type="ftr" sz="quarter" idx="11"/>
          </p:nvPr>
        </p:nvSpPr>
        <p:spPr>
          <a:xfrm>
            <a:off x="3124200" y="6245225"/>
            <a:ext cx="2895600" cy="476250"/>
          </a:xfrm>
        </p:spPr>
        <p:txBody>
          <a:bodyPr/>
          <a:lstStyle>
            <a:lvl1pPr defTabSz="457200" fontAlgn="auto">
              <a:spcBef>
                <a:spcPts val="0"/>
              </a:spcBef>
              <a:spcAft>
                <a:spcPts val="0"/>
              </a:spcAft>
              <a:defRPr>
                <a:cs typeface="Arial" charset="0"/>
              </a:defRPr>
            </a:lvl1pPr>
          </a:lstStyle>
          <a:p>
            <a:pPr>
              <a:defRPr/>
            </a:pPr>
            <a:endParaRPr lang="en-US"/>
          </a:p>
        </p:txBody>
      </p:sp>
      <p:sp>
        <p:nvSpPr>
          <p:cNvPr id="7" name="Rectangle 6"/>
          <p:cNvSpPr>
            <a:spLocks noGrp="1" noChangeArrowheads="1"/>
          </p:cNvSpPr>
          <p:nvPr>
            <p:ph type="sldNum" sz="quarter" idx="12"/>
          </p:nvPr>
        </p:nvSpPr>
        <p:spPr>
          <a:xfrm>
            <a:off x="6553200" y="6245225"/>
            <a:ext cx="2133600" cy="476250"/>
          </a:xfrm>
        </p:spPr>
        <p:txBody>
          <a:bodyPr/>
          <a:lstStyle>
            <a:lvl1pPr defTabSz="457200" fontAlgn="auto">
              <a:spcBef>
                <a:spcPts val="0"/>
              </a:spcBef>
              <a:spcAft>
                <a:spcPts val="0"/>
              </a:spcAft>
              <a:defRPr>
                <a:cs typeface="Arial" charset="0"/>
              </a:defRPr>
            </a:lvl1pPr>
          </a:lstStyle>
          <a:p>
            <a:pPr>
              <a:defRPr/>
            </a:pPr>
            <a:fld id="{76E5EE44-910C-4A9D-AB58-278AD7CD8FED}" type="slidenum">
              <a:rPr lang="en-US"/>
              <a:pPr>
                <a:defRPr/>
              </a:pPr>
              <a:t>‹#›</a:t>
            </a:fld>
            <a:endParaRPr lang="en-US"/>
          </a:p>
        </p:txBody>
      </p:sp>
    </p:spTree>
    <p:extLst>
      <p:ext uri="{BB962C8B-B14F-4D97-AF65-F5344CB8AC3E}">
        <p14:creationId xmlns:p14="http://schemas.microsoft.com/office/powerpoint/2010/main" val="32523042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Rectangle 4"/>
          <p:cNvSpPr>
            <a:spLocks noGrp="1" noChangeArrowheads="1"/>
          </p:cNvSpPr>
          <p:nvPr>
            <p:ph type="dt" sz="half" idx="10"/>
          </p:nvPr>
        </p:nvSpPr>
        <p:spPr/>
        <p:txBody>
          <a:bodyPr/>
          <a:lstStyle>
            <a:lvl1pPr defTabSz="457200" fontAlgn="auto">
              <a:spcBef>
                <a:spcPts val="0"/>
              </a:spcBef>
              <a:spcAft>
                <a:spcPts val="0"/>
              </a:spcAft>
              <a:defRPr>
                <a:cs typeface="Arial" charset="0"/>
              </a:defRPr>
            </a:lvl1pPr>
          </a:lstStyle>
          <a:p>
            <a:pPr>
              <a:defRPr/>
            </a:pPr>
            <a:endParaRPr lang="en-US"/>
          </a:p>
        </p:txBody>
      </p:sp>
      <p:sp>
        <p:nvSpPr>
          <p:cNvPr id="5" name="Rectangle 5"/>
          <p:cNvSpPr>
            <a:spLocks noGrp="1" noChangeArrowheads="1"/>
          </p:cNvSpPr>
          <p:nvPr>
            <p:ph type="ftr" sz="quarter" idx="11"/>
          </p:nvPr>
        </p:nvSpPr>
        <p:spPr/>
        <p:txBody>
          <a:bodyPr/>
          <a:lstStyle>
            <a:lvl1pPr defTabSz="457200" fontAlgn="auto">
              <a:spcBef>
                <a:spcPts val="0"/>
              </a:spcBef>
              <a:spcAft>
                <a:spcPts val="0"/>
              </a:spcAft>
              <a:defRPr>
                <a:cs typeface="Arial" charset="0"/>
              </a:defRPr>
            </a:lvl1pPr>
          </a:lstStyle>
          <a:p>
            <a:pPr>
              <a:defRPr/>
            </a:pPr>
            <a:endParaRPr lang="en-US"/>
          </a:p>
        </p:txBody>
      </p:sp>
      <p:sp>
        <p:nvSpPr>
          <p:cNvPr id="6" name="Rectangle 6"/>
          <p:cNvSpPr>
            <a:spLocks noGrp="1" noChangeArrowheads="1"/>
          </p:cNvSpPr>
          <p:nvPr>
            <p:ph type="sldNum" sz="quarter" idx="12"/>
          </p:nvPr>
        </p:nvSpPr>
        <p:spPr/>
        <p:txBody>
          <a:bodyPr/>
          <a:lstStyle>
            <a:lvl1pPr defTabSz="457200" fontAlgn="auto">
              <a:spcBef>
                <a:spcPts val="0"/>
              </a:spcBef>
              <a:spcAft>
                <a:spcPts val="0"/>
              </a:spcAft>
              <a:defRPr>
                <a:cs typeface="Arial" charset="0"/>
              </a:defRPr>
            </a:lvl1pPr>
          </a:lstStyle>
          <a:p>
            <a:pPr>
              <a:defRPr/>
            </a:pPr>
            <a:fld id="{7E83BEB3-1EBB-4E57-B10A-0A17A877035D}" type="slidenum">
              <a:rPr lang="en-US"/>
              <a:pPr>
                <a:defRPr/>
              </a:pPr>
              <a:t>‹#›</a:t>
            </a:fld>
            <a:endParaRPr lang="en-US"/>
          </a:p>
        </p:txBody>
      </p:sp>
    </p:spTree>
    <p:extLst>
      <p:ext uri="{BB962C8B-B14F-4D97-AF65-F5344CB8AC3E}">
        <p14:creationId xmlns:p14="http://schemas.microsoft.com/office/powerpoint/2010/main" val="39857436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836613"/>
            <a:ext cx="2057400" cy="5289550"/>
          </a:xfrm>
        </p:spPr>
        <p:txBody>
          <a:bodyPr vert="eaVert"/>
          <a:lstStyle/>
          <a:p>
            <a:r>
              <a:rPr lang="en-US" smtClean="0"/>
              <a:t>Click to edit Master title style</a:t>
            </a:r>
            <a:endParaRPr lang="en-CA"/>
          </a:p>
        </p:txBody>
      </p:sp>
      <p:sp>
        <p:nvSpPr>
          <p:cNvPr id="3" name="Vertical Text Placeholder 2"/>
          <p:cNvSpPr>
            <a:spLocks noGrp="1"/>
          </p:cNvSpPr>
          <p:nvPr>
            <p:ph type="body" orient="vert" idx="1"/>
          </p:nvPr>
        </p:nvSpPr>
        <p:spPr>
          <a:xfrm>
            <a:off x="457200" y="836613"/>
            <a:ext cx="6019800" cy="52895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Rectangle 4"/>
          <p:cNvSpPr>
            <a:spLocks noGrp="1" noChangeArrowheads="1"/>
          </p:cNvSpPr>
          <p:nvPr>
            <p:ph type="dt" sz="half" idx="10"/>
          </p:nvPr>
        </p:nvSpPr>
        <p:spPr/>
        <p:txBody>
          <a:bodyPr/>
          <a:lstStyle>
            <a:lvl1pPr defTabSz="457200" fontAlgn="auto">
              <a:spcBef>
                <a:spcPts val="0"/>
              </a:spcBef>
              <a:spcAft>
                <a:spcPts val="0"/>
              </a:spcAft>
              <a:defRPr>
                <a:cs typeface="Arial" charset="0"/>
              </a:defRPr>
            </a:lvl1pPr>
          </a:lstStyle>
          <a:p>
            <a:pPr>
              <a:defRPr/>
            </a:pPr>
            <a:endParaRPr lang="en-US"/>
          </a:p>
        </p:txBody>
      </p:sp>
      <p:sp>
        <p:nvSpPr>
          <p:cNvPr id="5" name="Rectangle 5"/>
          <p:cNvSpPr>
            <a:spLocks noGrp="1" noChangeArrowheads="1"/>
          </p:cNvSpPr>
          <p:nvPr>
            <p:ph type="ftr" sz="quarter" idx="11"/>
          </p:nvPr>
        </p:nvSpPr>
        <p:spPr/>
        <p:txBody>
          <a:bodyPr/>
          <a:lstStyle>
            <a:lvl1pPr defTabSz="457200" fontAlgn="auto">
              <a:spcBef>
                <a:spcPts val="0"/>
              </a:spcBef>
              <a:spcAft>
                <a:spcPts val="0"/>
              </a:spcAft>
              <a:defRPr>
                <a:cs typeface="Arial" charset="0"/>
              </a:defRPr>
            </a:lvl1pPr>
          </a:lstStyle>
          <a:p>
            <a:pPr>
              <a:defRPr/>
            </a:pPr>
            <a:endParaRPr lang="en-US"/>
          </a:p>
        </p:txBody>
      </p:sp>
      <p:sp>
        <p:nvSpPr>
          <p:cNvPr id="6" name="Rectangle 6"/>
          <p:cNvSpPr>
            <a:spLocks noGrp="1" noChangeArrowheads="1"/>
          </p:cNvSpPr>
          <p:nvPr>
            <p:ph type="sldNum" sz="quarter" idx="12"/>
          </p:nvPr>
        </p:nvSpPr>
        <p:spPr/>
        <p:txBody>
          <a:bodyPr/>
          <a:lstStyle>
            <a:lvl1pPr defTabSz="457200" fontAlgn="auto">
              <a:spcBef>
                <a:spcPts val="0"/>
              </a:spcBef>
              <a:spcAft>
                <a:spcPts val="0"/>
              </a:spcAft>
              <a:defRPr>
                <a:cs typeface="Arial" charset="0"/>
              </a:defRPr>
            </a:lvl1pPr>
          </a:lstStyle>
          <a:p>
            <a:pPr>
              <a:defRPr/>
            </a:pPr>
            <a:fld id="{EC60B4A6-7AEB-42F1-8FE6-ED18B970EFBA}" type="slidenum">
              <a:rPr lang="en-US"/>
              <a:pPr>
                <a:defRPr/>
              </a:pPr>
              <a:t>‹#›</a:t>
            </a:fld>
            <a:endParaRPr lang="en-US"/>
          </a:p>
        </p:txBody>
      </p:sp>
    </p:spTree>
    <p:extLst>
      <p:ext uri="{BB962C8B-B14F-4D97-AF65-F5344CB8AC3E}">
        <p14:creationId xmlns:p14="http://schemas.microsoft.com/office/powerpoint/2010/main" val="24524398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chemeClr val="bg1"/>
        </a:solidFill>
        <a:effectLst/>
      </p:bgPr>
    </p:bg>
    <p:spTree>
      <p:nvGrpSpPr>
        <p:cNvPr id="1" name=""/>
        <p:cNvGrpSpPr/>
        <p:nvPr/>
      </p:nvGrpSpPr>
      <p:grpSpPr>
        <a:xfrm>
          <a:off x="0" y="0"/>
          <a:ext cx="0" cy="0"/>
          <a:chOff x="0" y="0"/>
          <a:chExt cx="0" cy="0"/>
        </a:xfrm>
      </p:grpSpPr>
      <p:pic>
        <p:nvPicPr>
          <p:cNvPr id="4" name="Picture 8" descr="PP Screen Cover Page-en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165100" y="12700"/>
            <a:ext cx="8799513" cy="6800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4" name="Rectangle 2"/>
          <p:cNvSpPr>
            <a:spLocks noGrp="1" noChangeArrowheads="1"/>
          </p:cNvSpPr>
          <p:nvPr>
            <p:ph type="ctrTitle"/>
          </p:nvPr>
        </p:nvSpPr>
        <p:spPr>
          <a:xfrm>
            <a:off x="685800" y="2130425"/>
            <a:ext cx="4678363" cy="1470025"/>
          </a:xfrm>
        </p:spPr>
        <p:txBody>
          <a:bodyPr/>
          <a:lstStyle>
            <a:lvl1pPr algn="l">
              <a:defRPr/>
            </a:lvl1pPr>
          </a:lstStyle>
          <a:p>
            <a:pPr lvl="0"/>
            <a:r>
              <a:rPr lang="en-US" noProof="0" smtClean="0"/>
              <a:t>Click to edit Master title style</a:t>
            </a:r>
          </a:p>
        </p:txBody>
      </p:sp>
      <p:sp>
        <p:nvSpPr>
          <p:cNvPr id="3075" name="Rectangle 3"/>
          <p:cNvSpPr>
            <a:spLocks noGrp="1" noChangeArrowheads="1"/>
          </p:cNvSpPr>
          <p:nvPr>
            <p:ph type="subTitle" idx="1"/>
          </p:nvPr>
        </p:nvSpPr>
        <p:spPr>
          <a:xfrm>
            <a:off x="684213" y="3860800"/>
            <a:ext cx="4608512" cy="1752600"/>
          </a:xfrm>
        </p:spPr>
        <p:txBody>
          <a:bodyPr/>
          <a:lstStyle>
            <a:lvl1pPr marL="0" indent="0">
              <a:buFontTx/>
              <a:buNone/>
              <a:defRPr/>
            </a:lvl1pPr>
          </a:lstStyle>
          <a:p>
            <a:pPr lvl="0"/>
            <a:r>
              <a:rPr lang="en-US" noProof="0" smtClean="0"/>
              <a:t>Click to edit Master subtitle style</a:t>
            </a:r>
          </a:p>
        </p:txBody>
      </p:sp>
      <p:sp>
        <p:nvSpPr>
          <p:cNvPr id="5" name="Rectangle 4"/>
          <p:cNvSpPr>
            <a:spLocks noGrp="1" noChangeArrowheads="1"/>
          </p:cNvSpPr>
          <p:nvPr>
            <p:ph type="dt" sz="half" idx="10"/>
          </p:nvPr>
        </p:nvSpPr>
        <p:spPr>
          <a:xfrm>
            <a:off x="457200" y="6245225"/>
            <a:ext cx="2133600" cy="476250"/>
          </a:xfrm>
        </p:spPr>
        <p:txBody>
          <a:bodyPr/>
          <a:lstStyle>
            <a:lvl1pPr defTabSz="457200">
              <a:defRPr>
                <a:cs typeface="Arial" charset="0"/>
              </a:defRPr>
            </a:lvl1pPr>
          </a:lstStyle>
          <a:p>
            <a:pPr>
              <a:defRPr/>
            </a:pPr>
            <a:endParaRPr lang="en-US"/>
          </a:p>
        </p:txBody>
      </p:sp>
      <p:sp>
        <p:nvSpPr>
          <p:cNvPr id="6" name="Rectangle 5"/>
          <p:cNvSpPr>
            <a:spLocks noGrp="1" noChangeArrowheads="1"/>
          </p:cNvSpPr>
          <p:nvPr>
            <p:ph type="ftr" sz="quarter" idx="11"/>
          </p:nvPr>
        </p:nvSpPr>
        <p:spPr>
          <a:xfrm>
            <a:off x="3124200" y="6245225"/>
            <a:ext cx="2895600" cy="476250"/>
          </a:xfrm>
        </p:spPr>
        <p:txBody>
          <a:bodyPr/>
          <a:lstStyle>
            <a:lvl1pPr defTabSz="457200">
              <a:defRPr>
                <a:cs typeface="Arial" charset="0"/>
              </a:defRPr>
            </a:lvl1pPr>
          </a:lstStyle>
          <a:p>
            <a:pPr>
              <a:defRPr/>
            </a:pPr>
            <a:endParaRPr lang="en-US"/>
          </a:p>
        </p:txBody>
      </p:sp>
      <p:sp>
        <p:nvSpPr>
          <p:cNvPr id="7" name="Rectangle 6"/>
          <p:cNvSpPr>
            <a:spLocks noGrp="1" noChangeArrowheads="1"/>
          </p:cNvSpPr>
          <p:nvPr>
            <p:ph type="sldNum" sz="quarter" idx="12"/>
          </p:nvPr>
        </p:nvSpPr>
        <p:spPr>
          <a:xfrm>
            <a:off x="6553200" y="6245225"/>
            <a:ext cx="2133600" cy="476250"/>
          </a:xfrm>
        </p:spPr>
        <p:txBody>
          <a:bodyPr/>
          <a:lstStyle>
            <a:lvl1pPr defTabSz="457200">
              <a:defRPr>
                <a:cs typeface="Arial" charset="0"/>
              </a:defRPr>
            </a:lvl1pPr>
          </a:lstStyle>
          <a:p>
            <a:pPr>
              <a:defRPr/>
            </a:pPr>
            <a:fld id="{081909CB-3D61-4C19-BF91-0C37B26B2223}" type="slidenum">
              <a:rPr lang="en-US"/>
              <a:pPr>
                <a:defRPr/>
              </a:pPr>
              <a:t>‹#›</a:t>
            </a:fld>
            <a:endParaRPr lang="en-US"/>
          </a:p>
        </p:txBody>
      </p:sp>
    </p:spTree>
    <p:extLst>
      <p:ext uri="{BB962C8B-B14F-4D97-AF65-F5344CB8AC3E}">
        <p14:creationId xmlns:p14="http://schemas.microsoft.com/office/powerpoint/2010/main" val="168074900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Rectangle 4"/>
          <p:cNvSpPr>
            <a:spLocks noGrp="1" noChangeArrowheads="1"/>
          </p:cNvSpPr>
          <p:nvPr>
            <p:ph type="dt" sz="half" idx="10"/>
          </p:nvPr>
        </p:nvSpPr>
        <p:spPr/>
        <p:txBody>
          <a:bodyPr/>
          <a:lstStyle>
            <a:lvl1pPr defTabSz="457200">
              <a:defRPr>
                <a:cs typeface="Arial" charset="0"/>
              </a:defRPr>
            </a:lvl1pPr>
          </a:lstStyle>
          <a:p>
            <a:pPr>
              <a:defRPr/>
            </a:pPr>
            <a:endParaRPr lang="en-US"/>
          </a:p>
        </p:txBody>
      </p:sp>
      <p:sp>
        <p:nvSpPr>
          <p:cNvPr id="5" name="Rectangle 5"/>
          <p:cNvSpPr>
            <a:spLocks noGrp="1" noChangeArrowheads="1"/>
          </p:cNvSpPr>
          <p:nvPr>
            <p:ph type="ftr" sz="quarter" idx="11"/>
          </p:nvPr>
        </p:nvSpPr>
        <p:spPr/>
        <p:txBody>
          <a:bodyPr/>
          <a:lstStyle>
            <a:lvl1pPr defTabSz="457200">
              <a:defRPr>
                <a:cs typeface="Arial" charset="0"/>
              </a:defRPr>
            </a:lvl1pPr>
          </a:lstStyle>
          <a:p>
            <a:pPr>
              <a:defRPr/>
            </a:pPr>
            <a:endParaRPr lang="en-US"/>
          </a:p>
        </p:txBody>
      </p:sp>
      <p:sp>
        <p:nvSpPr>
          <p:cNvPr id="6" name="Rectangle 6"/>
          <p:cNvSpPr>
            <a:spLocks noGrp="1" noChangeArrowheads="1"/>
          </p:cNvSpPr>
          <p:nvPr>
            <p:ph type="sldNum" sz="quarter" idx="12"/>
          </p:nvPr>
        </p:nvSpPr>
        <p:spPr/>
        <p:txBody>
          <a:bodyPr/>
          <a:lstStyle>
            <a:lvl1pPr defTabSz="457200">
              <a:defRPr>
                <a:cs typeface="Arial" charset="0"/>
              </a:defRPr>
            </a:lvl1pPr>
          </a:lstStyle>
          <a:p>
            <a:pPr>
              <a:defRPr/>
            </a:pPr>
            <a:fld id="{B2FCAB0E-53BA-49EC-8302-6BD33AC14D3F}" type="slidenum">
              <a:rPr lang="en-US"/>
              <a:pPr>
                <a:defRPr/>
              </a:pPr>
              <a:t>‹#›</a:t>
            </a:fld>
            <a:endParaRPr lang="en-US"/>
          </a:p>
        </p:txBody>
      </p:sp>
    </p:spTree>
    <p:extLst>
      <p:ext uri="{BB962C8B-B14F-4D97-AF65-F5344CB8AC3E}">
        <p14:creationId xmlns:p14="http://schemas.microsoft.com/office/powerpoint/2010/main" val="341918189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CA"/>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p:txBody>
          <a:bodyPr/>
          <a:lstStyle>
            <a:lvl1pPr defTabSz="457200">
              <a:defRPr>
                <a:cs typeface="Arial" charset="0"/>
              </a:defRPr>
            </a:lvl1pPr>
          </a:lstStyle>
          <a:p>
            <a:pPr>
              <a:defRPr/>
            </a:pPr>
            <a:endParaRPr lang="en-US"/>
          </a:p>
        </p:txBody>
      </p:sp>
      <p:sp>
        <p:nvSpPr>
          <p:cNvPr id="5" name="Rectangle 5"/>
          <p:cNvSpPr>
            <a:spLocks noGrp="1" noChangeArrowheads="1"/>
          </p:cNvSpPr>
          <p:nvPr>
            <p:ph type="ftr" sz="quarter" idx="11"/>
          </p:nvPr>
        </p:nvSpPr>
        <p:spPr/>
        <p:txBody>
          <a:bodyPr/>
          <a:lstStyle>
            <a:lvl1pPr defTabSz="457200">
              <a:defRPr>
                <a:cs typeface="Arial" charset="0"/>
              </a:defRPr>
            </a:lvl1pPr>
          </a:lstStyle>
          <a:p>
            <a:pPr>
              <a:defRPr/>
            </a:pPr>
            <a:endParaRPr lang="en-US"/>
          </a:p>
        </p:txBody>
      </p:sp>
      <p:sp>
        <p:nvSpPr>
          <p:cNvPr id="6" name="Rectangle 6"/>
          <p:cNvSpPr>
            <a:spLocks noGrp="1" noChangeArrowheads="1"/>
          </p:cNvSpPr>
          <p:nvPr>
            <p:ph type="sldNum" sz="quarter" idx="12"/>
          </p:nvPr>
        </p:nvSpPr>
        <p:spPr/>
        <p:txBody>
          <a:bodyPr/>
          <a:lstStyle>
            <a:lvl1pPr defTabSz="457200">
              <a:defRPr>
                <a:cs typeface="Arial" charset="0"/>
              </a:defRPr>
            </a:lvl1pPr>
          </a:lstStyle>
          <a:p>
            <a:pPr>
              <a:defRPr/>
            </a:pPr>
            <a:fld id="{73E6D411-E807-4F79-8BB6-F48721628CEB}" type="slidenum">
              <a:rPr lang="en-US"/>
              <a:pPr>
                <a:defRPr/>
              </a:pPr>
              <a:t>‹#›</a:t>
            </a:fld>
            <a:endParaRPr lang="en-US"/>
          </a:p>
        </p:txBody>
      </p:sp>
    </p:spTree>
    <p:extLst>
      <p:ext uri="{BB962C8B-B14F-4D97-AF65-F5344CB8AC3E}">
        <p14:creationId xmlns:p14="http://schemas.microsoft.com/office/powerpoint/2010/main" val="383187555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Rectangle 4"/>
          <p:cNvSpPr>
            <a:spLocks noGrp="1" noChangeArrowheads="1"/>
          </p:cNvSpPr>
          <p:nvPr>
            <p:ph type="dt" sz="half" idx="10"/>
          </p:nvPr>
        </p:nvSpPr>
        <p:spPr/>
        <p:txBody>
          <a:bodyPr/>
          <a:lstStyle>
            <a:lvl1pPr defTabSz="457200">
              <a:defRPr>
                <a:cs typeface="Arial" charset="0"/>
              </a:defRPr>
            </a:lvl1pPr>
          </a:lstStyle>
          <a:p>
            <a:pPr>
              <a:defRPr/>
            </a:pPr>
            <a:endParaRPr lang="en-US"/>
          </a:p>
        </p:txBody>
      </p:sp>
      <p:sp>
        <p:nvSpPr>
          <p:cNvPr id="6" name="Rectangle 5"/>
          <p:cNvSpPr>
            <a:spLocks noGrp="1" noChangeArrowheads="1"/>
          </p:cNvSpPr>
          <p:nvPr>
            <p:ph type="ftr" sz="quarter" idx="11"/>
          </p:nvPr>
        </p:nvSpPr>
        <p:spPr/>
        <p:txBody>
          <a:bodyPr/>
          <a:lstStyle>
            <a:lvl1pPr defTabSz="457200">
              <a:defRPr>
                <a:cs typeface="Arial" charset="0"/>
              </a:defRPr>
            </a:lvl1pPr>
          </a:lstStyle>
          <a:p>
            <a:pPr>
              <a:defRPr/>
            </a:pPr>
            <a:endParaRPr lang="en-US"/>
          </a:p>
        </p:txBody>
      </p:sp>
      <p:sp>
        <p:nvSpPr>
          <p:cNvPr id="7" name="Rectangle 6"/>
          <p:cNvSpPr>
            <a:spLocks noGrp="1" noChangeArrowheads="1"/>
          </p:cNvSpPr>
          <p:nvPr>
            <p:ph type="sldNum" sz="quarter" idx="12"/>
          </p:nvPr>
        </p:nvSpPr>
        <p:spPr/>
        <p:txBody>
          <a:bodyPr/>
          <a:lstStyle>
            <a:lvl1pPr defTabSz="457200">
              <a:defRPr>
                <a:cs typeface="Arial" charset="0"/>
              </a:defRPr>
            </a:lvl1pPr>
          </a:lstStyle>
          <a:p>
            <a:pPr>
              <a:defRPr/>
            </a:pPr>
            <a:fld id="{A06E22B2-188C-4433-A3A1-9D2DDD6CB7A1}" type="slidenum">
              <a:rPr lang="en-US"/>
              <a:pPr>
                <a:defRPr/>
              </a:pPr>
              <a:t>‹#›</a:t>
            </a:fld>
            <a:endParaRPr lang="en-US"/>
          </a:p>
        </p:txBody>
      </p:sp>
    </p:spTree>
    <p:extLst>
      <p:ext uri="{BB962C8B-B14F-4D97-AF65-F5344CB8AC3E}">
        <p14:creationId xmlns:p14="http://schemas.microsoft.com/office/powerpoint/2010/main" val="100371335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CA"/>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7" name="Rectangle 4"/>
          <p:cNvSpPr>
            <a:spLocks noGrp="1" noChangeArrowheads="1"/>
          </p:cNvSpPr>
          <p:nvPr>
            <p:ph type="dt" sz="half" idx="10"/>
          </p:nvPr>
        </p:nvSpPr>
        <p:spPr/>
        <p:txBody>
          <a:bodyPr/>
          <a:lstStyle>
            <a:lvl1pPr defTabSz="457200">
              <a:defRPr>
                <a:cs typeface="Arial" charset="0"/>
              </a:defRPr>
            </a:lvl1pPr>
          </a:lstStyle>
          <a:p>
            <a:pPr>
              <a:defRPr/>
            </a:pPr>
            <a:endParaRPr lang="en-US"/>
          </a:p>
        </p:txBody>
      </p:sp>
      <p:sp>
        <p:nvSpPr>
          <p:cNvPr id="8" name="Rectangle 5"/>
          <p:cNvSpPr>
            <a:spLocks noGrp="1" noChangeArrowheads="1"/>
          </p:cNvSpPr>
          <p:nvPr>
            <p:ph type="ftr" sz="quarter" idx="11"/>
          </p:nvPr>
        </p:nvSpPr>
        <p:spPr/>
        <p:txBody>
          <a:bodyPr/>
          <a:lstStyle>
            <a:lvl1pPr defTabSz="457200">
              <a:defRPr>
                <a:cs typeface="Arial" charset="0"/>
              </a:defRPr>
            </a:lvl1pPr>
          </a:lstStyle>
          <a:p>
            <a:pPr>
              <a:defRPr/>
            </a:pPr>
            <a:endParaRPr lang="en-US"/>
          </a:p>
        </p:txBody>
      </p:sp>
      <p:sp>
        <p:nvSpPr>
          <p:cNvPr id="9" name="Rectangle 6"/>
          <p:cNvSpPr>
            <a:spLocks noGrp="1" noChangeArrowheads="1"/>
          </p:cNvSpPr>
          <p:nvPr>
            <p:ph type="sldNum" sz="quarter" idx="12"/>
          </p:nvPr>
        </p:nvSpPr>
        <p:spPr/>
        <p:txBody>
          <a:bodyPr/>
          <a:lstStyle>
            <a:lvl1pPr defTabSz="457200">
              <a:defRPr>
                <a:cs typeface="Arial" charset="0"/>
              </a:defRPr>
            </a:lvl1pPr>
          </a:lstStyle>
          <a:p>
            <a:pPr>
              <a:defRPr/>
            </a:pPr>
            <a:fld id="{B5838E32-573D-44B6-8F57-9BF82ED7EFC0}" type="slidenum">
              <a:rPr lang="en-US"/>
              <a:pPr>
                <a:defRPr/>
              </a:pPr>
              <a:t>‹#›</a:t>
            </a:fld>
            <a:endParaRPr lang="en-US"/>
          </a:p>
        </p:txBody>
      </p:sp>
    </p:spTree>
    <p:extLst>
      <p:ext uri="{BB962C8B-B14F-4D97-AF65-F5344CB8AC3E}">
        <p14:creationId xmlns:p14="http://schemas.microsoft.com/office/powerpoint/2010/main" val="303856234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Rectangle 4"/>
          <p:cNvSpPr>
            <a:spLocks noGrp="1" noChangeArrowheads="1"/>
          </p:cNvSpPr>
          <p:nvPr>
            <p:ph type="dt" sz="half" idx="10"/>
          </p:nvPr>
        </p:nvSpPr>
        <p:spPr/>
        <p:txBody>
          <a:bodyPr/>
          <a:lstStyle>
            <a:lvl1pPr defTabSz="457200">
              <a:defRPr>
                <a:cs typeface="Arial" charset="0"/>
              </a:defRPr>
            </a:lvl1pPr>
          </a:lstStyle>
          <a:p>
            <a:pPr>
              <a:defRPr/>
            </a:pPr>
            <a:endParaRPr lang="en-US"/>
          </a:p>
        </p:txBody>
      </p:sp>
      <p:sp>
        <p:nvSpPr>
          <p:cNvPr id="4" name="Rectangle 5"/>
          <p:cNvSpPr>
            <a:spLocks noGrp="1" noChangeArrowheads="1"/>
          </p:cNvSpPr>
          <p:nvPr>
            <p:ph type="ftr" sz="quarter" idx="11"/>
          </p:nvPr>
        </p:nvSpPr>
        <p:spPr/>
        <p:txBody>
          <a:bodyPr/>
          <a:lstStyle>
            <a:lvl1pPr defTabSz="457200">
              <a:defRPr>
                <a:cs typeface="Arial" charset="0"/>
              </a:defRPr>
            </a:lvl1pPr>
          </a:lstStyle>
          <a:p>
            <a:pPr>
              <a:defRPr/>
            </a:pPr>
            <a:endParaRPr lang="en-US"/>
          </a:p>
        </p:txBody>
      </p:sp>
      <p:sp>
        <p:nvSpPr>
          <p:cNvPr id="5" name="Rectangle 6"/>
          <p:cNvSpPr>
            <a:spLocks noGrp="1" noChangeArrowheads="1"/>
          </p:cNvSpPr>
          <p:nvPr>
            <p:ph type="sldNum" sz="quarter" idx="12"/>
          </p:nvPr>
        </p:nvSpPr>
        <p:spPr/>
        <p:txBody>
          <a:bodyPr/>
          <a:lstStyle>
            <a:lvl1pPr defTabSz="457200">
              <a:defRPr>
                <a:cs typeface="Arial" charset="0"/>
              </a:defRPr>
            </a:lvl1pPr>
          </a:lstStyle>
          <a:p>
            <a:pPr>
              <a:defRPr/>
            </a:pPr>
            <a:fld id="{B7DE63F6-7054-428C-A1D2-8963C3D823E0}" type="slidenum">
              <a:rPr lang="en-US"/>
              <a:pPr>
                <a:defRPr/>
              </a:pPr>
              <a:t>‹#›</a:t>
            </a:fld>
            <a:endParaRPr lang="en-US"/>
          </a:p>
        </p:txBody>
      </p:sp>
    </p:spTree>
    <p:extLst>
      <p:ext uri="{BB962C8B-B14F-4D97-AF65-F5344CB8AC3E}">
        <p14:creationId xmlns:p14="http://schemas.microsoft.com/office/powerpoint/2010/main" val="306112072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defTabSz="457200">
              <a:defRPr>
                <a:cs typeface="Arial" charset="0"/>
              </a:defRPr>
            </a:lvl1pPr>
          </a:lstStyle>
          <a:p>
            <a:pPr>
              <a:defRPr/>
            </a:pPr>
            <a:endParaRPr lang="en-US"/>
          </a:p>
        </p:txBody>
      </p:sp>
      <p:sp>
        <p:nvSpPr>
          <p:cNvPr id="3" name="Rectangle 5"/>
          <p:cNvSpPr>
            <a:spLocks noGrp="1" noChangeArrowheads="1"/>
          </p:cNvSpPr>
          <p:nvPr>
            <p:ph type="ftr" sz="quarter" idx="11"/>
          </p:nvPr>
        </p:nvSpPr>
        <p:spPr/>
        <p:txBody>
          <a:bodyPr/>
          <a:lstStyle>
            <a:lvl1pPr defTabSz="457200">
              <a:defRPr>
                <a:cs typeface="Arial" charset="0"/>
              </a:defRPr>
            </a:lvl1pPr>
          </a:lstStyle>
          <a:p>
            <a:pPr>
              <a:defRPr/>
            </a:pPr>
            <a:endParaRPr lang="en-US"/>
          </a:p>
        </p:txBody>
      </p:sp>
      <p:sp>
        <p:nvSpPr>
          <p:cNvPr id="4" name="Rectangle 6"/>
          <p:cNvSpPr>
            <a:spLocks noGrp="1" noChangeArrowheads="1"/>
          </p:cNvSpPr>
          <p:nvPr>
            <p:ph type="sldNum" sz="quarter" idx="12"/>
          </p:nvPr>
        </p:nvSpPr>
        <p:spPr/>
        <p:txBody>
          <a:bodyPr/>
          <a:lstStyle>
            <a:lvl1pPr defTabSz="457200">
              <a:defRPr>
                <a:cs typeface="Arial" charset="0"/>
              </a:defRPr>
            </a:lvl1pPr>
          </a:lstStyle>
          <a:p>
            <a:pPr>
              <a:defRPr/>
            </a:pPr>
            <a:fld id="{4576A771-B2F9-4FC9-8A45-B836E1459622}" type="slidenum">
              <a:rPr lang="en-US"/>
              <a:pPr>
                <a:defRPr/>
              </a:pPr>
              <a:t>‹#›</a:t>
            </a:fld>
            <a:endParaRPr lang="en-US"/>
          </a:p>
        </p:txBody>
      </p:sp>
    </p:spTree>
    <p:extLst>
      <p:ext uri="{BB962C8B-B14F-4D97-AF65-F5344CB8AC3E}">
        <p14:creationId xmlns:p14="http://schemas.microsoft.com/office/powerpoint/2010/main" val="336024077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CA"/>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defTabSz="457200">
              <a:defRPr>
                <a:cs typeface="Arial" charset="0"/>
              </a:defRPr>
            </a:lvl1pPr>
          </a:lstStyle>
          <a:p>
            <a:pPr>
              <a:defRPr/>
            </a:pPr>
            <a:endParaRPr lang="en-US"/>
          </a:p>
        </p:txBody>
      </p:sp>
      <p:sp>
        <p:nvSpPr>
          <p:cNvPr id="6" name="Rectangle 5"/>
          <p:cNvSpPr>
            <a:spLocks noGrp="1" noChangeArrowheads="1"/>
          </p:cNvSpPr>
          <p:nvPr>
            <p:ph type="ftr" sz="quarter" idx="11"/>
          </p:nvPr>
        </p:nvSpPr>
        <p:spPr/>
        <p:txBody>
          <a:bodyPr/>
          <a:lstStyle>
            <a:lvl1pPr defTabSz="457200">
              <a:defRPr>
                <a:cs typeface="Arial" charset="0"/>
              </a:defRPr>
            </a:lvl1pPr>
          </a:lstStyle>
          <a:p>
            <a:pPr>
              <a:defRPr/>
            </a:pPr>
            <a:endParaRPr lang="en-US"/>
          </a:p>
        </p:txBody>
      </p:sp>
      <p:sp>
        <p:nvSpPr>
          <p:cNvPr id="7" name="Rectangle 6"/>
          <p:cNvSpPr>
            <a:spLocks noGrp="1" noChangeArrowheads="1"/>
          </p:cNvSpPr>
          <p:nvPr>
            <p:ph type="sldNum" sz="quarter" idx="12"/>
          </p:nvPr>
        </p:nvSpPr>
        <p:spPr/>
        <p:txBody>
          <a:bodyPr/>
          <a:lstStyle>
            <a:lvl1pPr defTabSz="457200">
              <a:defRPr>
                <a:cs typeface="Arial" charset="0"/>
              </a:defRPr>
            </a:lvl1pPr>
          </a:lstStyle>
          <a:p>
            <a:pPr>
              <a:defRPr/>
            </a:pPr>
            <a:fld id="{5A7A9F6B-834B-4537-8D19-6FC7E03C0AE9}" type="slidenum">
              <a:rPr lang="en-US"/>
              <a:pPr>
                <a:defRPr/>
              </a:pPr>
              <a:t>‹#›</a:t>
            </a:fld>
            <a:endParaRPr lang="en-US"/>
          </a:p>
        </p:txBody>
      </p:sp>
    </p:spTree>
    <p:extLst>
      <p:ext uri="{BB962C8B-B14F-4D97-AF65-F5344CB8AC3E}">
        <p14:creationId xmlns:p14="http://schemas.microsoft.com/office/powerpoint/2010/main" val="40219759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Rectangle 4"/>
          <p:cNvSpPr>
            <a:spLocks noGrp="1" noChangeArrowheads="1"/>
          </p:cNvSpPr>
          <p:nvPr>
            <p:ph type="dt" sz="half" idx="10"/>
          </p:nvPr>
        </p:nvSpPr>
        <p:spPr/>
        <p:txBody>
          <a:bodyPr/>
          <a:lstStyle>
            <a:lvl1pPr defTabSz="457200" fontAlgn="auto">
              <a:spcBef>
                <a:spcPts val="0"/>
              </a:spcBef>
              <a:spcAft>
                <a:spcPts val="0"/>
              </a:spcAft>
              <a:defRPr>
                <a:cs typeface="Arial" charset="0"/>
              </a:defRPr>
            </a:lvl1pPr>
          </a:lstStyle>
          <a:p>
            <a:pPr>
              <a:defRPr/>
            </a:pPr>
            <a:endParaRPr lang="en-US"/>
          </a:p>
        </p:txBody>
      </p:sp>
      <p:sp>
        <p:nvSpPr>
          <p:cNvPr id="5" name="Rectangle 5"/>
          <p:cNvSpPr>
            <a:spLocks noGrp="1" noChangeArrowheads="1"/>
          </p:cNvSpPr>
          <p:nvPr>
            <p:ph type="ftr" sz="quarter" idx="11"/>
          </p:nvPr>
        </p:nvSpPr>
        <p:spPr/>
        <p:txBody>
          <a:bodyPr/>
          <a:lstStyle>
            <a:lvl1pPr defTabSz="457200" fontAlgn="auto">
              <a:spcBef>
                <a:spcPts val="0"/>
              </a:spcBef>
              <a:spcAft>
                <a:spcPts val="0"/>
              </a:spcAft>
              <a:defRPr>
                <a:cs typeface="Arial" charset="0"/>
              </a:defRPr>
            </a:lvl1pPr>
          </a:lstStyle>
          <a:p>
            <a:pPr>
              <a:defRPr/>
            </a:pPr>
            <a:endParaRPr lang="en-US"/>
          </a:p>
        </p:txBody>
      </p:sp>
      <p:sp>
        <p:nvSpPr>
          <p:cNvPr id="6" name="Rectangle 6"/>
          <p:cNvSpPr>
            <a:spLocks noGrp="1" noChangeArrowheads="1"/>
          </p:cNvSpPr>
          <p:nvPr>
            <p:ph type="sldNum" sz="quarter" idx="12"/>
          </p:nvPr>
        </p:nvSpPr>
        <p:spPr/>
        <p:txBody>
          <a:bodyPr/>
          <a:lstStyle>
            <a:lvl1pPr defTabSz="457200" fontAlgn="auto">
              <a:spcBef>
                <a:spcPts val="0"/>
              </a:spcBef>
              <a:spcAft>
                <a:spcPts val="0"/>
              </a:spcAft>
              <a:defRPr>
                <a:cs typeface="Arial" charset="0"/>
              </a:defRPr>
            </a:lvl1pPr>
          </a:lstStyle>
          <a:p>
            <a:pPr>
              <a:defRPr/>
            </a:pPr>
            <a:fld id="{8541881E-6572-45F9-83C7-030F18CEB459}" type="slidenum">
              <a:rPr lang="en-US"/>
              <a:pPr>
                <a:defRPr/>
              </a:pPr>
              <a:t>‹#›</a:t>
            </a:fld>
            <a:endParaRPr lang="en-US"/>
          </a:p>
        </p:txBody>
      </p:sp>
    </p:spTree>
    <p:extLst>
      <p:ext uri="{BB962C8B-B14F-4D97-AF65-F5344CB8AC3E}">
        <p14:creationId xmlns:p14="http://schemas.microsoft.com/office/powerpoint/2010/main" val="176125962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CA"/>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CA"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defTabSz="457200">
              <a:defRPr>
                <a:cs typeface="Arial" charset="0"/>
              </a:defRPr>
            </a:lvl1pPr>
          </a:lstStyle>
          <a:p>
            <a:pPr>
              <a:defRPr/>
            </a:pPr>
            <a:endParaRPr lang="en-US"/>
          </a:p>
        </p:txBody>
      </p:sp>
      <p:sp>
        <p:nvSpPr>
          <p:cNvPr id="6" name="Rectangle 5"/>
          <p:cNvSpPr>
            <a:spLocks noGrp="1" noChangeArrowheads="1"/>
          </p:cNvSpPr>
          <p:nvPr>
            <p:ph type="ftr" sz="quarter" idx="11"/>
          </p:nvPr>
        </p:nvSpPr>
        <p:spPr/>
        <p:txBody>
          <a:bodyPr/>
          <a:lstStyle>
            <a:lvl1pPr defTabSz="457200">
              <a:defRPr>
                <a:cs typeface="Arial" charset="0"/>
              </a:defRPr>
            </a:lvl1pPr>
          </a:lstStyle>
          <a:p>
            <a:pPr>
              <a:defRPr/>
            </a:pPr>
            <a:endParaRPr lang="en-US"/>
          </a:p>
        </p:txBody>
      </p:sp>
      <p:sp>
        <p:nvSpPr>
          <p:cNvPr id="7" name="Rectangle 6"/>
          <p:cNvSpPr>
            <a:spLocks noGrp="1" noChangeArrowheads="1"/>
          </p:cNvSpPr>
          <p:nvPr>
            <p:ph type="sldNum" sz="quarter" idx="12"/>
          </p:nvPr>
        </p:nvSpPr>
        <p:spPr/>
        <p:txBody>
          <a:bodyPr/>
          <a:lstStyle>
            <a:lvl1pPr defTabSz="457200">
              <a:defRPr>
                <a:cs typeface="Arial" charset="0"/>
              </a:defRPr>
            </a:lvl1pPr>
          </a:lstStyle>
          <a:p>
            <a:pPr>
              <a:defRPr/>
            </a:pPr>
            <a:fld id="{C1F1C09F-9F86-4C3D-ACFF-3C6F77A7BEC1}" type="slidenum">
              <a:rPr lang="en-US"/>
              <a:pPr>
                <a:defRPr/>
              </a:pPr>
              <a:t>‹#›</a:t>
            </a:fld>
            <a:endParaRPr lang="en-US"/>
          </a:p>
        </p:txBody>
      </p:sp>
    </p:spTree>
    <p:extLst>
      <p:ext uri="{BB962C8B-B14F-4D97-AF65-F5344CB8AC3E}">
        <p14:creationId xmlns:p14="http://schemas.microsoft.com/office/powerpoint/2010/main" val="123055367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Rectangle 4"/>
          <p:cNvSpPr>
            <a:spLocks noGrp="1" noChangeArrowheads="1"/>
          </p:cNvSpPr>
          <p:nvPr>
            <p:ph type="dt" sz="half" idx="10"/>
          </p:nvPr>
        </p:nvSpPr>
        <p:spPr/>
        <p:txBody>
          <a:bodyPr/>
          <a:lstStyle>
            <a:lvl1pPr defTabSz="457200">
              <a:defRPr>
                <a:cs typeface="Arial" charset="0"/>
              </a:defRPr>
            </a:lvl1pPr>
          </a:lstStyle>
          <a:p>
            <a:pPr>
              <a:defRPr/>
            </a:pPr>
            <a:endParaRPr lang="en-US"/>
          </a:p>
        </p:txBody>
      </p:sp>
      <p:sp>
        <p:nvSpPr>
          <p:cNvPr id="5" name="Rectangle 5"/>
          <p:cNvSpPr>
            <a:spLocks noGrp="1" noChangeArrowheads="1"/>
          </p:cNvSpPr>
          <p:nvPr>
            <p:ph type="ftr" sz="quarter" idx="11"/>
          </p:nvPr>
        </p:nvSpPr>
        <p:spPr/>
        <p:txBody>
          <a:bodyPr/>
          <a:lstStyle>
            <a:lvl1pPr defTabSz="457200">
              <a:defRPr>
                <a:cs typeface="Arial" charset="0"/>
              </a:defRPr>
            </a:lvl1pPr>
          </a:lstStyle>
          <a:p>
            <a:pPr>
              <a:defRPr/>
            </a:pPr>
            <a:endParaRPr lang="en-US"/>
          </a:p>
        </p:txBody>
      </p:sp>
      <p:sp>
        <p:nvSpPr>
          <p:cNvPr id="6" name="Rectangle 6"/>
          <p:cNvSpPr>
            <a:spLocks noGrp="1" noChangeArrowheads="1"/>
          </p:cNvSpPr>
          <p:nvPr>
            <p:ph type="sldNum" sz="quarter" idx="12"/>
          </p:nvPr>
        </p:nvSpPr>
        <p:spPr/>
        <p:txBody>
          <a:bodyPr/>
          <a:lstStyle>
            <a:lvl1pPr defTabSz="457200">
              <a:defRPr>
                <a:cs typeface="Arial" charset="0"/>
              </a:defRPr>
            </a:lvl1pPr>
          </a:lstStyle>
          <a:p>
            <a:pPr>
              <a:defRPr/>
            </a:pPr>
            <a:fld id="{2A9D02C8-C066-4457-ACF5-E166AD22AA3B}" type="slidenum">
              <a:rPr lang="en-US"/>
              <a:pPr>
                <a:defRPr/>
              </a:pPr>
              <a:t>‹#›</a:t>
            </a:fld>
            <a:endParaRPr lang="en-US"/>
          </a:p>
        </p:txBody>
      </p:sp>
    </p:spTree>
    <p:extLst>
      <p:ext uri="{BB962C8B-B14F-4D97-AF65-F5344CB8AC3E}">
        <p14:creationId xmlns:p14="http://schemas.microsoft.com/office/powerpoint/2010/main" val="408579059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836613"/>
            <a:ext cx="2057400" cy="5289550"/>
          </a:xfrm>
        </p:spPr>
        <p:txBody>
          <a:bodyPr vert="eaVert"/>
          <a:lstStyle/>
          <a:p>
            <a:r>
              <a:rPr lang="en-US" smtClean="0"/>
              <a:t>Click to edit Master title style</a:t>
            </a:r>
            <a:endParaRPr lang="en-CA"/>
          </a:p>
        </p:txBody>
      </p:sp>
      <p:sp>
        <p:nvSpPr>
          <p:cNvPr id="3" name="Vertical Text Placeholder 2"/>
          <p:cNvSpPr>
            <a:spLocks noGrp="1"/>
          </p:cNvSpPr>
          <p:nvPr>
            <p:ph type="body" orient="vert" idx="1"/>
          </p:nvPr>
        </p:nvSpPr>
        <p:spPr>
          <a:xfrm>
            <a:off x="457200" y="836613"/>
            <a:ext cx="6019800" cy="52895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Rectangle 4"/>
          <p:cNvSpPr>
            <a:spLocks noGrp="1" noChangeArrowheads="1"/>
          </p:cNvSpPr>
          <p:nvPr>
            <p:ph type="dt" sz="half" idx="10"/>
          </p:nvPr>
        </p:nvSpPr>
        <p:spPr/>
        <p:txBody>
          <a:bodyPr/>
          <a:lstStyle>
            <a:lvl1pPr defTabSz="457200">
              <a:defRPr>
                <a:cs typeface="Arial" charset="0"/>
              </a:defRPr>
            </a:lvl1pPr>
          </a:lstStyle>
          <a:p>
            <a:pPr>
              <a:defRPr/>
            </a:pPr>
            <a:endParaRPr lang="en-US"/>
          </a:p>
        </p:txBody>
      </p:sp>
      <p:sp>
        <p:nvSpPr>
          <p:cNvPr id="5" name="Rectangle 5"/>
          <p:cNvSpPr>
            <a:spLocks noGrp="1" noChangeArrowheads="1"/>
          </p:cNvSpPr>
          <p:nvPr>
            <p:ph type="ftr" sz="quarter" idx="11"/>
          </p:nvPr>
        </p:nvSpPr>
        <p:spPr/>
        <p:txBody>
          <a:bodyPr/>
          <a:lstStyle>
            <a:lvl1pPr defTabSz="457200">
              <a:defRPr>
                <a:cs typeface="Arial" charset="0"/>
              </a:defRPr>
            </a:lvl1pPr>
          </a:lstStyle>
          <a:p>
            <a:pPr>
              <a:defRPr/>
            </a:pPr>
            <a:endParaRPr lang="en-US"/>
          </a:p>
        </p:txBody>
      </p:sp>
      <p:sp>
        <p:nvSpPr>
          <p:cNvPr id="6" name="Rectangle 6"/>
          <p:cNvSpPr>
            <a:spLocks noGrp="1" noChangeArrowheads="1"/>
          </p:cNvSpPr>
          <p:nvPr>
            <p:ph type="sldNum" sz="quarter" idx="12"/>
          </p:nvPr>
        </p:nvSpPr>
        <p:spPr/>
        <p:txBody>
          <a:bodyPr/>
          <a:lstStyle>
            <a:lvl1pPr defTabSz="457200">
              <a:defRPr>
                <a:cs typeface="Arial" charset="0"/>
              </a:defRPr>
            </a:lvl1pPr>
          </a:lstStyle>
          <a:p>
            <a:pPr>
              <a:defRPr/>
            </a:pPr>
            <a:fld id="{1E261651-120A-49EA-9561-FC6E033C5D08}" type="slidenum">
              <a:rPr lang="en-US"/>
              <a:pPr>
                <a:defRPr/>
              </a:pPr>
              <a:t>‹#›</a:t>
            </a:fld>
            <a:endParaRPr lang="en-US"/>
          </a:p>
        </p:txBody>
      </p:sp>
    </p:spTree>
    <p:extLst>
      <p:ext uri="{BB962C8B-B14F-4D97-AF65-F5344CB8AC3E}">
        <p14:creationId xmlns:p14="http://schemas.microsoft.com/office/powerpoint/2010/main" val="1296706104"/>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836613"/>
            <a:ext cx="8229600" cy="581025"/>
          </a:xfrm>
        </p:spPr>
        <p:txBody>
          <a:bodyPr/>
          <a:lstStyle/>
          <a:p>
            <a:r>
              <a:rPr lang="en-US" smtClean="0"/>
              <a:t>Click to edit Master title style</a:t>
            </a:r>
            <a:endParaRPr lang="en-CA"/>
          </a:p>
        </p:txBody>
      </p:sp>
      <p:sp>
        <p:nvSpPr>
          <p:cNvPr id="3" name="Text Placeholder 2"/>
          <p:cNvSpPr>
            <a:spLocks noGrp="1"/>
          </p:cNvSpPr>
          <p:nvPr>
            <p:ph type="body"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Content Placeholder 3"/>
          <p:cNvSpPr>
            <a:spLocks noGrp="1"/>
          </p:cNvSpPr>
          <p:nvPr>
            <p:ph sz="half" idx="2"/>
          </p:nvPr>
        </p:nvSpPr>
        <p:spPr>
          <a:xfrm>
            <a:off x="4648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Rectangle 4"/>
          <p:cNvSpPr>
            <a:spLocks noGrp="1" noChangeArrowheads="1"/>
          </p:cNvSpPr>
          <p:nvPr>
            <p:ph type="dt" sz="half" idx="10"/>
          </p:nvPr>
        </p:nvSpPr>
        <p:spPr/>
        <p:txBody>
          <a:bodyPr/>
          <a:lstStyle>
            <a:lvl1pPr defTabSz="457200">
              <a:defRPr>
                <a:cs typeface="Arial" charset="0"/>
              </a:defRPr>
            </a:lvl1pPr>
          </a:lstStyle>
          <a:p>
            <a:pPr>
              <a:defRPr/>
            </a:pPr>
            <a:endParaRPr lang="en-US"/>
          </a:p>
        </p:txBody>
      </p:sp>
      <p:sp>
        <p:nvSpPr>
          <p:cNvPr id="6" name="Rectangle 5"/>
          <p:cNvSpPr>
            <a:spLocks noGrp="1" noChangeArrowheads="1"/>
          </p:cNvSpPr>
          <p:nvPr>
            <p:ph type="ftr" sz="quarter" idx="11"/>
          </p:nvPr>
        </p:nvSpPr>
        <p:spPr/>
        <p:txBody>
          <a:bodyPr/>
          <a:lstStyle>
            <a:lvl1pPr defTabSz="457200">
              <a:defRPr>
                <a:cs typeface="Arial" charset="0"/>
              </a:defRPr>
            </a:lvl1pPr>
          </a:lstStyle>
          <a:p>
            <a:pPr>
              <a:defRPr/>
            </a:pPr>
            <a:endParaRPr lang="en-US"/>
          </a:p>
        </p:txBody>
      </p:sp>
      <p:sp>
        <p:nvSpPr>
          <p:cNvPr id="7" name="Rectangle 6"/>
          <p:cNvSpPr>
            <a:spLocks noGrp="1" noChangeArrowheads="1"/>
          </p:cNvSpPr>
          <p:nvPr>
            <p:ph type="sldNum" sz="quarter" idx="12"/>
          </p:nvPr>
        </p:nvSpPr>
        <p:spPr/>
        <p:txBody>
          <a:bodyPr/>
          <a:lstStyle>
            <a:lvl1pPr defTabSz="457200">
              <a:defRPr>
                <a:cs typeface="Arial" charset="0"/>
              </a:defRPr>
            </a:lvl1pPr>
          </a:lstStyle>
          <a:p>
            <a:pPr>
              <a:defRPr/>
            </a:pPr>
            <a:fld id="{000F8CB9-F362-4A04-9DB9-37A22EEA619C}" type="slidenum">
              <a:rPr lang="en-US"/>
              <a:pPr>
                <a:defRPr/>
              </a:pPr>
              <a:t>‹#›</a:t>
            </a:fld>
            <a:endParaRPr lang="en-US"/>
          </a:p>
        </p:txBody>
      </p:sp>
    </p:spTree>
    <p:extLst>
      <p:ext uri="{BB962C8B-B14F-4D97-AF65-F5344CB8AC3E}">
        <p14:creationId xmlns:p14="http://schemas.microsoft.com/office/powerpoint/2010/main" val="2059671859"/>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chemeClr val="bg1"/>
        </a:solidFill>
        <a:effectLst/>
      </p:bgPr>
    </p:bg>
    <p:spTree>
      <p:nvGrpSpPr>
        <p:cNvPr id="1" name=""/>
        <p:cNvGrpSpPr/>
        <p:nvPr/>
      </p:nvGrpSpPr>
      <p:grpSpPr>
        <a:xfrm>
          <a:off x="0" y="0"/>
          <a:ext cx="0" cy="0"/>
          <a:chOff x="0" y="0"/>
          <a:chExt cx="0" cy="0"/>
        </a:xfrm>
      </p:grpSpPr>
      <p:pic>
        <p:nvPicPr>
          <p:cNvPr id="4" name="Picture 8" descr="PP Screen Cover Page-en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165100" y="12700"/>
            <a:ext cx="8799513" cy="6800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4" name="Rectangle 2"/>
          <p:cNvSpPr>
            <a:spLocks noGrp="1" noChangeArrowheads="1"/>
          </p:cNvSpPr>
          <p:nvPr>
            <p:ph type="ctrTitle"/>
          </p:nvPr>
        </p:nvSpPr>
        <p:spPr>
          <a:xfrm>
            <a:off x="685800" y="2130425"/>
            <a:ext cx="4678363" cy="1470025"/>
          </a:xfrm>
        </p:spPr>
        <p:txBody>
          <a:bodyPr/>
          <a:lstStyle>
            <a:lvl1pPr algn="l">
              <a:defRPr/>
            </a:lvl1pPr>
          </a:lstStyle>
          <a:p>
            <a:pPr lvl="0"/>
            <a:r>
              <a:rPr lang="en-US" noProof="0" smtClean="0"/>
              <a:t>Click to edit Master title style</a:t>
            </a:r>
          </a:p>
        </p:txBody>
      </p:sp>
      <p:sp>
        <p:nvSpPr>
          <p:cNvPr id="3075" name="Rectangle 3"/>
          <p:cNvSpPr>
            <a:spLocks noGrp="1" noChangeArrowheads="1"/>
          </p:cNvSpPr>
          <p:nvPr>
            <p:ph type="subTitle" idx="1"/>
          </p:nvPr>
        </p:nvSpPr>
        <p:spPr>
          <a:xfrm>
            <a:off x="684213" y="3860800"/>
            <a:ext cx="4608512" cy="1752600"/>
          </a:xfrm>
        </p:spPr>
        <p:txBody>
          <a:bodyPr/>
          <a:lstStyle>
            <a:lvl1pPr marL="0" indent="0">
              <a:buFontTx/>
              <a:buNone/>
              <a:defRPr/>
            </a:lvl1pPr>
          </a:lstStyle>
          <a:p>
            <a:pPr lvl="0"/>
            <a:r>
              <a:rPr lang="en-US" noProof="0" smtClean="0"/>
              <a:t>Click to edit Master subtitle style</a:t>
            </a:r>
          </a:p>
        </p:txBody>
      </p:sp>
      <p:sp>
        <p:nvSpPr>
          <p:cNvPr id="5" name="Rectangle 4"/>
          <p:cNvSpPr>
            <a:spLocks noGrp="1" noChangeArrowheads="1"/>
          </p:cNvSpPr>
          <p:nvPr>
            <p:ph type="dt" sz="half" idx="10"/>
          </p:nvPr>
        </p:nvSpPr>
        <p:spPr>
          <a:xfrm>
            <a:off x="457200" y="6245225"/>
            <a:ext cx="2133600" cy="476250"/>
          </a:xfrm>
        </p:spPr>
        <p:txBody>
          <a:bodyPr/>
          <a:lstStyle>
            <a:lvl1pPr defTabSz="457200">
              <a:defRPr>
                <a:cs typeface="Arial" charset="0"/>
              </a:defRPr>
            </a:lvl1pPr>
          </a:lstStyle>
          <a:p>
            <a:pPr>
              <a:defRPr/>
            </a:pPr>
            <a:endParaRPr lang="en-US"/>
          </a:p>
        </p:txBody>
      </p:sp>
      <p:sp>
        <p:nvSpPr>
          <p:cNvPr id="6" name="Rectangle 5"/>
          <p:cNvSpPr>
            <a:spLocks noGrp="1" noChangeArrowheads="1"/>
          </p:cNvSpPr>
          <p:nvPr>
            <p:ph type="ftr" sz="quarter" idx="11"/>
          </p:nvPr>
        </p:nvSpPr>
        <p:spPr>
          <a:xfrm>
            <a:off x="3124200" y="6245225"/>
            <a:ext cx="2895600" cy="476250"/>
          </a:xfrm>
        </p:spPr>
        <p:txBody>
          <a:bodyPr/>
          <a:lstStyle>
            <a:lvl1pPr defTabSz="457200">
              <a:defRPr>
                <a:cs typeface="Arial" charset="0"/>
              </a:defRPr>
            </a:lvl1pPr>
          </a:lstStyle>
          <a:p>
            <a:pPr>
              <a:defRPr/>
            </a:pPr>
            <a:endParaRPr lang="en-US"/>
          </a:p>
        </p:txBody>
      </p:sp>
      <p:sp>
        <p:nvSpPr>
          <p:cNvPr id="7" name="Rectangle 6"/>
          <p:cNvSpPr>
            <a:spLocks noGrp="1" noChangeArrowheads="1"/>
          </p:cNvSpPr>
          <p:nvPr>
            <p:ph type="sldNum" sz="quarter" idx="12"/>
          </p:nvPr>
        </p:nvSpPr>
        <p:spPr>
          <a:xfrm>
            <a:off x="6553200" y="6245225"/>
            <a:ext cx="2133600" cy="476250"/>
          </a:xfrm>
        </p:spPr>
        <p:txBody>
          <a:bodyPr/>
          <a:lstStyle>
            <a:lvl1pPr defTabSz="457200">
              <a:defRPr>
                <a:cs typeface="Arial" charset="0"/>
              </a:defRPr>
            </a:lvl1pPr>
          </a:lstStyle>
          <a:p>
            <a:pPr>
              <a:defRPr/>
            </a:pPr>
            <a:fld id="{C47005B2-6F33-4B04-A489-0A25C734E90B}" type="slidenum">
              <a:rPr lang="en-US"/>
              <a:pPr>
                <a:defRPr/>
              </a:pPr>
              <a:t>‹#›</a:t>
            </a:fld>
            <a:endParaRPr lang="en-US"/>
          </a:p>
        </p:txBody>
      </p:sp>
    </p:spTree>
    <p:extLst>
      <p:ext uri="{BB962C8B-B14F-4D97-AF65-F5344CB8AC3E}">
        <p14:creationId xmlns:p14="http://schemas.microsoft.com/office/powerpoint/2010/main" val="284865952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Rectangle 4"/>
          <p:cNvSpPr>
            <a:spLocks noGrp="1" noChangeArrowheads="1"/>
          </p:cNvSpPr>
          <p:nvPr>
            <p:ph type="dt" sz="half" idx="10"/>
          </p:nvPr>
        </p:nvSpPr>
        <p:spPr/>
        <p:txBody>
          <a:bodyPr/>
          <a:lstStyle>
            <a:lvl1pPr defTabSz="457200">
              <a:defRPr>
                <a:cs typeface="Arial" charset="0"/>
              </a:defRPr>
            </a:lvl1pPr>
          </a:lstStyle>
          <a:p>
            <a:pPr>
              <a:defRPr/>
            </a:pPr>
            <a:endParaRPr lang="en-US"/>
          </a:p>
        </p:txBody>
      </p:sp>
      <p:sp>
        <p:nvSpPr>
          <p:cNvPr id="5" name="Rectangle 5"/>
          <p:cNvSpPr>
            <a:spLocks noGrp="1" noChangeArrowheads="1"/>
          </p:cNvSpPr>
          <p:nvPr>
            <p:ph type="ftr" sz="quarter" idx="11"/>
          </p:nvPr>
        </p:nvSpPr>
        <p:spPr/>
        <p:txBody>
          <a:bodyPr/>
          <a:lstStyle>
            <a:lvl1pPr defTabSz="457200">
              <a:defRPr>
                <a:cs typeface="Arial" charset="0"/>
              </a:defRPr>
            </a:lvl1pPr>
          </a:lstStyle>
          <a:p>
            <a:pPr>
              <a:defRPr/>
            </a:pPr>
            <a:endParaRPr lang="en-US"/>
          </a:p>
        </p:txBody>
      </p:sp>
      <p:sp>
        <p:nvSpPr>
          <p:cNvPr id="6" name="Rectangle 6"/>
          <p:cNvSpPr>
            <a:spLocks noGrp="1" noChangeArrowheads="1"/>
          </p:cNvSpPr>
          <p:nvPr>
            <p:ph type="sldNum" sz="quarter" idx="12"/>
          </p:nvPr>
        </p:nvSpPr>
        <p:spPr/>
        <p:txBody>
          <a:bodyPr/>
          <a:lstStyle>
            <a:lvl1pPr defTabSz="457200">
              <a:defRPr>
                <a:cs typeface="Arial" charset="0"/>
              </a:defRPr>
            </a:lvl1pPr>
          </a:lstStyle>
          <a:p>
            <a:pPr>
              <a:defRPr/>
            </a:pPr>
            <a:fld id="{B1295C0B-7E8B-429F-872E-38E5289F35B6}" type="slidenum">
              <a:rPr lang="en-US"/>
              <a:pPr>
                <a:defRPr/>
              </a:pPr>
              <a:t>‹#›</a:t>
            </a:fld>
            <a:endParaRPr lang="en-US"/>
          </a:p>
        </p:txBody>
      </p:sp>
    </p:spTree>
    <p:extLst>
      <p:ext uri="{BB962C8B-B14F-4D97-AF65-F5344CB8AC3E}">
        <p14:creationId xmlns:p14="http://schemas.microsoft.com/office/powerpoint/2010/main" val="1509092220"/>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CA"/>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p:txBody>
          <a:bodyPr/>
          <a:lstStyle>
            <a:lvl1pPr defTabSz="457200">
              <a:defRPr>
                <a:cs typeface="Arial" charset="0"/>
              </a:defRPr>
            </a:lvl1pPr>
          </a:lstStyle>
          <a:p>
            <a:pPr>
              <a:defRPr/>
            </a:pPr>
            <a:endParaRPr lang="en-US"/>
          </a:p>
        </p:txBody>
      </p:sp>
      <p:sp>
        <p:nvSpPr>
          <p:cNvPr id="5" name="Rectangle 5"/>
          <p:cNvSpPr>
            <a:spLocks noGrp="1" noChangeArrowheads="1"/>
          </p:cNvSpPr>
          <p:nvPr>
            <p:ph type="ftr" sz="quarter" idx="11"/>
          </p:nvPr>
        </p:nvSpPr>
        <p:spPr/>
        <p:txBody>
          <a:bodyPr/>
          <a:lstStyle>
            <a:lvl1pPr defTabSz="457200">
              <a:defRPr>
                <a:cs typeface="Arial" charset="0"/>
              </a:defRPr>
            </a:lvl1pPr>
          </a:lstStyle>
          <a:p>
            <a:pPr>
              <a:defRPr/>
            </a:pPr>
            <a:endParaRPr lang="en-US"/>
          </a:p>
        </p:txBody>
      </p:sp>
      <p:sp>
        <p:nvSpPr>
          <p:cNvPr id="6" name="Rectangle 6"/>
          <p:cNvSpPr>
            <a:spLocks noGrp="1" noChangeArrowheads="1"/>
          </p:cNvSpPr>
          <p:nvPr>
            <p:ph type="sldNum" sz="quarter" idx="12"/>
          </p:nvPr>
        </p:nvSpPr>
        <p:spPr/>
        <p:txBody>
          <a:bodyPr/>
          <a:lstStyle>
            <a:lvl1pPr defTabSz="457200">
              <a:defRPr>
                <a:cs typeface="Arial" charset="0"/>
              </a:defRPr>
            </a:lvl1pPr>
          </a:lstStyle>
          <a:p>
            <a:pPr>
              <a:defRPr/>
            </a:pPr>
            <a:fld id="{A650D888-CED2-4EAC-844E-5FA04ECFCB44}" type="slidenum">
              <a:rPr lang="en-US"/>
              <a:pPr>
                <a:defRPr/>
              </a:pPr>
              <a:t>‹#›</a:t>
            </a:fld>
            <a:endParaRPr lang="en-US"/>
          </a:p>
        </p:txBody>
      </p:sp>
    </p:spTree>
    <p:extLst>
      <p:ext uri="{BB962C8B-B14F-4D97-AF65-F5344CB8AC3E}">
        <p14:creationId xmlns:p14="http://schemas.microsoft.com/office/powerpoint/2010/main" val="3934128037"/>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Rectangle 4"/>
          <p:cNvSpPr>
            <a:spLocks noGrp="1" noChangeArrowheads="1"/>
          </p:cNvSpPr>
          <p:nvPr>
            <p:ph type="dt" sz="half" idx="10"/>
          </p:nvPr>
        </p:nvSpPr>
        <p:spPr/>
        <p:txBody>
          <a:bodyPr/>
          <a:lstStyle>
            <a:lvl1pPr defTabSz="457200">
              <a:defRPr>
                <a:cs typeface="Arial" charset="0"/>
              </a:defRPr>
            </a:lvl1pPr>
          </a:lstStyle>
          <a:p>
            <a:pPr>
              <a:defRPr/>
            </a:pPr>
            <a:endParaRPr lang="en-US"/>
          </a:p>
        </p:txBody>
      </p:sp>
      <p:sp>
        <p:nvSpPr>
          <p:cNvPr id="6" name="Rectangle 5"/>
          <p:cNvSpPr>
            <a:spLocks noGrp="1" noChangeArrowheads="1"/>
          </p:cNvSpPr>
          <p:nvPr>
            <p:ph type="ftr" sz="quarter" idx="11"/>
          </p:nvPr>
        </p:nvSpPr>
        <p:spPr/>
        <p:txBody>
          <a:bodyPr/>
          <a:lstStyle>
            <a:lvl1pPr defTabSz="457200">
              <a:defRPr>
                <a:cs typeface="Arial" charset="0"/>
              </a:defRPr>
            </a:lvl1pPr>
          </a:lstStyle>
          <a:p>
            <a:pPr>
              <a:defRPr/>
            </a:pPr>
            <a:endParaRPr lang="en-US"/>
          </a:p>
        </p:txBody>
      </p:sp>
      <p:sp>
        <p:nvSpPr>
          <p:cNvPr id="7" name="Rectangle 6"/>
          <p:cNvSpPr>
            <a:spLocks noGrp="1" noChangeArrowheads="1"/>
          </p:cNvSpPr>
          <p:nvPr>
            <p:ph type="sldNum" sz="quarter" idx="12"/>
          </p:nvPr>
        </p:nvSpPr>
        <p:spPr/>
        <p:txBody>
          <a:bodyPr/>
          <a:lstStyle>
            <a:lvl1pPr defTabSz="457200">
              <a:defRPr>
                <a:cs typeface="Arial" charset="0"/>
              </a:defRPr>
            </a:lvl1pPr>
          </a:lstStyle>
          <a:p>
            <a:pPr>
              <a:defRPr/>
            </a:pPr>
            <a:fld id="{496C1D70-B8C4-49E1-8D73-CF5700E6D357}" type="slidenum">
              <a:rPr lang="en-US"/>
              <a:pPr>
                <a:defRPr/>
              </a:pPr>
              <a:t>‹#›</a:t>
            </a:fld>
            <a:endParaRPr lang="en-US"/>
          </a:p>
        </p:txBody>
      </p:sp>
    </p:spTree>
    <p:extLst>
      <p:ext uri="{BB962C8B-B14F-4D97-AF65-F5344CB8AC3E}">
        <p14:creationId xmlns:p14="http://schemas.microsoft.com/office/powerpoint/2010/main" val="1631867471"/>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CA"/>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7" name="Rectangle 4"/>
          <p:cNvSpPr>
            <a:spLocks noGrp="1" noChangeArrowheads="1"/>
          </p:cNvSpPr>
          <p:nvPr>
            <p:ph type="dt" sz="half" idx="10"/>
          </p:nvPr>
        </p:nvSpPr>
        <p:spPr/>
        <p:txBody>
          <a:bodyPr/>
          <a:lstStyle>
            <a:lvl1pPr defTabSz="457200">
              <a:defRPr>
                <a:cs typeface="Arial" charset="0"/>
              </a:defRPr>
            </a:lvl1pPr>
          </a:lstStyle>
          <a:p>
            <a:pPr>
              <a:defRPr/>
            </a:pPr>
            <a:endParaRPr lang="en-US"/>
          </a:p>
        </p:txBody>
      </p:sp>
      <p:sp>
        <p:nvSpPr>
          <p:cNvPr id="8" name="Rectangle 5"/>
          <p:cNvSpPr>
            <a:spLocks noGrp="1" noChangeArrowheads="1"/>
          </p:cNvSpPr>
          <p:nvPr>
            <p:ph type="ftr" sz="quarter" idx="11"/>
          </p:nvPr>
        </p:nvSpPr>
        <p:spPr/>
        <p:txBody>
          <a:bodyPr/>
          <a:lstStyle>
            <a:lvl1pPr defTabSz="457200">
              <a:defRPr>
                <a:cs typeface="Arial" charset="0"/>
              </a:defRPr>
            </a:lvl1pPr>
          </a:lstStyle>
          <a:p>
            <a:pPr>
              <a:defRPr/>
            </a:pPr>
            <a:endParaRPr lang="en-US"/>
          </a:p>
        </p:txBody>
      </p:sp>
      <p:sp>
        <p:nvSpPr>
          <p:cNvPr id="9" name="Rectangle 6"/>
          <p:cNvSpPr>
            <a:spLocks noGrp="1" noChangeArrowheads="1"/>
          </p:cNvSpPr>
          <p:nvPr>
            <p:ph type="sldNum" sz="quarter" idx="12"/>
          </p:nvPr>
        </p:nvSpPr>
        <p:spPr/>
        <p:txBody>
          <a:bodyPr/>
          <a:lstStyle>
            <a:lvl1pPr defTabSz="457200">
              <a:defRPr>
                <a:cs typeface="Arial" charset="0"/>
              </a:defRPr>
            </a:lvl1pPr>
          </a:lstStyle>
          <a:p>
            <a:pPr>
              <a:defRPr/>
            </a:pPr>
            <a:fld id="{60C20879-DF8D-4F5F-AEB9-246AF48DDB22}" type="slidenum">
              <a:rPr lang="en-US"/>
              <a:pPr>
                <a:defRPr/>
              </a:pPr>
              <a:t>‹#›</a:t>
            </a:fld>
            <a:endParaRPr lang="en-US"/>
          </a:p>
        </p:txBody>
      </p:sp>
    </p:spTree>
    <p:extLst>
      <p:ext uri="{BB962C8B-B14F-4D97-AF65-F5344CB8AC3E}">
        <p14:creationId xmlns:p14="http://schemas.microsoft.com/office/powerpoint/2010/main" val="1098041860"/>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Rectangle 4"/>
          <p:cNvSpPr>
            <a:spLocks noGrp="1" noChangeArrowheads="1"/>
          </p:cNvSpPr>
          <p:nvPr>
            <p:ph type="dt" sz="half" idx="10"/>
          </p:nvPr>
        </p:nvSpPr>
        <p:spPr/>
        <p:txBody>
          <a:bodyPr/>
          <a:lstStyle>
            <a:lvl1pPr defTabSz="457200">
              <a:defRPr>
                <a:cs typeface="Arial" charset="0"/>
              </a:defRPr>
            </a:lvl1pPr>
          </a:lstStyle>
          <a:p>
            <a:pPr>
              <a:defRPr/>
            </a:pPr>
            <a:endParaRPr lang="en-US"/>
          </a:p>
        </p:txBody>
      </p:sp>
      <p:sp>
        <p:nvSpPr>
          <p:cNvPr id="4" name="Rectangle 5"/>
          <p:cNvSpPr>
            <a:spLocks noGrp="1" noChangeArrowheads="1"/>
          </p:cNvSpPr>
          <p:nvPr>
            <p:ph type="ftr" sz="quarter" idx="11"/>
          </p:nvPr>
        </p:nvSpPr>
        <p:spPr/>
        <p:txBody>
          <a:bodyPr/>
          <a:lstStyle>
            <a:lvl1pPr defTabSz="457200">
              <a:defRPr>
                <a:cs typeface="Arial" charset="0"/>
              </a:defRPr>
            </a:lvl1pPr>
          </a:lstStyle>
          <a:p>
            <a:pPr>
              <a:defRPr/>
            </a:pPr>
            <a:endParaRPr lang="en-US"/>
          </a:p>
        </p:txBody>
      </p:sp>
      <p:sp>
        <p:nvSpPr>
          <p:cNvPr id="5" name="Rectangle 6"/>
          <p:cNvSpPr>
            <a:spLocks noGrp="1" noChangeArrowheads="1"/>
          </p:cNvSpPr>
          <p:nvPr>
            <p:ph type="sldNum" sz="quarter" idx="12"/>
          </p:nvPr>
        </p:nvSpPr>
        <p:spPr/>
        <p:txBody>
          <a:bodyPr/>
          <a:lstStyle>
            <a:lvl1pPr defTabSz="457200">
              <a:defRPr>
                <a:cs typeface="Arial" charset="0"/>
              </a:defRPr>
            </a:lvl1pPr>
          </a:lstStyle>
          <a:p>
            <a:pPr>
              <a:defRPr/>
            </a:pPr>
            <a:fld id="{F13877FB-A63C-480F-80A1-0E84744B5A0E}" type="slidenum">
              <a:rPr lang="en-US"/>
              <a:pPr>
                <a:defRPr/>
              </a:pPr>
              <a:t>‹#›</a:t>
            </a:fld>
            <a:endParaRPr lang="en-US"/>
          </a:p>
        </p:txBody>
      </p:sp>
    </p:spTree>
    <p:extLst>
      <p:ext uri="{BB962C8B-B14F-4D97-AF65-F5344CB8AC3E}">
        <p14:creationId xmlns:p14="http://schemas.microsoft.com/office/powerpoint/2010/main" val="15484167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CA"/>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p:txBody>
          <a:bodyPr/>
          <a:lstStyle>
            <a:lvl1pPr defTabSz="457200" fontAlgn="auto">
              <a:spcBef>
                <a:spcPts val="0"/>
              </a:spcBef>
              <a:spcAft>
                <a:spcPts val="0"/>
              </a:spcAft>
              <a:defRPr>
                <a:cs typeface="Arial" charset="0"/>
              </a:defRPr>
            </a:lvl1pPr>
          </a:lstStyle>
          <a:p>
            <a:pPr>
              <a:defRPr/>
            </a:pPr>
            <a:endParaRPr lang="en-US"/>
          </a:p>
        </p:txBody>
      </p:sp>
      <p:sp>
        <p:nvSpPr>
          <p:cNvPr id="5" name="Rectangle 5"/>
          <p:cNvSpPr>
            <a:spLocks noGrp="1" noChangeArrowheads="1"/>
          </p:cNvSpPr>
          <p:nvPr>
            <p:ph type="ftr" sz="quarter" idx="11"/>
          </p:nvPr>
        </p:nvSpPr>
        <p:spPr/>
        <p:txBody>
          <a:bodyPr/>
          <a:lstStyle>
            <a:lvl1pPr defTabSz="457200" fontAlgn="auto">
              <a:spcBef>
                <a:spcPts val="0"/>
              </a:spcBef>
              <a:spcAft>
                <a:spcPts val="0"/>
              </a:spcAft>
              <a:defRPr>
                <a:cs typeface="Arial" charset="0"/>
              </a:defRPr>
            </a:lvl1pPr>
          </a:lstStyle>
          <a:p>
            <a:pPr>
              <a:defRPr/>
            </a:pPr>
            <a:endParaRPr lang="en-US"/>
          </a:p>
        </p:txBody>
      </p:sp>
      <p:sp>
        <p:nvSpPr>
          <p:cNvPr id="6" name="Rectangle 6"/>
          <p:cNvSpPr>
            <a:spLocks noGrp="1" noChangeArrowheads="1"/>
          </p:cNvSpPr>
          <p:nvPr>
            <p:ph type="sldNum" sz="quarter" idx="12"/>
          </p:nvPr>
        </p:nvSpPr>
        <p:spPr/>
        <p:txBody>
          <a:bodyPr/>
          <a:lstStyle>
            <a:lvl1pPr defTabSz="457200" fontAlgn="auto">
              <a:spcBef>
                <a:spcPts val="0"/>
              </a:spcBef>
              <a:spcAft>
                <a:spcPts val="0"/>
              </a:spcAft>
              <a:defRPr>
                <a:cs typeface="Arial" charset="0"/>
              </a:defRPr>
            </a:lvl1pPr>
          </a:lstStyle>
          <a:p>
            <a:pPr>
              <a:defRPr/>
            </a:pPr>
            <a:fld id="{200D20CF-1990-48C4-BD9A-9706A0DDDD55}" type="slidenum">
              <a:rPr lang="en-US"/>
              <a:pPr>
                <a:defRPr/>
              </a:pPr>
              <a:t>‹#›</a:t>
            </a:fld>
            <a:endParaRPr lang="en-US"/>
          </a:p>
        </p:txBody>
      </p:sp>
    </p:spTree>
    <p:extLst>
      <p:ext uri="{BB962C8B-B14F-4D97-AF65-F5344CB8AC3E}">
        <p14:creationId xmlns:p14="http://schemas.microsoft.com/office/powerpoint/2010/main" val="540244209"/>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defTabSz="457200">
              <a:defRPr>
                <a:cs typeface="Arial" charset="0"/>
              </a:defRPr>
            </a:lvl1pPr>
          </a:lstStyle>
          <a:p>
            <a:pPr>
              <a:defRPr/>
            </a:pPr>
            <a:endParaRPr lang="en-US"/>
          </a:p>
        </p:txBody>
      </p:sp>
      <p:sp>
        <p:nvSpPr>
          <p:cNvPr id="3" name="Rectangle 5"/>
          <p:cNvSpPr>
            <a:spLocks noGrp="1" noChangeArrowheads="1"/>
          </p:cNvSpPr>
          <p:nvPr>
            <p:ph type="ftr" sz="quarter" idx="11"/>
          </p:nvPr>
        </p:nvSpPr>
        <p:spPr/>
        <p:txBody>
          <a:bodyPr/>
          <a:lstStyle>
            <a:lvl1pPr defTabSz="457200">
              <a:defRPr>
                <a:cs typeface="Arial" charset="0"/>
              </a:defRPr>
            </a:lvl1pPr>
          </a:lstStyle>
          <a:p>
            <a:pPr>
              <a:defRPr/>
            </a:pPr>
            <a:endParaRPr lang="en-US"/>
          </a:p>
        </p:txBody>
      </p:sp>
      <p:sp>
        <p:nvSpPr>
          <p:cNvPr id="4" name="Rectangle 6"/>
          <p:cNvSpPr>
            <a:spLocks noGrp="1" noChangeArrowheads="1"/>
          </p:cNvSpPr>
          <p:nvPr>
            <p:ph type="sldNum" sz="quarter" idx="12"/>
          </p:nvPr>
        </p:nvSpPr>
        <p:spPr/>
        <p:txBody>
          <a:bodyPr/>
          <a:lstStyle>
            <a:lvl1pPr defTabSz="457200">
              <a:defRPr>
                <a:cs typeface="Arial" charset="0"/>
              </a:defRPr>
            </a:lvl1pPr>
          </a:lstStyle>
          <a:p>
            <a:pPr>
              <a:defRPr/>
            </a:pPr>
            <a:fld id="{230A9F6D-CEC2-4A28-9209-B49FFB27DDE4}" type="slidenum">
              <a:rPr lang="en-US"/>
              <a:pPr>
                <a:defRPr/>
              </a:pPr>
              <a:t>‹#›</a:t>
            </a:fld>
            <a:endParaRPr lang="en-US"/>
          </a:p>
        </p:txBody>
      </p:sp>
    </p:spTree>
    <p:extLst>
      <p:ext uri="{BB962C8B-B14F-4D97-AF65-F5344CB8AC3E}">
        <p14:creationId xmlns:p14="http://schemas.microsoft.com/office/powerpoint/2010/main" val="2863805469"/>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CA"/>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defTabSz="457200">
              <a:defRPr>
                <a:cs typeface="Arial" charset="0"/>
              </a:defRPr>
            </a:lvl1pPr>
          </a:lstStyle>
          <a:p>
            <a:pPr>
              <a:defRPr/>
            </a:pPr>
            <a:endParaRPr lang="en-US"/>
          </a:p>
        </p:txBody>
      </p:sp>
      <p:sp>
        <p:nvSpPr>
          <p:cNvPr id="6" name="Rectangle 5"/>
          <p:cNvSpPr>
            <a:spLocks noGrp="1" noChangeArrowheads="1"/>
          </p:cNvSpPr>
          <p:nvPr>
            <p:ph type="ftr" sz="quarter" idx="11"/>
          </p:nvPr>
        </p:nvSpPr>
        <p:spPr/>
        <p:txBody>
          <a:bodyPr/>
          <a:lstStyle>
            <a:lvl1pPr defTabSz="457200">
              <a:defRPr>
                <a:cs typeface="Arial" charset="0"/>
              </a:defRPr>
            </a:lvl1pPr>
          </a:lstStyle>
          <a:p>
            <a:pPr>
              <a:defRPr/>
            </a:pPr>
            <a:endParaRPr lang="en-US"/>
          </a:p>
        </p:txBody>
      </p:sp>
      <p:sp>
        <p:nvSpPr>
          <p:cNvPr id="7" name="Rectangle 6"/>
          <p:cNvSpPr>
            <a:spLocks noGrp="1" noChangeArrowheads="1"/>
          </p:cNvSpPr>
          <p:nvPr>
            <p:ph type="sldNum" sz="quarter" idx="12"/>
          </p:nvPr>
        </p:nvSpPr>
        <p:spPr/>
        <p:txBody>
          <a:bodyPr/>
          <a:lstStyle>
            <a:lvl1pPr defTabSz="457200">
              <a:defRPr>
                <a:cs typeface="Arial" charset="0"/>
              </a:defRPr>
            </a:lvl1pPr>
          </a:lstStyle>
          <a:p>
            <a:pPr>
              <a:defRPr/>
            </a:pPr>
            <a:fld id="{0706393F-346F-45D3-A553-1319E0ED49B9}" type="slidenum">
              <a:rPr lang="en-US"/>
              <a:pPr>
                <a:defRPr/>
              </a:pPr>
              <a:t>‹#›</a:t>
            </a:fld>
            <a:endParaRPr lang="en-US"/>
          </a:p>
        </p:txBody>
      </p:sp>
    </p:spTree>
    <p:extLst>
      <p:ext uri="{BB962C8B-B14F-4D97-AF65-F5344CB8AC3E}">
        <p14:creationId xmlns:p14="http://schemas.microsoft.com/office/powerpoint/2010/main" val="4035673262"/>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CA"/>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CA"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defTabSz="457200">
              <a:defRPr>
                <a:cs typeface="Arial" charset="0"/>
              </a:defRPr>
            </a:lvl1pPr>
          </a:lstStyle>
          <a:p>
            <a:pPr>
              <a:defRPr/>
            </a:pPr>
            <a:endParaRPr lang="en-US"/>
          </a:p>
        </p:txBody>
      </p:sp>
      <p:sp>
        <p:nvSpPr>
          <p:cNvPr id="6" name="Rectangle 5"/>
          <p:cNvSpPr>
            <a:spLocks noGrp="1" noChangeArrowheads="1"/>
          </p:cNvSpPr>
          <p:nvPr>
            <p:ph type="ftr" sz="quarter" idx="11"/>
          </p:nvPr>
        </p:nvSpPr>
        <p:spPr/>
        <p:txBody>
          <a:bodyPr/>
          <a:lstStyle>
            <a:lvl1pPr defTabSz="457200">
              <a:defRPr>
                <a:cs typeface="Arial" charset="0"/>
              </a:defRPr>
            </a:lvl1pPr>
          </a:lstStyle>
          <a:p>
            <a:pPr>
              <a:defRPr/>
            </a:pPr>
            <a:endParaRPr lang="en-US"/>
          </a:p>
        </p:txBody>
      </p:sp>
      <p:sp>
        <p:nvSpPr>
          <p:cNvPr id="7" name="Rectangle 6"/>
          <p:cNvSpPr>
            <a:spLocks noGrp="1" noChangeArrowheads="1"/>
          </p:cNvSpPr>
          <p:nvPr>
            <p:ph type="sldNum" sz="quarter" idx="12"/>
          </p:nvPr>
        </p:nvSpPr>
        <p:spPr/>
        <p:txBody>
          <a:bodyPr/>
          <a:lstStyle>
            <a:lvl1pPr defTabSz="457200">
              <a:defRPr>
                <a:cs typeface="Arial" charset="0"/>
              </a:defRPr>
            </a:lvl1pPr>
          </a:lstStyle>
          <a:p>
            <a:pPr>
              <a:defRPr/>
            </a:pPr>
            <a:fld id="{1A046FC2-F454-4ED0-A494-3556EE88DABB}" type="slidenum">
              <a:rPr lang="en-US"/>
              <a:pPr>
                <a:defRPr/>
              </a:pPr>
              <a:t>‹#›</a:t>
            </a:fld>
            <a:endParaRPr lang="en-US"/>
          </a:p>
        </p:txBody>
      </p:sp>
    </p:spTree>
    <p:extLst>
      <p:ext uri="{BB962C8B-B14F-4D97-AF65-F5344CB8AC3E}">
        <p14:creationId xmlns:p14="http://schemas.microsoft.com/office/powerpoint/2010/main" val="3180635234"/>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Rectangle 4"/>
          <p:cNvSpPr>
            <a:spLocks noGrp="1" noChangeArrowheads="1"/>
          </p:cNvSpPr>
          <p:nvPr>
            <p:ph type="dt" sz="half" idx="10"/>
          </p:nvPr>
        </p:nvSpPr>
        <p:spPr/>
        <p:txBody>
          <a:bodyPr/>
          <a:lstStyle>
            <a:lvl1pPr defTabSz="457200">
              <a:defRPr>
                <a:cs typeface="Arial" charset="0"/>
              </a:defRPr>
            </a:lvl1pPr>
          </a:lstStyle>
          <a:p>
            <a:pPr>
              <a:defRPr/>
            </a:pPr>
            <a:endParaRPr lang="en-US"/>
          </a:p>
        </p:txBody>
      </p:sp>
      <p:sp>
        <p:nvSpPr>
          <p:cNvPr id="5" name="Rectangle 5"/>
          <p:cNvSpPr>
            <a:spLocks noGrp="1" noChangeArrowheads="1"/>
          </p:cNvSpPr>
          <p:nvPr>
            <p:ph type="ftr" sz="quarter" idx="11"/>
          </p:nvPr>
        </p:nvSpPr>
        <p:spPr/>
        <p:txBody>
          <a:bodyPr/>
          <a:lstStyle>
            <a:lvl1pPr defTabSz="457200">
              <a:defRPr>
                <a:cs typeface="Arial" charset="0"/>
              </a:defRPr>
            </a:lvl1pPr>
          </a:lstStyle>
          <a:p>
            <a:pPr>
              <a:defRPr/>
            </a:pPr>
            <a:endParaRPr lang="en-US"/>
          </a:p>
        </p:txBody>
      </p:sp>
      <p:sp>
        <p:nvSpPr>
          <p:cNvPr id="6" name="Rectangle 6"/>
          <p:cNvSpPr>
            <a:spLocks noGrp="1" noChangeArrowheads="1"/>
          </p:cNvSpPr>
          <p:nvPr>
            <p:ph type="sldNum" sz="quarter" idx="12"/>
          </p:nvPr>
        </p:nvSpPr>
        <p:spPr/>
        <p:txBody>
          <a:bodyPr/>
          <a:lstStyle>
            <a:lvl1pPr defTabSz="457200">
              <a:defRPr>
                <a:cs typeface="Arial" charset="0"/>
              </a:defRPr>
            </a:lvl1pPr>
          </a:lstStyle>
          <a:p>
            <a:pPr>
              <a:defRPr/>
            </a:pPr>
            <a:fld id="{790EDC25-3B1A-4FA2-82FD-4F1DFDB6FE8A}" type="slidenum">
              <a:rPr lang="en-US"/>
              <a:pPr>
                <a:defRPr/>
              </a:pPr>
              <a:t>‹#›</a:t>
            </a:fld>
            <a:endParaRPr lang="en-US"/>
          </a:p>
        </p:txBody>
      </p:sp>
    </p:spTree>
    <p:extLst>
      <p:ext uri="{BB962C8B-B14F-4D97-AF65-F5344CB8AC3E}">
        <p14:creationId xmlns:p14="http://schemas.microsoft.com/office/powerpoint/2010/main" val="2571391548"/>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836613"/>
            <a:ext cx="2057400" cy="5289550"/>
          </a:xfrm>
        </p:spPr>
        <p:txBody>
          <a:bodyPr vert="eaVert"/>
          <a:lstStyle/>
          <a:p>
            <a:r>
              <a:rPr lang="en-US" smtClean="0"/>
              <a:t>Click to edit Master title style</a:t>
            </a:r>
            <a:endParaRPr lang="en-CA"/>
          </a:p>
        </p:txBody>
      </p:sp>
      <p:sp>
        <p:nvSpPr>
          <p:cNvPr id="3" name="Vertical Text Placeholder 2"/>
          <p:cNvSpPr>
            <a:spLocks noGrp="1"/>
          </p:cNvSpPr>
          <p:nvPr>
            <p:ph type="body" orient="vert" idx="1"/>
          </p:nvPr>
        </p:nvSpPr>
        <p:spPr>
          <a:xfrm>
            <a:off x="457200" y="836613"/>
            <a:ext cx="6019800" cy="52895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Rectangle 4"/>
          <p:cNvSpPr>
            <a:spLocks noGrp="1" noChangeArrowheads="1"/>
          </p:cNvSpPr>
          <p:nvPr>
            <p:ph type="dt" sz="half" idx="10"/>
          </p:nvPr>
        </p:nvSpPr>
        <p:spPr/>
        <p:txBody>
          <a:bodyPr/>
          <a:lstStyle>
            <a:lvl1pPr defTabSz="457200">
              <a:defRPr>
                <a:cs typeface="Arial" charset="0"/>
              </a:defRPr>
            </a:lvl1pPr>
          </a:lstStyle>
          <a:p>
            <a:pPr>
              <a:defRPr/>
            </a:pPr>
            <a:endParaRPr lang="en-US"/>
          </a:p>
        </p:txBody>
      </p:sp>
      <p:sp>
        <p:nvSpPr>
          <p:cNvPr id="5" name="Rectangle 5"/>
          <p:cNvSpPr>
            <a:spLocks noGrp="1" noChangeArrowheads="1"/>
          </p:cNvSpPr>
          <p:nvPr>
            <p:ph type="ftr" sz="quarter" idx="11"/>
          </p:nvPr>
        </p:nvSpPr>
        <p:spPr/>
        <p:txBody>
          <a:bodyPr/>
          <a:lstStyle>
            <a:lvl1pPr defTabSz="457200">
              <a:defRPr>
                <a:cs typeface="Arial" charset="0"/>
              </a:defRPr>
            </a:lvl1pPr>
          </a:lstStyle>
          <a:p>
            <a:pPr>
              <a:defRPr/>
            </a:pPr>
            <a:endParaRPr lang="en-US"/>
          </a:p>
        </p:txBody>
      </p:sp>
      <p:sp>
        <p:nvSpPr>
          <p:cNvPr id="6" name="Rectangle 6"/>
          <p:cNvSpPr>
            <a:spLocks noGrp="1" noChangeArrowheads="1"/>
          </p:cNvSpPr>
          <p:nvPr>
            <p:ph type="sldNum" sz="quarter" idx="12"/>
          </p:nvPr>
        </p:nvSpPr>
        <p:spPr/>
        <p:txBody>
          <a:bodyPr/>
          <a:lstStyle>
            <a:lvl1pPr defTabSz="457200">
              <a:defRPr>
                <a:cs typeface="Arial" charset="0"/>
              </a:defRPr>
            </a:lvl1pPr>
          </a:lstStyle>
          <a:p>
            <a:pPr>
              <a:defRPr/>
            </a:pPr>
            <a:fld id="{8992ABC8-4A34-467B-BA4F-C638B1DAF29D}" type="slidenum">
              <a:rPr lang="en-US"/>
              <a:pPr>
                <a:defRPr/>
              </a:pPr>
              <a:t>‹#›</a:t>
            </a:fld>
            <a:endParaRPr lang="en-US"/>
          </a:p>
        </p:txBody>
      </p:sp>
    </p:spTree>
    <p:extLst>
      <p:ext uri="{BB962C8B-B14F-4D97-AF65-F5344CB8AC3E}">
        <p14:creationId xmlns:p14="http://schemas.microsoft.com/office/powerpoint/2010/main" val="135682950"/>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836613"/>
            <a:ext cx="8229600" cy="581025"/>
          </a:xfrm>
        </p:spPr>
        <p:txBody>
          <a:bodyPr/>
          <a:lstStyle/>
          <a:p>
            <a:r>
              <a:rPr lang="en-US" smtClean="0"/>
              <a:t>Click to edit Master title style</a:t>
            </a:r>
            <a:endParaRPr lang="en-CA"/>
          </a:p>
        </p:txBody>
      </p:sp>
      <p:sp>
        <p:nvSpPr>
          <p:cNvPr id="3" name="Text Placeholder 2"/>
          <p:cNvSpPr>
            <a:spLocks noGrp="1"/>
          </p:cNvSpPr>
          <p:nvPr>
            <p:ph type="body"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Content Placeholder 3"/>
          <p:cNvSpPr>
            <a:spLocks noGrp="1"/>
          </p:cNvSpPr>
          <p:nvPr>
            <p:ph sz="half" idx="2"/>
          </p:nvPr>
        </p:nvSpPr>
        <p:spPr>
          <a:xfrm>
            <a:off x="4648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Rectangle 4"/>
          <p:cNvSpPr>
            <a:spLocks noGrp="1" noChangeArrowheads="1"/>
          </p:cNvSpPr>
          <p:nvPr>
            <p:ph type="dt" sz="half" idx="10"/>
          </p:nvPr>
        </p:nvSpPr>
        <p:spPr/>
        <p:txBody>
          <a:bodyPr/>
          <a:lstStyle>
            <a:lvl1pPr defTabSz="457200">
              <a:defRPr>
                <a:cs typeface="Arial" charset="0"/>
              </a:defRPr>
            </a:lvl1pPr>
          </a:lstStyle>
          <a:p>
            <a:pPr>
              <a:defRPr/>
            </a:pPr>
            <a:endParaRPr lang="en-US"/>
          </a:p>
        </p:txBody>
      </p:sp>
      <p:sp>
        <p:nvSpPr>
          <p:cNvPr id="6" name="Rectangle 5"/>
          <p:cNvSpPr>
            <a:spLocks noGrp="1" noChangeArrowheads="1"/>
          </p:cNvSpPr>
          <p:nvPr>
            <p:ph type="ftr" sz="quarter" idx="11"/>
          </p:nvPr>
        </p:nvSpPr>
        <p:spPr/>
        <p:txBody>
          <a:bodyPr/>
          <a:lstStyle>
            <a:lvl1pPr defTabSz="457200">
              <a:defRPr>
                <a:cs typeface="Arial" charset="0"/>
              </a:defRPr>
            </a:lvl1pPr>
          </a:lstStyle>
          <a:p>
            <a:pPr>
              <a:defRPr/>
            </a:pPr>
            <a:endParaRPr lang="en-US"/>
          </a:p>
        </p:txBody>
      </p:sp>
      <p:sp>
        <p:nvSpPr>
          <p:cNvPr id="7" name="Rectangle 6"/>
          <p:cNvSpPr>
            <a:spLocks noGrp="1" noChangeArrowheads="1"/>
          </p:cNvSpPr>
          <p:nvPr>
            <p:ph type="sldNum" sz="quarter" idx="12"/>
          </p:nvPr>
        </p:nvSpPr>
        <p:spPr/>
        <p:txBody>
          <a:bodyPr/>
          <a:lstStyle>
            <a:lvl1pPr defTabSz="457200">
              <a:defRPr>
                <a:cs typeface="Arial" charset="0"/>
              </a:defRPr>
            </a:lvl1pPr>
          </a:lstStyle>
          <a:p>
            <a:pPr>
              <a:defRPr/>
            </a:pPr>
            <a:fld id="{905C9E72-1CB4-40ED-8314-BD1AFD3CA5F4}" type="slidenum">
              <a:rPr lang="en-US"/>
              <a:pPr>
                <a:defRPr/>
              </a:pPr>
              <a:t>‹#›</a:t>
            </a:fld>
            <a:endParaRPr lang="en-US"/>
          </a:p>
        </p:txBody>
      </p:sp>
    </p:spTree>
    <p:extLst>
      <p:ext uri="{BB962C8B-B14F-4D97-AF65-F5344CB8AC3E}">
        <p14:creationId xmlns:p14="http://schemas.microsoft.com/office/powerpoint/2010/main" val="1532590136"/>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Rectangle 4"/>
          <p:cNvSpPr>
            <a:spLocks noGrp="1" noChangeArrowheads="1"/>
          </p:cNvSpPr>
          <p:nvPr>
            <p:ph type="dt" sz="half" idx="10"/>
          </p:nvPr>
        </p:nvSpPr>
        <p:spPr/>
        <p:txBody>
          <a:bodyPr/>
          <a:lstStyle>
            <a:lvl1pPr defTabSz="457200" fontAlgn="auto">
              <a:spcBef>
                <a:spcPts val="0"/>
              </a:spcBef>
              <a:spcAft>
                <a:spcPts val="0"/>
              </a:spcAft>
              <a:defRPr>
                <a:cs typeface="Arial" charset="0"/>
              </a:defRPr>
            </a:lvl1pPr>
          </a:lstStyle>
          <a:p>
            <a:pPr>
              <a:defRPr/>
            </a:pPr>
            <a:endParaRPr lang="en-US"/>
          </a:p>
        </p:txBody>
      </p:sp>
      <p:sp>
        <p:nvSpPr>
          <p:cNvPr id="5" name="Rectangle 5"/>
          <p:cNvSpPr>
            <a:spLocks noGrp="1" noChangeArrowheads="1"/>
          </p:cNvSpPr>
          <p:nvPr>
            <p:ph type="ftr" sz="quarter" idx="11"/>
          </p:nvPr>
        </p:nvSpPr>
        <p:spPr/>
        <p:txBody>
          <a:bodyPr/>
          <a:lstStyle>
            <a:lvl1pPr defTabSz="457200" fontAlgn="auto">
              <a:spcBef>
                <a:spcPts val="0"/>
              </a:spcBef>
              <a:spcAft>
                <a:spcPts val="0"/>
              </a:spcAft>
              <a:defRPr>
                <a:cs typeface="Arial" charset="0"/>
              </a:defRPr>
            </a:lvl1pPr>
          </a:lstStyle>
          <a:p>
            <a:pPr>
              <a:defRPr/>
            </a:pPr>
            <a:endParaRPr lang="en-US"/>
          </a:p>
        </p:txBody>
      </p:sp>
      <p:sp>
        <p:nvSpPr>
          <p:cNvPr id="6" name="Rectangle 6"/>
          <p:cNvSpPr>
            <a:spLocks noGrp="1" noChangeArrowheads="1"/>
          </p:cNvSpPr>
          <p:nvPr>
            <p:ph type="sldNum" sz="quarter" idx="12"/>
          </p:nvPr>
        </p:nvSpPr>
        <p:spPr/>
        <p:txBody>
          <a:bodyPr/>
          <a:lstStyle>
            <a:lvl1pPr defTabSz="457200" fontAlgn="auto">
              <a:spcBef>
                <a:spcPts val="0"/>
              </a:spcBef>
              <a:spcAft>
                <a:spcPts val="0"/>
              </a:spcAft>
              <a:defRPr>
                <a:cs typeface="Arial" charset="0"/>
              </a:defRPr>
            </a:lvl1pPr>
          </a:lstStyle>
          <a:p>
            <a:pPr>
              <a:defRPr/>
            </a:pPr>
            <a:fld id="{EA2E6D0A-9E20-4FDB-B2C8-EF6D4232DB3C}" type="slidenum">
              <a:rPr lang="en-US"/>
              <a:pPr>
                <a:defRPr/>
              </a:pPr>
              <a:t>‹#›</a:t>
            </a:fld>
            <a:endParaRPr lang="en-US"/>
          </a:p>
        </p:txBody>
      </p:sp>
    </p:spTree>
    <p:extLst>
      <p:ext uri="{BB962C8B-B14F-4D97-AF65-F5344CB8AC3E}">
        <p14:creationId xmlns:p14="http://schemas.microsoft.com/office/powerpoint/2010/main" val="273384165"/>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CA"/>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p:txBody>
          <a:bodyPr/>
          <a:lstStyle>
            <a:lvl1pPr defTabSz="457200" fontAlgn="auto">
              <a:spcBef>
                <a:spcPts val="0"/>
              </a:spcBef>
              <a:spcAft>
                <a:spcPts val="0"/>
              </a:spcAft>
              <a:defRPr>
                <a:cs typeface="Arial" charset="0"/>
              </a:defRPr>
            </a:lvl1pPr>
          </a:lstStyle>
          <a:p>
            <a:pPr>
              <a:defRPr/>
            </a:pPr>
            <a:endParaRPr lang="en-US"/>
          </a:p>
        </p:txBody>
      </p:sp>
      <p:sp>
        <p:nvSpPr>
          <p:cNvPr id="5" name="Rectangle 5"/>
          <p:cNvSpPr>
            <a:spLocks noGrp="1" noChangeArrowheads="1"/>
          </p:cNvSpPr>
          <p:nvPr>
            <p:ph type="ftr" sz="quarter" idx="11"/>
          </p:nvPr>
        </p:nvSpPr>
        <p:spPr/>
        <p:txBody>
          <a:bodyPr/>
          <a:lstStyle>
            <a:lvl1pPr defTabSz="457200" fontAlgn="auto">
              <a:spcBef>
                <a:spcPts val="0"/>
              </a:spcBef>
              <a:spcAft>
                <a:spcPts val="0"/>
              </a:spcAft>
              <a:defRPr>
                <a:cs typeface="Arial" charset="0"/>
              </a:defRPr>
            </a:lvl1pPr>
          </a:lstStyle>
          <a:p>
            <a:pPr>
              <a:defRPr/>
            </a:pPr>
            <a:endParaRPr lang="en-US"/>
          </a:p>
        </p:txBody>
      </p:sp>
      <p:sp>
        <p:nvSpPr>
          <p:cNvPr id="6" name="Rectangle 6"/>
          <p:cNvSpPr>
            <a:spLocks noGrp="1" noChangeArrowheads="1"/>
          </p:cNvSpPr>
          <p:nvPr>
            <p:ph type="sldNum" sz="quarter" idx="12"/>
          </p:nvPr>
        </p:nvSpPr>
        <p:spPr/>
        <p:txBody>
          <a:bodyPr/>
          <a:lstStyle>
            <a:lvl1pPr defTabSz="457200" fontAlgn="auto">
              <a:spcBef>
                <a:spcPts val="0"/>
              </a:spcBef>
              <a:spcAft>
                <a:spcPts val="0"/>
              </a:spcAft>
              <a:defRPr>
                <a:cs typeface="Arial" charset="0"/>
              </a:defRPr>
            </a:lvl1pPr>
          </a:lstStyle>
          <a:p>
            <a:pPr>
              <a:defRPr/>
            </a:pPr>
            <a:fld id="{044411FC-C1A1-46DB-83A4-20C36AE8D018}" type="slidenum">
              <a:rPr lang="en-US"/>
              <a:pPr>
                <a:defRPr/>
              </a:pPr>
              <a:t>‹#›</a:t>
            </a:fld>
            <a:endParaRPr lang="en-US"/>
          </a:p>
        </p:txBody>
      </p:sp>
    </p:spTree>
    <p:extLst>
      <p:ext uri="{BB962C8B-B14F-4D97-AF65-F5344CB8AC3E}">
        <p14:creationId xmlns:p14="http://schemas.microsoft.com/office/powerpoint/2010/main" val="2555860569"/>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Rectangle 4"/>
          <p:cNvSpPr>
            <a:spLocks noGrp="1" noChangeArrowheads="1"/>
          </p:cNvSpPr>
          <p:nvPr>
            <p:ph type="dt" sz="half" idx="10"/>
          </p:nvPr>
        </p:nvSpPr>
        <p:spPr/>
        <p:txBody>
          <a:bodyPr/>
          <a:lstStyle>
            <a:lvl1pPr defTabSz="457200" fontAlgn="auto">
              <a:spcBef>
                <a:spcPts val="0"/>
              </a:spcBef>
              <a:spcAft>
                <a:spcPts val="0"/>
              </a:spcAft>
              <a:defRPr>
                <a:cs typeface="Arial" charset="0"/>
              </a:defRPr>
            </a:lvl1pPr>
          </a:lstStyle>
          <a:p>
            <a:pPr>
              <a:defRPr/>
            </a:pPr>
            <a:endParaRPr lang="en-US"/>
          </a:p>
        </p:txBody>
      </p:sp>
      <p:sp>
        <p:nvSpPr>
          <p:cNvPr id="6" name="Rectangle 5"/>
          <p:cNvSpPr>
            <a:spLocks noGrp="1" noChangeArrowheads="1"/>
          </p:cNvSpPr>
          <p:nvPr>
            <p:ph type="ftr" sz="quarter" idx="11"/>
          </p:nvPr>
        </p:nvSpPr>
        <p:spPr/>
        <p:txBody>
          <a:bodyPr/>
          <a:lstStyle>
            <a:lvl1pPr defTabSz="457200" fontAlgn="auto">
              <a:spcBef>
                <a:spcPts val="0"/>
              </a:spcBef>
              <a:spcAft>
                <a:spcPts val="0"/>
              </a:spcAft>
              <a:defRPr>
                <a:cs typeface="Arial" charset="0"/>
              </a:defRPr>
            </a:lvl1pPr>
          </a:lstStyle>
          <a:p>
            <a:pPr>
              <a:defRPr/>
            </a:pPr>
            <a:endParaRPr lang="en-US"/>
          </a:p>
        </p:txBody>
      </p:sp>
      <p:sp>
        <p:nvSpPr>
          <p:cNvPr id="7" name="Rectangle 6"/>
          <p:cNvSpPr>
            <a:spLocks noGrp="1" noChangeArrowheads="1"/>
          </p:cNvSpPr>
          <p:nvPr>
            <p:ph type="sldNum" sz="quarter" idx="12"/>
          </p:nvPr>
        </p:nvSpPr>
        <p:spPr/>
        <p:txBody>
          <a:bodyPr/>
          <a:lstStyle>
            <a:lvl1pPr defTabSz="457200" fontAlgn="auto">
              <a:spcBef>
                <a:spcPts val="0"/>
              </a:spcBef>
              <a:spcAft>
                <a:spcPts val="0"/>
              </a:spcAft>
              <a:defRPr>
                <a:cs typeface="Arial" charset="0"/>
              </a:defRPr>
            </a:lvl1pPr>
          </a:lstStyle>
          <a:p>
            <a:pPr>
              <a:defRPr/>
            </a:pPr>
            <a:fld id="{B9941A16-7714-4817-903F-A7B3DA8C07CE}" type="slidenum">
              <a:rPr lang="en-US"/>
              <a:pPr>
                <a:defRPr/>
              </a:pPr>
              <a:t>‹#›</a:t>
            </a:fld>
            <a:endParaRPr lang="en-US"/>
          </a:p>
        </p:txBody>
      </p:sp>
    </p:spTree>
    <p:extLst>
      <p:ext uri="{BB962C8B-B14F-4D97-AF65-F5344CB8AC3E}">
        <p14:creationId xmlns:p14="http://schemas.microsoft.com/office/powerpoint/2010/main" val="217454524"/>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CA"/>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7" name="Rectangle 4"/>
          <p:cNvSpPr>
            <a:spLocks noGrp="1" noChangeArrowheads="1"/>
          </p:cNvSpPr>
          <p:nvPr>
            <p:ph type="dt" sz="half" idx="10"/>
          </p:nvPr>
        </p:nvSpPr>
        <p:spPr/>
        <p:txBody>
          <a:bodyPr/>
          <a:lstStyle>
            <a:lvl1pPr defTabSz="457200" fontAlgn="auto">
              <a:spcBef>
                <a:spcPts val="0"/>
              </a:spcBef>
              <a:spcAft>
                <a:spcPts val="0"/>
              </a:spcAft>
              <a:defRPr>
                <a:cs typeface="Arial" charset="0"/>
              </a:defRPr>
            </a:lvl1pPr>
          </a:lstStyle>
          <a:p>
            <a:pPr>
              <a:defRPr/>
            </a:pPr>
            <a:endParaRPr lang="en-US"/>
          </a:p>
        </p:txBody>
      </p:sp>
      <p:sp>
        <p:nvSpPr>
          <p:cNvPr id="8" name="Rectangle 5"/>
          <p:cNvSpPr>
            <a:spLocks noGrp="1" noChangeArrowheads="1"/>
          </p:cNvSpPr>
          <p:nvPr>
            <p:ph type="ftr" sz="quarter" idx="11"/>
          </p:nvPr>
        </p:nvSpPr>
        <p:spPr/>
        <p:txBody>
          <a:bodyPr/>
          <a:lstStyle>
            <a:lvl1pPr defTabSz="457200" fontAlgn="auto">
              <a:spcBef>
                <a:spcPts val="0"/>
              </a:spcBef>
              <a:spcAft>
                <a:spcPts val="0"/>
              </a:spcAft>
              <a:defRPr>
                <a:cs typeface="Arial" charset="0"/>
              </a:defRPr>
            </a:lvl1pPr>
          </a:lstStyle>
          <a:p>
            <a:pPr>
              <a:defRPr/>
            </a:pPr>
            <a:endParaRPr lang="en-US"/>
          </a:p>
        </p:txBody>
      </p:sp>
      <p:sp>
        <p:nvSpPr>
          <p:cNvPr id="9" name="Rectangle 6"/>
          <p:cNvSpPr>
            <a:spLocks noGrp="1" noChangeArrowheads="1"/>
          </p:cNvSpPr>
          <p:nvPr>
            <p:ph type="sldNum" sz="quarter" idx="12"/>
          </p:nvPr>
        </p:nvSpPr>
        <p:spPr/>
        <p:txBody>
          <a:bodyPr/>
          <a:lstStyle>
            <a:lvl1pPr defTabSz="457200" fontAlgn="auto">
              <a:spcBef>
                <a:spcPts val="0"/>
              </a:spcBef>
              <a:spcAft>
                <a:spcPts val="0"/>
              </a:spcAft>
              <a:defRPr>
                <a:cs typeface="Arial" charset="0"/>
              </a:defRPr>
            </a:lvl1pPr>
          </a:lstStyle>
          <a:p>
            <a:pPr>
              <a:defRPr/>
            </a:pPr>
            <a:fld id="{016025E3-CECE-4A32-8729-E7271537644F}" type="slidenum">
              <a:rPr lang="en-US"/>
              <a:pPr>
                <a:defRPr/>
              </a:pPr>
              <a:t>‹#›</a:t>
            </a:fld>
            <a:endParaRPr lang="en-US"/>
          </a:p>
        </p:txBody>
      </p:sp>
    </p:spTree>
    <p:extLst>
      <p:ext uri="{BB962C8B-B14F-4D97-AF65-F5344CB8AC3E}">
        <p14:creationId xmlns:p14="http://schemas.microsoft.com/office/powerpoint/2010/main" val="24328885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Rectangle 4"/>
          <p:cNvSpPr>
            <a:spLocks noGrp="1" noChangeArrowheads="1"/>
          </p:cNvSpPr>
          <p:nvPr>
            <p:ph type="dt" sz="half" idx="10"/>
          </p:nvPr>
        </p:nvSpPr>
        <p:spPr/>
        <p:txBody>
          <a:bodyPr/>
          <a:lstStyle>
            <a:lvl1pPr defTabSz="457200" fontAlgn="auto">
              <a:spcBef>
                <a:spcPts val="0"/>
              </a:spcBef>
              <a:spcAft>
                <a:spcPts val="0"/>
              </a:spcAft>
              <a:defRPr>
                <a:cs typeface="Arial" charset="0"/>
              </a:defRPr>
            </a:lvl1pPr>
          </a:lstStyle>
          <a:p>
            <a:pPr>
              <a:defRPr/>
            </a:pPr>
            <a:endParaRPr lang="en-US"/>
          </a:p>
        </p:txBody>
      </p:sp>
      <p:sp>
        <p:nvSpPr>
          <p:cNvPr id="6" name="Rectangle 5"/>
          <p:cNvSpPr>
            <a:spLocks noGrp="1" noChangeArrowheads="1"/>
          </p:cNvSpPr>
          <p:nvPr>
            <p:ph type="ftr" sz="quarter" idx="11"/>
          </p:nvPr>
        </p:nvSpPr>
        <p:spPr/>
        <p:txBody>
          <a:bodyPr/>
          <a:lstStyle>
            <a:lvl1pPr defTabSz="457200" fontAlgn="auto">
              <a:spcBef>
                <a:spcPts val="0"/>
              </a:spcBef>
              <a:spcAft>
                <a:spcPts val="0"/>
              </a:spcAft>
              <a:defRPr>
                <a:cs typeface="Arial" charset="0"/>
              </a:defRPr>
            </a:lvl1pPr>
          </a:lstStyle>
          <a:p>
            <a:pPr>
              <a:defRPr/>
            </a:pPr>
            <a:endParaRPr lang="en-US"/>
          </a:p>
        </p:txBody>
      </p:sp>
      <p:sp>
        <p:nvSpPr>
          <p:cNvPr id="7" name="Rectangle 6"/>
          <p:cNvSpPr>
            <a:spLocks noGrp="1" noChangeArrowheads="1"/>
          </p:cNvSpPr>
          <p:nvPr>
            <p:ph type="sldNum" sz="quarter" idx="12"/>
          </p:nvPr>
        </p:nvSpPr>
        <p:spPr/>
        <p:txBody>
          <a:bodyPr/>
          <a:lstStyle>
            <a:lvl1pPr defTabSz="457200" fontAlgn="auto">
              <a:spcBef>
                <a:spcPts val="0"/>
              </a:spcBef>
              <a:spcAft>
                <a:spcPts val="0"/>
              </a:spcAft>
              <a:defRPr>
                <a:cs typeface="Arial" charset="0"/>
              </a:defRPr>
            </a:lvl1pPr>
          </a:lstStyle>
          <a:p>
            <a:pPr>
              <a:defRPr/>
            </a:pPr>
            <a:fld id="{901214F8-C161-422C-9C83-F22957E04838}" type="slidenum">
              <a:rPr lang="en-US"/>
              <a:pPr>
                <a:defRPr/>
              </a:pPr>
              <a:t>‹#›</a:t>
            </a:fld>
            <a:endParaRPr lang="en-US"/>
          </a:p>
        </p:txBody>
      </p:sp>
    </p:spTree>
    <p:extLst>
      <p:ext uri="{BB962C8B-B14F-4D97-AF65-F5344CB8AC3E}">
        <p14:creationId xmlns:p14="http://schemas.microsoft.com/office/powerpoint/2010/main" val="2553103467"/>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Rectangle 4"/>
          <p:cNvSpPr>
            <a:spLocks noGrp="1" noChangeArrowheads="1"/>
          </p:cNvSpPr>
          <p:nvPr>
            <p:ph type="dt" sz="half" idx="10"/>
          </p:nvPr>
        </p:nvSpPr>
        <p:spPr/>
        <p:txBody>
          <a:bodyPr/>
          <a:lstStyle>
            <a:lvl1pPr defTabSz="457200" fontAlgn="auto">
              <a:spcBef>
                <a:spcPts val="0"/>
              </a:spcBef>
              <a:spcAft>
                <a:spcPts val="0"/>
              </a:spcAft>
              <a:defRPr>
                <a:cs typeface="Arial" charset="0"/>
              </a:defRPr>
            </a:lvl1pPr>
          </a:lstStyle>
          <a:p>
            <a:pPr>
              <a:defRPr/>
            </a:pPr>
            <a:endParaRPr lang="en-US"/>
          </a:p>
        </p:txBody>
      </p:sp>
      <p:sp>
        <p:nvSpPr>
          <p:cNvPr id="4" name="Rectangle 5"/>
          <p:cNvSpPr>
            <a:spLocks noGrp="1" noChangeArrowheads="1"/>
          </p:cNvSpPr>
          <p:nvPr>
            <p:ph type="ftr" sz="quarter" idx="11"/>
          </p:nvPr>
        </p:nvSpPr>
        <p:spPr/>
        <p:txBody>
          <a:bodyPr/>
          <a:lstStyle>
            <a:lvl1pPr defTabSz="457200" fontAlgn="auto">
              <a:spcBef>
                <a:spcPts val="0"/>
              </a:spcBef>
              <a:spcAft>
                <a:spcPts val="0"/>
              </a:spcAft>
              <a:defRPr>
                <a:cs typeface="Arial" charset="0"/>
              </a:defRPr>
            </a:lvl1pPr>
          </a:lstStyle>
          <a:p>
            <a:pPr>
              <a:defRPr/>
            </a:pPr>
            <a:endParaRPr lang="en-US"/>
          </a:p>
        </p:txBody>
      </p:sp>
      <p:sp>
        <p:nvSpPr>
          <p:cNvPr id="5" name="Rectangle 6"/>
          <p:cNvSpPr>
            <a:spLocks noGrp="1" noChangeArrowheads="1"/>
          </p:cNvSpPr>
          <p:nvPr>
            <p:ph type="sldNum" sz="quarter" idx="12"/>
          </p:nvPr>
        </p:nvSpPr>
        <p:spPr/>
        <p:txBody>
          <a:bodyPr/>
          <a:lstStyle>
            <a:lvl1pPr defTabSz="457200" fontAlgn="auto">
              <a:spcBef>
                <a:spcPts val="0"/>
              </a:spcBef>
              <a:spcAft>
                <a:spcPts val="0"/>
              </a:spcAft>
              <a:defRPr>
                <a:cs typeface="Arial" charset="0"/>
              </a:defRPr>
            </a:lvl1pPr>
          </a:lstStyle>
          <a:p>
            <a:pPr>
              <a:defRPr/>
            </a:pPr>
            <a:fld id="{27F9D331-3E30-429E-972C-746E1653B1B1}" type="slidenum">
              <a:rPr lang="en-US"/>
              <a:pPr>
                <a:defRPr/>
              </a:pPr>
              <a:t>‹#›</a:t>
            </a:fld>
            <a:endParaRPr lang="en-US"/>
          </a:p>
        </p:txBody>
      </p:sp>
    </p:spTree>
    <p:extLst>
      <p:ext uri="{BB962C8B-B14F-4D97-AF65-F5344CB8AC3E}">
        <p14:creationId xmlns:p14="http://schemas.microsoft.com/office/powerpoint/2010/main" val="3771190225"/>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defTabSz="457200" fontAlgn="auto">
              <a:spcBef>
                <a:spcPts val="0"/>
              </a:spcBef>
              <a:spcAft>
                <a:spcPts val="0"/>
              </a:spcAft>
              <a:defRPr>
                <a:cs typeface="Arial" charset="0"/>
              </a:defRPr>
            </a:lvl1pPr>
          </a:lstStyle>
          <a:p>
            <a:pPr>
              <a:defRPr/>
            </a:pPr>
            <a:endParaRPr lang="en-US"/>
          </a:p>
        </p:txBody>
      </p:sp>
      <p:sp>
        <p:nvSpPr>
          <p:cNvPr id="3" name="Rectangle 5"/>
          <p:cNvSpPr>
            <a:spLocks noGrp="1" noChangeArrowheads="1"/>
          </p:cNvSpPr>
          <p:nvPr>
            <p:ph type="ftr" sz="quarter" idx="11"/>
          </p:nvPr>
        </p:nvSpPr>
        <p:spPr/>
        <p:txBody>
          <a:bodyPr/>
          <a:lstStyle>
            <a:lvl1pPr defTabSz="457200" fontAlgn="auto">
              <a:spcBef>
                <a:spcPts val="0"/>
              </a:spcBef>
              <a:spcAft>
                <a:spcPts val="0"/>
              </a:spcAft>
              <a:defRPr>
                <a:cs typeface="Arial" charset="0"/>
              </a:defRPr>
            </a:lvl1pPr>
          </a:lstStyle>
          <a:p>
            <a:pPr>
              <a:defRPr/>
            </a:pPr>
            <a:endParaRPr lang="en-US"/>
          </a:p>
        </p:txBody>
      </p:sp>
      <p:sp>
        <p:nvSpPr>
          <p:cNvPr id="4" name="Rectangle 6"/>
          <p:cNvSpPr>
            <a:spLocks noGrp="1" noChangeArrowheads="1"/>
          </p:cNvSpPr>
          <p:nvPr>
            <p:ph type="sldNum" sz="quarter" idx="12"/>
          </p:nvPr>
        </p:nvSpPr>
        <p:spPr/>
        <p:txBody>
          <a:bodyPr/>
          <a:lstStyle>
            <a:lvl1pPr defTabSz="457200" fontAlgn="auto">
              <a:spcBef>
                <a:spcPts val="0"/>
              </a:spcBef>
              <a:spcAft>
                <a:spcPts val="0"/>
              </a:spcAft>
              <a:defRPr>
                <a:cs typeface="Arial" charset="0"/>
              </a:defRPr>
            </a:lvl1pPr>
          </a:lstStyle>
          <a:p>
            <a:pPr>
              <a:defRPr/>
            </a:pPr>
            <a:fld id="{FC57F30C-AE1A-44F9-9923-23AE6BA0CEC5}" type="slidenum">
              <a:rPr lang="en-US"/>
              <a:pPr>
                <a:defRPr/>
              </a:pPr>
              <a:t>‹#›</a:t>
            </a:fld>
            <a:endParaRPr lang="en-US"/>
          </a:p>
        </p:txBody>
      </p:sp>
    </p:spTree>
    <p:extLst>
      <p:ext uri="{BB962C8B-B14F-4D97-AF65-F5344CB8AC3E}">
        <p14:creationId xmlns:p14="http://schemas.microsoft.com/office/powerpoint/2010/main" val="1458947735"/>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CA"/>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defTabSz="457200" fontAlgn="auto">
              <a:spcBef>
                <a:spcPts val="0"/>
              </a:spcBef>
              <a:spcAft>
                <a:spcPts val="0"/>
              </a:spcAft>
              <a:defRPr>
                <a:cs typeface="Arial" charset="0"/>
              </a:defRPr>
            </a:lvl1pPr>
          </a:lstStyle>
          <a:p>
            <a:pPr>
              <a:defRPr/>
            </a:pPr>
            <a:endParaRPr lang="en-US"/>
          </a:p>
        </p:txBody>
      </p:sp>
      <p:sp>
        <p:nvSpPr>
          <p:cNvPr id="6" name="Rectangle 5"/>
          <p:cNvSpPr>
            <a:spLocks noGrp="1" noChangeArrowheads="1"/>
          </p:cNvSpPr>
          <p:nvPr>
            <p:ph type="ftr" sz="quarter" idx="11"/>
          </p:nvPr>
        </p:nvSpPr>
        <p:spPr/>
        <p:txBody>
          <a:bodyPr/>
          <a:lstStyle>
            <a:lvl1pPr defTabSz="457200" fontAlgn="auto">
              <a:spcBef>
                <a:spcPts val="0"/>
              </a:spcBef>
              <a:spcAft>
                <a:spcPts val="0"/>
              </a:spcAft>
              <a:defRPr>
                <a:cs typeface="Arial" charset="0"/>
              </a:defRPr>
            </a:lvl1pPr>
          </a:lstStyle>
          <a:p>
            <a:pPr>
              <a:defRPr/>
            </a:pPr>
            <a:endParaRPr lang="en-US"/>
          </a:p>
        </p:txBody>
      </p:sp>
      <p:sp>
        <p:nvSpPr>
          <p:cNvPr id="7" name="Rectangle 6"/>
          <p:cNvSpPr>
            <a:spLocks noGrp="1" noChangeArrowheads="1"/>
          </p:cNvSpPr>
          <p:nvPr>
            <p:ph type="sldNum" sz="quarter" idx="12"/>
          </p:nvPr>
        </p:nvSpPr>
        <p:spPr/>
        <p:txBody>
          <a:bodyPr/>
          <a:lstStyle>
            <a:lvl1pPr defTabSz="457200" fontAlgn="auto">
              <a:spcBef>
                <a:spcPts val="0"/>
              </a:spcBef>
              <a:spcAft>
                <a:spcPts val="0"/>
              </a:spcAft>
              <a:defRPr>
                <a:cs typeface="Arial" charset="0"/>
              </a:defRPr>
            </a:lvl1pPr>
          </a:lstStyle>
          <a:p>
            <a:pPr>
              <a:defRPr/>
            </a:pPr>
            <a:fld id="{A2DB39DF-AC60-4C89-896A-8D7488D828A2}" type="slidenum">
              <a:rPr lang="en-US"/>
              <a:pPr>
                <a:defRPr/>
              </a:pPr>
              <a:t>‹#›</a:t>
            </a:fld>
            <a:endParaRPr lang="en-US"/>
          </a:p>
        </p:txBody>
      </p:sp>
    </p:spTree>
    <p:extLst>
      <p:ext uri="{BB962C8B-B14F-4D97-AF65-F5344CB8AC3E}">
        <p14:creationId xmlns:p14="http://schemas.microsoft.com/office/powerpoint/2010/main" val="1152568311"/>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CA"/>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CA"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defTabSz="457200" fontAlgn="auto">
              <a:spcBef>
                <a:spcPts val="0"/>
              </a:spcBef>
              <a:spcAft>
                <a:spcPts val="0"/>
              </a:spcAft>
              <a:defRPr>
                <a:cs typeface="Arial" charset="0"/>
              </a:defRPr>
            </a:lvl1pPr>
          </a:lstStyle>
          <a:p>
            <a:pPr>
              <a:defRPr/>
            </a:pPr>
            <a:endParaRPr lang="en-US"/>
          </a:p>
        </p:txBody>
      </p:sp>
      <p:sp>
        <p:nvSpPr>
          <p:cNvPr id="6" name="Rectangle 5"/>
          <p:cNvSpPr>
            <a:spLocks noGrp="1" noChangeArrowheads="1"/>
          </p:cNvSpPr>
          <p:nvPr>
            <p:ph type="ftr" sz="quarter" idx="11"/>
          </p:nvPr>
        </p:nvSpPr>
        <p:spPr/>
        <p:txBody>
          <a:bodyPr/>
          <a:lstStyle>
            <a:lvl1pPr defTabSz="457200" fontAlgn="auto">
              <a:spcBef>
                <a:spcPts val="0"/>
              </a:spcBef>
              <a:spcAft>
                <a:spcPts val="0"/>
              </a:spcAft>
              <a:defRPr>
                <a:cs typeface="Arial" charset="0"/>
              </a:defRPr>
            </a:lvl1pPr>
          </a:lstStyle>
          <a:p>
            <a:pPr>
              <a:defRPr/>
            </a:pPr>
            <a:endParaRPr lang="en-US"/>
          </a:p>
        </p:txBody>
      </p:sp>
      <p:sp>
        <p:nvSpPr>
          <p:cNvPr id="7" name="Rectangle 6"/>
          <p:cNvSpPr>
            <a:spLocks noGrp="1" noChangeArrowheads="1"/>
          </p:cNvSpPr>
          <p:nvPr>
            <p:ph type="sldNum" sz="quarter" idx="12"/>
          </p:nvPr>
        </p:nvSpPr>
        <p:spPr/>
        <p:txBody>
          <a:bodyPr/>
          <a:lstStyle>
            <a:lvl1pPr defTabSz="457200" fontAlgn="auto">
              <a:spcBef>
                <a:spcPts val="0"/>
              </a:spcBef>
              <a:spcAft>
                <a:spcPts val="0"/>
              </a:spcAft>
              <a:defRPr>
                <a:cs typeface="Arial" charset="0"/>
              </a:defRPr>
            </a:lvl1pPr>
          </a:lstStyle>
          <a:p>
            <a:pPr>
              <a:defRPr/>
            </a:pPr>
            <a:fld id="{1E8C1844-B393-4F55-BB5A-6F7CDD810002}" type="slidenum">
              <a:rPr lang="en-US"/>
              <a:pPr>
                <a:defRPr/>
              </a:pPr>
              <a:t>‹#›</a:t>
            </a:fld>
            <a:endParaRPr lang="en-US"/>
          </a:p>
        </p:txBody>
      </p:sp>
    </p:spTree>
    <p:extLst>
      <p:ext uri="{BB962C8B-B14F-4D97-AF65-F5344CB8AC3E}">
        <p14:creationId xmlns:p14="http://schemas.microsoft.com/office/powerpoint/2010/main" val="3457839380"/>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Rectangle 4"/>
          <p:cNvSpPr>
            <a:spLocks noGrp="1" noChangeArrowheads="1"/>
          </p:cNvSpPr>
          <p:nvPr>
            <p:ph type="dt" sz="half" idx="10"/>
          </p:nvPr>
        </p:nvSpPr>
        <p:spPr/>
        <p:txBody>
          <a:bodyPr/>
          <a:lstStyle>
            <a:lvl1pPr defTabSz="457200" fontAlgn="auto">
              <a:spcBef>
                <a:spcPts val="0"/>
              </a:spcBef>
              <a:spcAft>
                <a:spcPts val="0"/>
              </a:spcAft>
              <a:defRPr>
                <a:cs typeface="Arial" charset="0"/>
              </a:defRPr>
            </a:lvl1pPr>
          </a:lstStyle>
          <a:p>
            <a:pPr>
              <a:defRPr/>
            </a:pPr>
            <a:endParaRPr lang="en-US"/>
          </a:p>
        </p:txBody>
      </p:sp>
      <p:sp>
        <p:nvSpPr>
          <p:cNvPr id="5" name="Rectangle 5"/>
          <p:cNvSpPr>
            <a:spLocks noGrp="1" noChangeArrowheads="1"/>
          </p:cNvSpPr>
          <p:nvPr>
            <p:ph type="ftr" sz="quarter" idx="11"/>
          </p:nvPr>
        </p:nvSpPr>
        <p:spPr/>
        <p:txBody>
          <a:bodyPr/>
          <a:lstStyle>
            <a:lvl1pPr defTabSz="457200" fontAlgn="auto">
              <a:spcBef>
                <a:spcPts val="0"/>
              </a:spcBef>
              <a:spcAft>
                <a:spcPts val="0"/>
              </a:spcAft>
              <a:defRPr>
                <a:cs typeface="Arial" charset="0"/>
              </a:defRPr>
            </a:lvl1pPr>
          </a:lstStyle>
          <a:p>
            <a:pPr>
              <a:defRPr/>
            </a:pPr>
            <a:endParaRPr lang="en-US"/>
          </a:p>
        </p:txBody>
      </p:sp>
      <p:sp>
        <p:nvSpPr>
          <p:cNvPr id="6" name="Rectangle 6"/>
          <p:cNvSpPr>
            <a:spLocks noGrp="1" noChangeArrowheads="1"/>
          </p:cNvSpPr>
          <p:nvPr>
            <p:ph type="sldNum" sz="quarter" idx="12"/>
          </p:nvPr>
        </p:nvSpPr>
        <p:spPr/>
        <p:txBody>
          <a:bodyPr/>
          <a:lstStyle>
            <a:lvl1pPr defTabSz="457200" fontAlgn="auto">
              <a:spcBef>
                <a:spcPts val="0"/>
              </a:spcBef>
              <a:spcAft>
                <a:spcPts val="0"/>
              </a:spcAft>
              <a:defRPr>
                <a:cs typeface="Arial" charset="0"/>
              </a:defRPr>
            </a:lvl1pPr>
          </a:lstStyle>
          <a:p>
            <a:pPr>
              <a:defRPr/>
            </a:pPr>
            <a:fld id="{28F33AD6-CC35-4C0F-ACB6-11092AE0E114}" type="slidenum">
              <a:rPr lang="en-US"/>
              <a:pPr>
                <a:defRPr/>
              </a:pPr>
              <a:t>‹#›</a:t>
            </a:fld>
            <a:endParaRPr lang="en-US"/>
          </a:p>
        </p:txBody>
      </p:sp>
    </p:spTree>
    <p:extLst>
      <p:ext uri="{BB962C8B-B14F-4D97-AF65-F5344CB8AC3E}">
        <p14:creationId xmlns:p14="http://schemas.microsoft.com/office/powerpoint/2010/main" val="1415743118"/>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836613"/>
            <a:ext cx="2057400" cy="5289550"/>
          </a:xfrm>
        </p:spPr>
        <p:txBody>
          <a:bodyPr vert="eaVert"/>
          <a:lstStyle/>
          <a:p>
            <a:r>
              <a:rPr lang="en-US" smtClean="0"/>
              <a:t>Click to edit Master title style</a:t>
            </a:r>
            <a:endParaRPr lang="en-CA"/>
          </a:p>
        </p:txBody>
      </p:sp>
      <p:sp>
        <p:nvSpPr>
          <p:cNvPr id="3" name="Vertical Text Placeholder 2"/>
          <p:cNvSpPr>
            <a:spLocks noGrp="1"/>
          </p:cNvSpPr>
          <p:nvPr>
            <p:ph type="body" orient="vert" idx="1"/>
          </p:nvPr>
        </p:nvSpPr>
        <p:spPr>
          <a:xfrm>
            <a:off x="457200" y="836613"/>
            <a:ext cx="6019800" cy="52895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Rectangle 4"/>
          <p:cNvSpPr>
            <a:spLocks noGrp="1" noChangeArrowheads="1"/>
          </p:cNvSpPr>
          <p:nvPr>
            <p:ph type="dt" sz="half" idx="10"/>
          </p:nvPr>
        </p:nvSpPr>
        <p:spPr/>
        <p:txBody>
          <a:bodyPr/>
          <a:lstStyle>
            <a:lvl1pPr defTabSz="457200" fontAlgn="auto">
              <a:spcBef>
                <a:spcPts val="0"/>
              </a:spcBef>
              <a:spcAft>
                <a:spcPts val="0"/>
              </a:spcAft>
              <a:defRPr>
                <a:cs typeface="Arial" charset="0"/>
              </a:defRPr>
            </a:lvl1pPr>
          </a:lstStyle>
          <a:p>
            <a:pPr>
              <a:defRPr/>
            </a:pPr>
            <a:endParaRPr lang="en-US"/>
          </a:p>
        </p:txBody>
      </p:sp>
      <p:sp>
        <p:nvSpPr>
          <p:cNvPr id="5" name="Rectangle 5"/>
          <p:cNvSpPr>
            <a:spLocks noGrp="1" noChangeArrowheads="1"/>
          </p:cNvSpPr>
          <p:nvPr>
            <p:ph type="ftr" sz="quarter" idx="11"/>
          </p:nvPr>
        </p:nvSpPr>
        <p:spPr/>
        <p:txBody>
          <a:bodyPr/>
          <a:lstStyle>
            <a:lvl1pPr defTabSz="457200" fontAlgn="auto">
              <a:spcBef>
                <a:spcPts val="0"/>
              </a:spcBef>
              <a:spcAft>
                <a:spcPts val="0"/>
              </a:spcAft>
              <a:defRPr>
                <a:cs typeface="Arial" charset="0"/>
              </a:defRPr>
            </a:lvl1pPr>
          </a:lstStyle>
          <a:p>
            <a:pPr>
              <a:defRPr/>
            </a:pPr>
            <a:endParaRPr lang="en-US"/>
          </a:p>
        </p:txBody>
      </p:sp>
      <p:sp>
        <p:nvSpPr>
          <p:cNvPr id="6" name="Rectangle 6"/>
          <p:cNvSpPr>
            <a:spLocks noGrp="1" noChangeArrowheads="1"/>
          </p:cNvSpPr>
          <p:nvPr>
            <p:ph type="sldNum" sz="quarter" idx="12"/>
          </p:nvPr>
        </p:nvSpPr>
        <p:spPr/>
        <p:txBody>
          <a:bodyPr/>
          <a:lstStyle>
            <a:lvl1pPr defTabSz="457200" fontAlgn="auto">
              <a:spcBef>
                <a:spcPts val="0"/>
              </a:spcBef>
              <a:spcAft>
                <a:spcPts val="0"/>
              </a:spcAft>
              <a:defRPr>
                <a:cs typeface="Arial" charset="0"/>
              </a:defRPr>
            </a:lvl1pPr>
          </a:lstStyle>
          <a:p>
            <a:pPr>
              <a:defRPr/>
            </a:pPr>
            <a:fld id="{DDE27540-5AD2-4771-9365-C2401E09AEA2}" type="slidenum">
              <a:rPr lang="en-US"/>
              <a:pPr>
                <a:defRPr/>
              </a:pPr>
              <a:t>‹#›</a:t>
            </a:fld>
            <a:endParaRPr lang="en-US"/>
          </a:p>
        </p:txBody>
      </p:sp>
    </p:spTree>
    <p:extLst>
      <p:ext uri="{BB962C8B-B14F-4D97-AF65-F5344CB8AC3E}">
        <p14:creationId xmlns:p14="http://schemas.microsoft.com/office/powerpoint/2010/main" val="1549856005"/>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836613"/>
            <a:ext cx="8229600" cy="581025"/>
          </a:xfrm>
        </p:spPr>
        <p:txBody>
          <a:bodyPr/>
          <a:lstStyle/>
          <a:p>
            <a:r>
              <a:rPr lang="en-US" smtClean="0"/>
              <a:t>Click to edit Master title style</a:t>
            </a:r>
            <a:endParaRPr lang="en-CA"/>
          </a:p>
        </p:txBody>
      </p:sp>
      <p:sp>
        <p:nvSpPr>
          <p:cNvPr id="3" name="Text Placeholder 2"/>
          <p:cNvSpPr>
            <a:spLocks noGrp="1"/>
          </p:cNvSpPr>
          <p:nvPr>
            <p:ph type="body"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Content Placeholder 3"/>
          <p:cNvSpPr>
            <a:spLocks noGrp="1"/>
          </p:cNvSpPr>
          <p:nvPr>
            <p:ph sz="half" idx="2"/>
          </p:nvPr>
        </p:nvSpPr>
        <p:spPr>
          <a:xfrm>
            <a:off x="4648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Rectangle 4"/>
          <p:cNvSpPr>
            <a:spLocks noGrp="1" noChangeArrowheads="1"/>
          </p:cNvSpPr>
          <p:nvPr>
            <p:ph type="dt" sz="half" idx="10"/>
          </p:nvPr>
        </p:nvSpPr>
        <p:spPr/>
        <p:txBody>
          <a:bodyPr/>
          <a:lstStyle>
            <a:lvl1pPr defTabSz="457200" fontAlgn="auto">
              <a:spcBef>
                <a:spcPts val="0"/>
              </a:spcBef>
              <a:spcAft>
                <a:spcPts val="0"/>
              </a:spcAft>
              <a:defRPr>
                <a:cs typeface="Arial" charset="0"/>
              </a:defRPr>
            </a:lvl1pPr>
          </a:lstStyle>
          <a:p>
            <a:pPr>
              <a:defRPr/>
            </a:pPr>
            <a:endParaRPr lang="en-US"/>
          </a:p>
        </p:txBody>
      </p:sp>
      <p:sp>
        <p:nvSpPr>
          <p:cNvPr id="6" name="Rectangle 5"/>
          <p:cNvSpPr>
            <a:spLocks noGrp="1" noChangeArrowheads="1"/>
          </p:cNvSpPr>
          <p:nvPr>
            <p:ph type="ftr" sz="quarter" idx="11"/>
          </p:nvPr>
        </p:nvSpPr>
        <p:spPr/>
        <p:txBody>
          <a:bodyPr/>
          <a:lstStyle>
            <a:lvl1pPr defTabSz="457200" fontAlgn="auto">
              <a:spcBef>
                <a:spcPts val="0"/>
              </a:spcBef>
              <a:spcAft>
                <a:spcPts val="0"/>
              </a:spcAft>
              <a:defRPr>
                <a:cs typeface="Arial" charset="0"/>
              </a:defRPr>
            </a:lvl1pPr>
          </a:lstStyle>
          <a:p>
            <a:pPr>
              <a:defRPr/>
            </a:pPr>
            <a:endParaRPr lang="en-US"/>
          </a:p>
        </p:txBody>
      </p:sp>
      <p:sp>
        <p:nvSpPr>
          <p:cNvPr id="7" name="Rectangle 6"/>
          <p:cNvSpPr>
            <a:spLocks noGrp="1" noChangeArrowheads="1"/>
          </p:cNvSpPr>
          <p:nvPr>
            <p:ph type="sldNum" sz="quarter" idx="12"/>
          </p:nvPr>
        </p:nvSpPr>
        <p:spPr/>
        <p:txBody>
          <a:bodyPr/>
          <a:lstStyle>
            <a:lvl1pPr defTabSz="457200" fontAlgn="auto">
              <a:spcBef>
                <a:spcPts val="0"/>
              </a:spcBef>
              <a:spcAft>
                <a:spcPts val="0"/>
              </a:spcAft>
              <a:defRPr>
                <a:cs typeface="Arial" charset="0"/>
              </a:defRPr>
            </a:lvl1pPr>
          </a:lstStyle>
          <a:p>
            <a:pPr>
              <a:defRPr/>
            </a:pPr>
            <a:fld id="{CFD1D7E7-C2FD-40CA-8F85-0DB3A518C734}" type="slidenum">
              <a:rPr lang="en-US"/>
              <a:pPr>
                <a:defRPr/>
              </a:pPr>
              <a:t>‹#›</a:t>
            </a:fld>
            <a:endParaRPr lang="en-US"/>
          </a:p>
        </p:txBody>
      </p:sp>
    </p:spTree>
    <p:extLst>
      <p:ext uri="{BB962C8B-B14F-4D97-AF65-F5344CB8AC3E}">
        <p14:creationId xmlns:p14="http://schemas.microsoft.com/office/powerpoint/2010/main" val="3467793616"/>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chemeClr val="bg1"/>
        </a:solidFill>
        <a:effectLst/>
      </p:bgPr>
    </p:bg>
    <p:spTree>
      <p:nvGrpSpPr>
        <p:cNvPr id="1" name=""/>
        <p:cNvGrpSpPr/>
        <p:nvPr/>
      </p:nvGrpSpPr>
      <p:grpSpPr>
        <a:xfrm>
          <a:off x="0" y="0"/>
          <a:ext cx="0" cy="0"/>
          <a:chOff x="0" y="0"/>
          <a:chExt cx="0" cy="0"/>
        </a:xfrm>
      </p:grpSpPr>
      <p:pic>
        <p:nvPicPr>
          <p:cNvPr id="4" name="Picture 8" descr="PP Screen Cover Page-en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165100" y="12700"/>
            <a:ext cx="8799513" cy="6800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4" name="Rectangle 2"/>
          <p:cNvSpPr>
            <a:spLocks noGrp="1" noChangeArrowheads="1"/>
          </p:cNvSpPr>
          <p:nvPr>
            <p:ph type="ctrTitle"/>
          </p:nvPr>
        </p:nvSpPr>
        <p:spPr>
          <a:xfrm>
            <a:off x="685800" y="2130425"/>
            <a:ext cx="4678363" cy="1470025"/>
          </a:xfrm>
        </p:spPr>
        <p:txBody>
          <a:bodyPr/>
          <a:lstStyle>
            <a:lvl1pPr algn="l">
              <a:defRPr/>
            </a:lvl1pPr>
          </a:lstStyle>
          <a:p>
            <a:pPr lvl="0"/>
            <a:r>
              <a:rPr lang="en-US" noProof="0" smtClean="0"/>
              <a:t>Click to edit Master title style</a:t>
            </a:r>
          </a:p>
        </p:txBody>
      </p:sp>
      <p:sp>
        <p:nvSpPr>
          <p:cNvPr id="3075" name="Rectangle 3"/>
          <p:cNvSpPr>
            <a:spLocks noGrp="1" noChangeArrowheads="1"/>
          </p:cNvSpPr>
          <p:nvPr>
            <p:ph type="subTitle" idx="1"/>
          </p:nvPr>
        </p:nvSpPr>
        <p:spPr>
          <a:xfrm>
            <a:off x="684213" y="3860800"/>
            <a:ext cx="4608512" cy="1752600"/>
          </a:xfrm>
        </p:spPr>
        <p:txBody>
          <a:bodyPr/>
          <a:lstStyle>
            <a:lvl1pPr marL="0" indent="0">
              <a:buFontTx/>
              <a:buNone/>
              <a:defRPr/>
            </a:lvl1pPr>
          </a:lstStyle>
          <a:p>
            <a:pPr lvl="0"/>
            <a:r>
              <a:rPr lang="en-US" noProof="0" smtClean="0"/>
              <a:t>Click to edit Master subtitle style</a:t>
            </a:r>
          </a:p>
        </p:txBody>
      </p:sp>
      <p:sp>
        <p:nvSpPr>
          <p:cNvPr id="5" name="Rectangle 4"/>
          <p:cNvSpPr>
            <a:spLocks noGrp="1" noChangeArrowheads="1"/>
          </p:cNvSpPr>
          <p:nvPr>
            <p:ph type="dt" sz="half" idx="10"/>
          </p:nvPr>
        </p:nvSpPr>
        <p:spPr>
          <a:xfrm>
            <a:off x="457200" y="6245225"/>
            <a:ext cx="2133600" cy="476250"/>
          </a:xfrm>
        </p:spPr>
        <p:txBody>
          <a:bodyPr/>
          <a:lstStyle>
            <a:lvl1pPr defTabSz="457200" fontAlgn="auto">
              <a:spcBef>
                <a:spcPts val="0"/>
              </a:spcBef>
              <a:spcAft>
                <a:spcPts val="0"/>
              </a:spcAft>
              <a:defRPr>
                <a:cs typeface="Arial" charset="0"/>
              </a:defRPr>
            </a:lvl1pPr>
          </a:lstStyle>
          <a:p>
            <a:pPr>
              <a:defRPr/>
            </a:pPr>
            <a:endParaRPr lang="en-US"/>
          </a:p>
        </p:txBody>
      </p:sp>
      <p:sp>
        <p:nvSpPr>
          <p:cNvPr id="6" name="Rectangle 5"/>
          <p:cNvSpPr>
            <a:spLocks noGrp="1" noChangeArrowheads="1"/>
          </p:cNvSpPr>
          <p:nvPr>
            <p:ph type="ftr" sz="quarter" idx="11"/>
          </p:nvPr>
        </p:nvSpPr>
        <p:spPr>
          <a:xfrm>
            <a:off x="3124200" y="6245225"/>
            <a:ext cx="2895600" cy="476250"/>
          </a:xfrm>
        </p:spPr>
        <p:txBody>
          <a:bodyPr/>
          <a:lstStyle>
            <a:lvl1pPr defTabSz="457200" fontAlgn="auto">
              <a:spcBef>
                <a:spcPts val="0"/>
              </a:spcBef>
              <a:spcAft>
                <a:spcPts val="0"/>
              </a:spcAft>
              <a:defRPr>
                <a:cs typeface="Arial" charset="0"/>
              </a:defRPr>
            </a:lvl1pPr>
          </a:lstStyle>
          <a:p>
            <a:pPr>
              <a:defRPr/>
            </a:pPr>
            <a:endParaRPr lang="en-US"/>
          </a:p>
        </p:txBody>
      </p:sp>
      <p:sp>
        <p:nvSpPr>
          <p:cNvPr id="7" name="Rectangle 6"/>
          <p:cNvSpPr>
            <a:spLocks noGrp="1" noChangeArrowheads="1"/>
          </p:cNvSpPr>
          <p:nvPr>
            <p:ph type="sldNum" sz="quarter" idx="12"/>
          </p:nvPr>
        </p:nvSpPr>
        <p:spPr>
          <a:xfrm>
            <a:off x="6553200" y="6245225"/>
            <a:ext cx="2133600" cy="476250"/>
          </a:xfrm>
        </p:spPr>
        <p:txBody>
          <a:bodyPr/>
          <a:lstStyle>
            <a:lvl1pPr defTabSz="457200" fontAlgn="auto">
              <a:spcBef>
                <a:spcPts val="0"/>
              </a:spcBef>
              <a:spcAft>
                <a:spcPts val="0"/>
              </a:spcAft>
              <a:defRPr>
                <a:cs typeface="Arial" charset="0"/>
              </a:defRPr>
            </a:lvl1pPr>
          </a:lstStyle>
          <a:p>
            <a:pPr>
              <a:defRPr/>
            </a:pPr>
            <a:fld id="{84BE4CCA-D3C2-48BE-9BA9-D3A6CD3DB370}" type="slidenum">
              <a:rPr lang="en-US"/>
              <a:pPr>
                <a:defRPr/>
              </a:pPr>
              <a:t>‹#›</a:t>
            </a:fld>
            <a:endParaRPr lang="en-US"/>
          </a:p>
        </p:txBody>
      </p:sp>
    </p:spTree>
    <p:extLst>
      <p:ext uri="{BB962C8B-B14F-4D97-AF65-F5344CB8AC3E}">
        <p14:creationId xmlns:p14="http://schemas.microsoft.com/office/powerpoint/2010/main" val="2421482647"/>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Rectangle 4"/>
          <p:cNvSpPr>
            <a:spLocks noGrp="1" noChangeArrowheads="1"/>
          </p:cNvSpPr>
          <p:nvPr>
            <p:ph type="dt" sz="half" idx="10"/>
          </p:nvPr>
        </p:nvSpPr>
        <p:spPr/>
        <p:txBody>
          <a:bodyPr/>
          <a:lstStyle>
            <a:lvl1pPr defTabSz="457200" fontAlgn="auto">
              <a:spcBef>
                <a:spcPts val="0"/>
              </a:spcBef>
              <a:spcAft>
                <a:spcPts val="0"/>
              </a:spcAft>
              <a:defRPr>
                <a:cs typeface="Arial" charset="0"/>
              </a:defRPr>
            </a:lvl1pPr>
          </a:lstStyle>
          <a:p>
            <a:pPr>
              <a:defRPr/>
            </a:pPr>
            <a:endParaRPr lang="en-US"/>
          </a:p>
        </p:txBody>
      </p:sp>
      <p:sp>
        <p:nvSpPr>
          <p:cNvPr id="5" name="Rectangle 5"/>
          <p:cNvSpPr>
            <a:spLocks noGrp="1" noChangeArrowheads="1"/>
          </p:cNvSpPr>
          <p:nvPr>
            <p:ph type="ftr" sz="quarter" idx="11"/>
          </p:nvPr>
        </p:nvSpPr>
        <p:spPr/>
        <p:txBody>
          <a:bodyPr/>
          <a:lstStyle>
            <a:lvl1pPr defTabSz="457200" fontAlgn="auto">
              <a:spcBef>
                <a:spcPts val="0"/>
              </a:spcBef>
              <a:spcAft>
                <a:spcPts val="0"/>
              </a:spcAft>
              <a:defRPr>
                <a:cs typeface="Arial" charset="0"/>
              </a:defRPr>
            </a:lvl1pPr>
          </a:lstStyle>
          <a:p>
            <a:pPr>
              <a:defRPr/>
            </a:pPr>
            <a:endParaRPr lang="en-US"/>
          </a:p>
        </p:txBody>
      </p:sp>
      <p:sp>
        <p:nvSpPr>
          <p:cNvPr id="6" name="Rectangle 6"/>
          <p:cNvSpPr>
            <a:spLocks noGrp="1" noChangeArrowheads="1"/>
          </p:cNvSpPr>
          <p:nvPr>
            <p:ph type="sldNum" sz="quarter" idx="12"/>
          </p:nvPr>
        </p:nvSpPr>
        <p:spPr/>
        <p:txBody>
          <a:bodyPr/>
          <a:lstStyle>
            <a:lvl1pPr defTabSz="457200" fontAlgn="auto">
              <a:spcBef>
                <a:spcPts val="0"/>
              </a:spcBef>
              <a:spcAft>
                <a:spcPts val="0"/>
              </a:spcAft>
              <a:defRPr>
                <a:cs typeface="Arial" charset="0"/>
              </a:defRPr>
            </a:lvl1pPr>
          </a:lstStyle>
          <a:p>
            <a:pPr>
              <a:defRPr/>
            </a:pPr>
            <a:fld id="{87D738A3-85C5-4F57-BA3C-FB6836B69756}" type="slidenum">
              <a:rPr lang="en-US"/>
              <a:pPr>
                <a:defRPr/>
              </a:pPr>
              <a:t>‹#›</a:t>
            </a:fld>
            <a:endParaRPr lang="en-US"/>
          </a:p>
        </p:txBody>
      </p:sp>
    </p:spTree>
    <p:extLst>
      <p:ext uri="{BB962C8B-B14F-4D97-AF65-F5344CB8AC3E}">
        <p14:creationId xmlns:p14="http://schemas.microsoft.com/office/powerpoint/2010/main" val="544778953"/>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CA"/>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p:txBody>
          <a:bodyPr/>
          <a:lstStyle>
            <a:lvl1pPr defTabSz="457200" fontAlgn="auto">
              <a:spcBef>
                <a:spcPts val="0"/>
              </a:spcBef>
              <a:spcAft>
                <a:spcPts val="0"/>
              </a:spcAft>
              <a:defRPr>
                <a:cs typeface="Arial" charset="0"/>
              </a:defRPr>
            </a:lvl1pPr>
          </a:lstStyle>
          <a:p>
            <a:pPr>
              <a:defRPr/>
            </a:pPr>
            <a:endParaRPr lang="en-US"/>
          </a:p>
        </p:txBody>
      </p:sp>
      <p:sp>
        <p:nvSpPr>
          <p:cNvPr id="5" name="Rectangle 5"/>
          <p:cNvSpPr>
            <a:spLocks noGrp="1" noChangeArrowheads="1"/>
          </p:cNvSpPr>
          <p:nvPr>
            <p:ph type="ftr" sz="quarter" idx="11"/>
          </p:nvPr>
        </p:nvSpPr>
        <p:spPr/>
        <p:txBody>
          <a:bodyPr/>
          <a:lstStyle>
            <a:lvl1pPr defTabSz="457200" fontAlgn="auto">
              <a:spcBef>
                <a:spcPts val="0"/>
              </a:spcBef>
              <a:spcAft>
                <a:spcPts val="0"/>
              </a:spcAft>
              <a:defRPr>
                <a:cs typeface="Arial" charset="0"/>
              </a:defRPr>
            </a:lvl1pPr>
          </a:lstStyle>
          <a:p>
            <a:pPr>
              <a:defRPr/>
            </a:pPr>
            <a:endParaRPr lang="en-US"/>
          </a:p>
        </p:txBody>
      </p:sp>
      <p:sp>
        <p:nvSpPr>
          <p:cNvPr id="6" name="Rectangle 6"/>
          <p:cNvSpPr>
            <a:spLocks noGrp="1" noChangeArrowheads="1"/>
          </p:cNvSpPr>
          <p:nvPr>
            <p:ph type="sldNum" sz="quarter" idx="12"/>
          </p:nvPr>
        </p:nvSpPr>
        <p:spPr/>
        <p:txBody>
          <a:bodyPr/>
          <a:lstStyle>
            <a:lvl1pPr defTabSz="457200" fontAlgn="auto">
              <a:spcBef>
                <a:spcPts val="0"/>
              </a:spcBef>
              <a:spcAft>
                <a:spcPts val="0"/>
              </a:spcAft>
              <a:defRPr>
                <a:cs typeface="Arial" charset="0"/>
              </a:defRPr>
            </a:lvl1pPr>
          </a:lstStyle>
          <a:p>
            <a:pPr>
              <a:defRPr/>
            </a:pPr>
            <a:fld id="{E02EEBC4-1D91-4E8F-9431-F69B03E66655}" type="slidenum">
              <a:rPr lang="en-US"/>
              <a:pPr>
                <a:defRPr/>
              </a:pPr>
              <a:t>‹#›</a:t>
            </a:fld>
            <a:endParaRPr lang="en-US"/>
          </a:p>
        </p:txBody>
      </p:sp>
    </p:spTree>
    <p:extLst>
      <p:ext uri="{BB962C8B-B14F-4D97-AF65-F5344CB8AC3E}">
        <p14:creationId xmlns:p14="http://schemas.microsoft.com/office/powerpoint/2010/main" val="15820948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CA"/>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7" name="Rectangle 4"/>
          <p:cNvSpPr>
            <a:spLocks noGrp="1" noChangeArrowheads="1"/>
          </p:cNvSpPr>
          <p:nvPr>
            <p:ph type="dt" sz="half" idx="10"/>
          </p:nvPr>
        </p:nvSpPr>
        <p:spPr/>
        <p:txBody>
          <a:bodyPr/>
          <a:lstStyle>
            <a:lvl1pPr defTabSz="457200" fontAlgn="auto">
              <a:spcBef>
                <a:spcPts val="0"/>
              </a:spcBef>
              <a:spcAft>
                <a:spcPts val="0"/>
              </a:spcAft>
              <a:defRPr>
                <a:cs typeface="Arial" charset="0"/>
              </a:defRPr>
            </a:lvl1pPr>
          </a:lstStyle>
          <a:p>
            <a:pPr>
              <a:defRPr/>
            </a:pPr>
            <a:endParaRPr lang="en-US"/>
          </a:p>
        </p:txBody>
      </p:sp>
      <p:sp>
        <p:nvSpPr>
          <p:cNvPr id="8" name="Rectangle 5"/>
          <p:cNvSpPr>
            <a:spLocks noGrp="1" noChangeArrowheads="1"/>
          </p:cNvSpPr>
          <p:nvPr>
            <p:ph type="ftr" sz="quarter" idx="11"/>
          </p:nvPr>
        </p:nvSpPr>
        <p:spPr/>
        <p:txBody>
          <a:bodyPr/>
          <a:lstStyle>
            <a:lvl1pPr defTabSz="457200" fontAlgn="auto">
              <a:spcBef>
                <a:spcPts val="0"/>
              </a:spcBef>
              <a:spcAft>
                <a:spcPts val="0"/>
              </a:spcAft>
              <a:defRPr>
                <a:cs typeface="Arial" charset="0"/>
              </a:defRPr>
            </a:lvl1pPr>
          </a:lstStyle>
          <a:p>
            <a:pPr>
              <a:defRPr/>
            </a:pPr>
            <a:endParaRPr lang="en-US"/>
          </a:p>
        </p:txBody>
      </p:sp>
      <p:sp>
        <p:nvSpPr>
          <p:cNvPr id="9" name="Rectangle 6"/>
          <p:cNvSpPr>
            <a:spLocks noGrp="1" noChangeArrowheads="1"/>
          </p:cNvSpPr>
          <p:nvPr>
            <p:ph type="sldNum" sz="quarter" idx="12"/>
          </p:nvPr>
        </p:nvSpPr>
        <p:spPr/>
        <p:txBody>
          <a:bodyPr/>
          <a:lstStyle>
            <a:lvl1pPr defTabSz="457200" fontAlgn="auto">
              <a:spcBef>
                <a:spcPts val="0"/>
              </a:spcBef>
              <a:spcAft>
                <a:spcPts val="0"/>
              </a:spcAft>
              <a:defRPr>
                <a:cs typeface="Arial" charset="0"/>
              </a:defRPr>
            </a:lvl1pPr>
          </a:lstStyle>
          <a:p>
            <a:pPr>
              <a:defRPr/>
            </a:pPr>
            <a:fld id="{0484A613-EB39-4FFF-83AC-A3731FFAE3E7}" type="slidenum">
              <a:rPr lang="en-US"/>
              <a:pPr>
                <a:defRPr/>
              </a:pPr>
              <a:t>‹#›</a:t>
            </a:fld>
            <a:endParaRPr lang="en-US"/>
          </a:p>
        </p:txBody>
      </p:sp>
    </p:spTree>
    <p:extLst>
      <p:ext uri="{BB962C8B-B14F-4D97-AF65-F5344CB8AC3E}">
        <p14:creationId xmlns:p14="http://schemas.microsoft.com/office/powerpoint/2010/main" val="887710442"/>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Rectangle 4"/>
          <p:cNvSpPr>
            <a:spLocks noGrp="1" noChangeArrowheads="1"/>
          </p:cNvSpPr>
          <p:nvPr>
            <p:ph type="dt" sz="half" idx="10"/>
          </p:nvPr>
        </p:nvSpPr>
        <p:spPr/>
        <p:txBody>
          <a:bodyPr/>
          <a:lstStyle>
            <a:lvl1pPr defTabSz="457200" fontAlgn="auto">
              <a:spcBef>
                <a:spcPts val="0"/>
              </a:spcBef>
              <a:spcAft>
                <a:spcPts val="0"/>
              </a:spcAft>
              <a:defRPr>
                <a:cs typeface="Arial" charset="0"/>
              </a:defRPr>
            </a:lvl1pPr>
          </a:lstStyle>
          <a:p>
            <a:pPr>
              <a:defRPr/>
            </a:pPr>
            <a:endParaRPr lang="en-US"/>
          </a:p>
        </p:txBody>
      </p:sp>
      <p:sp>
        <p:nvSpPr>
          <p:cNvPr id="6" name="Rectangle 5"/>
          <p:cNvSpPr>
            <a:spLocks noGrp="1" noChangeArrowheads="1"/>
          </p:cNvSpPr>
          <p:nvPr>
            <p:ph type="ftr" sz="quarter" idx="11"/>
          </p:nvPr>
        </p:nvSpPr>
        <p:spPr/>
        <p:txBody>
          <a:bodyPr/>
          <a:lstStyle>
            <a:lvl1pPr defTabSz="457200" fontAlgn="auto">
              <a:spcBef>
                <a:spcPts val="0"/>
              </a:spcBef>
              <a:spcAft>
                <a:spcPts val="0"/>
              </a:spcAft>
              <a:defRPr>
                <a:cs typeface="Arial" charset="0"/>
              </a:defRPr>
            </a:lvl1pPr>
          </a:lstStyle>
          <a:p>
            <a:pPr>
              <a:defRPr/>
            </a:pPr>
            <a:endParaRPr lang="en-US"/>
          </a:p>
        </p:txBody>
      </p:sp>
      <p:sp>
        <p:nvSpPr>
          <p:cNvPr id="7" name="Rectangle 6"/>
          <p:cNvSpPr>
            <a:spLocks noGrp="1" noChangeArrowheads="1"/>
          </p:cNvSpPr>
          <p:nvPr>
            <p:ph type="sldNum" sz="quarter" idx="12"/>
          </p:nvPr>
        </p:nvSpPr>
        <p:spPr/>
        <p:txBody>
          <a:bodyPr/>
          <a:lstStyle>
            <a:lvl1pPr defTabSz="457200" fontAlgn="auto">
              <a:spcBef>
                <a:spcPts val="0"/>
              </a:spcBef>
              <a:spcAft>
                <a:spcPts val="0"/>
              </a:spcAft>
              <a:defRPr>
                <a:cs typeface="Arial" charset="0"/>
              </a:defRPr>
            </a:lvl1pPr>
          </a:lstStyle>
          <a:p>
            <a:pPr>
              <a:defRPr/>
            </a:pPr>
            <a:fld id="{9E6E9D52-0FB3-46F9-AB1E-84C8D2E888A8}" type="slidenum">
              <a:rPr lang="en-US"/>
              <a:pPr>
                <a:defRPr/>
              </a:pPr>
              <a:t>‹#›</a:t>
            </a:fld>
            <a:endParaRPr lang="en-US"/>
          </a:p>
        </p:txBody>
      </p:sp>
    </p:spTree>
    <p:extLst>
      <p:ext uri="{BB962C8B-B14F-4D97-AF65-F5344CB8AC3E}">
        <p14:creationId xmlns:p14="http://schemas.microsoft.com/office/powerpoint/2010/main" val="2436222851"/>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CA"/>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7" name="Rectangle 4"/>
          <p:cNvSpPr>
            <a:spLocks noGrp="1" noChangeArrowheads="1"/>
          </p:cNvSpPr>
          <p:nvPr>
            <p:ph type="dt" sz="half" idx="10"/>
          </p:nvPr>
        </p:nvSpPr>
        <p:spPr/>
        <p:txBody>
          <a:bodyPr/>
          <a:lstStyle>
            <a:lvl1pPr defTabSz="457200" fontAlgn="auto">
              <a:spcBef>
                <a:spcPts val="0"/>
              </a:spcBef>
              <a:spcAft>
                <a:spcPts val="0"/>
              </a:spcAft>
              <a:defRPr>
                <a:cs typeface="Arial" charset="0"/>
              </a:defRPr>
            </a:lvl1pPr>
          </a:lstStyle>
          <a:p>
            <a:pPr>
              <a:defRPr/>
            </a:pPr>
            <a:endParaRPr lang="en-US"/>
          </a:p>
        </p:txBody>
      </p:sp>
      <p:sp>
        <p:nvSpPr>
          <p:cNvPr id="8" name="Rectangle 5"/>
          <p:cNvSpPr>
            <a:spLocks noGrp="1" noChangeArrowheads="1"/>
          </p:cNvSpPr>
          <p:nvPr>
            <p:ph type="ftr" sz="quarter" idx="11"/>
          </p:nvPr>
        </p:nvSpPr>
        <p:spPr/>
        <p:txBody>
          <a:bodyPr/>
          <a:lstStyle>
            <a:lvl1pPr defTabSz="457200" fontAlgn="auto">
              <a:spcBef>
                <a:spcPts val="0"/>
              </a:spcBef>
              <a:spcAft>
                <a:spcPts val="0"/>
              </a:spcAft>
              <a:defRPr>
                <a:cs typeface="Arial" charset="0"/>
              </a:defRPr>
            </a:lvl1pPr>
          </a:lstStyle>
          <a:p>
            <a:pPr>
              <a:defRPr/>
            </a:pPr>
            <a:endParaRPr lang="en-US"/>
          </a:p>
        </p:txBody>
      </p:sp>
      <p:sp>
        <p:nvSpPr>
          <p:cNvPr id="9" name="Rectangle 6"/>
          <p:cNvSpPr>
            <a:spLocks noGrp="1" noChangeArrowheads="1"/>
          </p:cNvSpPr>
          <p:nvPr>
            <p:ph type="sldNum" sz="quarter" idx="12"/>
          </p:nvPr>
        </p:nvSpPr>
        <p:spPr/>
        <p:txBody>
          <a:bodyPr/>
          <a:lstStyle>
            <a:lvl1pPr defTabSz="457200" fontAlgn="auto">
              <a:spcBef>
                <a:spcPts val="0"/>
              </a:spcBef>
              <a:spcAft>
                <a:spcPts val="0"/>
              </a:spcAft>
              <a:defRPr>
                <a:cs typeface="Arial" charset="0"/>
              </a:defRPr>
            </a:lvl1pPr>
          </a:lstStyle>
          <a:p>
            <a:pPr>
              <a:defRPr/>
            </a:pPr>
            <a:fld id="{B462AA4F-3679-4871-BDC8-4F3A6BDCFE1E}" type="slidenum">
              <a:rPr lang="en-US"/>
              <a:pPr>
                <a:defRPr/>
              </a:pPr>
              <a:t>‹#›</a:t>
            </a:fld>
            <a:endParaRPr lang="en-US"/>
          </a:p>
        </p:txBody>
      </p:sp>
    </p:spTree>
    <p:extLst>
      <p:ext uri="{BB962C8B-B14F-4D97-AF65-F5344CB8AC3E}">
        <p14:creationId xmlns:p14="http://schemas.microsoft.com/office/powerpoint/2010/main" val="917289115"/>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Rectangle 4"/>
          <p:cNvSpPr>
            <a:spLocks noGrp="1" noChangeArrowheads="1"/>
          </p:cNvSpPr>
          <p:nvPr>
            <p:ph type="dt" sz="half" idx="10"/>
          </p:nvPr>
        </p:nvSpPr>
        <p:spPr/>
        <p:txBody>
          <a:bodyPr/>
          <a:lstStyle>
            <a:lvl1pPr defTabSz="457200" fontAlgn="auto">
              <a:spcBef>
                <a:spcPts val="0"/>
              </a:spcBef>
              <a:spcAft>
                <a:spcPts val="0"/>
              </a:spcAft>
              <a:defRPr>
                <a:cs typeface="Arial" charset="0"/>
              </a:defRPr>
            </a:lvl1pPr>
          </a:lstStyle>
          <a:p>
            <a:pPr>
              <a:defRPr/>
            </a:pPr>
            <a:endParaRPr lang="en-US"/>
          </a:p>
        </p:txBody>
      </p:sp>
      <p:sp>
        <p:nvSpPr>
          <p:cNvPr id="4" name="Rectangle 5"/>
          <p:cNvSpPr>
            <a:spLocks noGrp="1" noChangeArrowheads="1"/>
          </p:cNvSpPr>
          <p:nvPr>
            <p:ph type="ftr" sz="quarter" idx="11"/>
          </p:nvPr>
        </p:nvSpPr>
        <p:spPr/>
        <p:txBody>
          <a:bodyPr/>
          <a:lstStyle>
            <a:lvl1pPr defTabSz="457200" fontAlgn="auto">
              <a:spcBef>
                <a:spcPts val="0"/>
              </a:spcBef>
              <a:spcAft>
                <a:spcPts val="0"/>
              </a:spcAft>
              <a:defRPr>
                <a:cs typeface="Arial" charset="0"/>
              </a:defRPr>
            </a:lvl1pPr>
          </a:lstStyle>
          <a:p>
            <a:pPr>
              <a:defRPr/>
            </a:pPr>
            <a:endParaRPr lang="en-US"/>
          </a:p>
        </p:txBody>
      </p:sp>
      <p:sp>
        <p:nvSpPr>
          <p:cNvPr id="5" name="Rectangle 6"/>
          <p:cNvSpPr>
            <a:spLocks noGrp="1" noChangeArrowheads="1"/>
          </p:cNvSpPr>
          <p:nvPr>
            <p:ph type="sldNum" sz="quarter" idx="12"/>
          </p:nvPr>
        </p:nvSpPr>
        <p:spPr/>
        <p:txBody>
          <a:bodyPr/>
          <a:lstStyle>
            <a:lvl1pPr defTabSz="457200" fontAlgn="auto">
              <a:spcBef>
                <a:spcPts val="0"/>
              </a:spcBef>
              <a:spcAft>
                <a:spcPts val="0"/>
              </a:spcAft>
              <a:defRPr>
                <a:cs typeface="Arial" charset="0"/>
              </a:defRPr>
            </a:lvl1pPr>
          </a:lstStyle>
          <a:p>
            <a:pPr>
              <a:defRPr/>
            </a:pPr>
            <a:fld id="{F6CA6D67-8139-4E4A-8916-A18F35F5D9F9}" type="slidenum">
              <a:rPr lang="en-US"/>
              <a:pPr>
                <a:defRPr/>
              </a:pPr>
              <a:t>‹#›</a:t>
            </a:fld>
            <a:endParaRPr lang="en-US"/>
          </a:p>
        </p:txBody>
      </p:sp>
    </p:spTree>
    <p:extLst>
      <p:ext uri="{BB962C8B-B14F-4D97-AF65-F5344CB8AC3E}">
        <p14:creationId xmlns:p14="http://schemas.microsoft.com/office/powerpoint/2010/main" val="2486210874"/>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defTabSz="457200" fontAlgn="auto">
              <a:spcBef>
                <a:spcPts val="0"/>
              </a:spcBef>
              <a:spcAft>
                <a:spcPts val="0"/>
              </a:spcAft>
              <a:defRPr>
                <a:cs typeface="Arial" charset="0"/>
              </a:defRPr>
            </a:lvl1pPr>
          </a:lstStyle>
          <a:p>
            <a:pPr>
              <a:defRPr/>
            </a:pPr>
            <a:endParaRPr lang="en-US"/>
          </a:p>
        </p:txBody>
      </p:sp>
      <p:sp>
        <p:nvSpPr>
          <p:cNvPr id="3" name="Rectangle 5"/>
          <p:cNvSpPr>
            <a:spLocks noGrp="1" noChangeArrowheads="1"/>
          </p:cNvSpPr>
          <p:nvPr>
            <p:ph type="ftr" sz="quarter" idx="11"/>
          </p:nvPr>
        </p:nvSpPr>
        <p:spPr/>
        <p:txBody>
          <a:bodyPr/>
          <a:lstStyle>
            <a:lvl1pPr defTabSz="457200" fontAlgn="auto">
              <a:spcBef>
                <a:spcPts val="0"/>
              </a:spcBef>
              <a:spcAft>
                <a:spcPts val="0"/>
              </a:spcAft>
              <a:defRPr>
                <a:cs typeface="Arial" charset="0"/>
              </a:defRPr>
            </a:lvl1pPr>
          </a:lstStyle>
          <a:p>
            <a:pPr>
              <a:defRPr/>
            </a:pPr>
            <a:endParaRPr lang="en-US"/>
          </a:p>
        </p:txBody>
      </p:sp>
      <p:sp>
        <p:nvSpPr>
          <p:cNvPr id="4" name="Rectangle 6"/>
          <p:cNvSpPr>
            <a:spLocks noGrp="1" noChangeArrowheads="1"/>
          </p:cNvSpPr>
          <p:nvPr>
            <p:ph type="sldNum" sz="quarter" idx="12"/>
          </p:nvPr>
        </p:nvSpPr>
        <p:spPr/>
        <p:txBody>
          <a:bodyPr/>
          <a:lstStyle>
            <a:lvl1pPr defTabSz="457200" fontAlgn="auto">
              <a:spcBef>
                <a:spcPts val="0"/>
              </a:spcBef>
              <a:spcAft>
                <a:spcPts val="0"/>
              </a:spcAft>
              <a:defRPr>
                <a:cs typeface="Arial" charset="0"/>
              </a:defRPr>
            </a:lvl1pPr>
          </a:lstStyle>
          <a:p>
            <a:pPr>
              <a:defRPr/>
            </a:pPr>
            <a:fld id="{75A1A300-F00F-40CF-897B-F5C54316BC56}" type="slidenum">
              <a:rPr lang="en-US"/>
              <a:pPr>
                <a:defRPr/>
              </a:pPr>
              <a:t>‹#›</a:t>
            </a:fld>
            <a:endParaRPr lang="en-US"/>
          </a:p>
        </p:txBody>
      </p:sp>
    </p:spTree>
    <p:extLst>
      <p:ext uri="{BB962C8B-B14F-4D97-AF65-F5344CB8AC3E}">
        <p14:creationId xmlns:p14="http://schemas.microsoft.com/office/powerpoint/2010/main" val="887557419"/>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CA"/>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defTabSz="457200" fontAlgn="auto">
              <a:spcBef>
                <a:spcPts val="0"/>
              </a:spcBef>
              <a:spcAft>
                <a:spcPts val="0"/>
              </a:spcAft>
              <a:defRPr>
                <a:cs typeface="Arial" charset="0"/>
              </a:defRPr>
            </a:lvl1pPr>
          </a:lstStyle>
          <a:p>
            <a:pPr>
              <a:defRPr/>
            </a:pPr>
            <a:endParaRPr lang="en-US"/>
          </a:p>
        </p:txBody>
      </p:sp>
      <p:sp>
        <p:nvSpPr>
          <p:cNvPr id="6" name="Rectangle 5"/>
          <p:cNvSpPr>
            <a:spLocks noGrp="1" noChangeArrowheads="1"/>
          </p:cNvSpPr>
          <p:nvPr>
            <p:ph type="ftr" sz="quarter" idx="11"/>
          </p:nvPr>
        </p:nvSpPr>
        <p:spPr/>
        <p:txBody>
          <a:bodyPr/>
          <a:lstStyle>
            <a:lvl1pPr defTabSz="457200" fontAlgn="auto">
              <a:spcBef>
                <a:spcPts val="0"/>
              </a:spcBef>
              <a:spcAft>
                <a:spcPts val="0"/>
              </a:spcAft>
              <a:defRPr>
                <a:cs typeface="Arial" charset="0"/>
              </a:defRPr>
            </a:lvl1pPr>
          </a:lstStyle>
          <a:p>
            <a:pPr>
              <a:defRPr/>
            </a:pPr>
            <a:endParaRPr lang="en-US"/>
          </a:p>
        </p:txBody>
      </p:sp>
      <p:sp>
        <p:nvSpPr>
          <p:cNvPr id="7" name="Rectangle 6"/>
          <p:cNvSpPr>
            <a:spLocks noGrp="1" noChangeArrowheads="1"/>
          </p:cNvSpPr>
          <p:nvPr>
            <p:ph type="sldNum" sz="quarter" idx="12"/>
          </p:nvPr>
        </p:nvSpPr>
        <p:spPr/>
        <p:txBody>
          <a:bodyPr/>
          <a:lstStyle>
            <a:lvl1pPr defTabSz="457200" fontAlgn="auto">
              <a:spcBef>
                <a:spcPts val="0"/>
              </a:spcBef>
              <a:spcAft>
                <a:spcPts val="0"/>
              </a:spcAft>
              <a:defRPr>
                <a:cs typeface="Arial" charset="0"/>
              </a:defRPr>
            </a:lvl1pPr>
          </a:lstStyle>
          <a:p>
            <a:pPr>
              <a:defRPr/>
            </a:pPr>
            <a:fld id="{AE4835AF-B4D4-46A7-B619-6FDA1614FA32}" type="slidenum">
              <a:rPr lang="en-US"/>
              <a:pPr>
                <a:defRPr/>
              </a:pPr>
              <a:t>‹#›</a:t>
            </a:fld>
            <a:endParaRPr lang="en-US"/>
          </a:p>
        </p:txBody>
      </p:sp>
    </p:spTree>
    <p:extLst>
      <p:ext uri="{BB962C8B-B14F-4D97-AF65-F5344CB8AC3E}">
        <p14:creationId xmlns:p14="http://schemas.microsoft.com/office/powerpoint/2010/main" val="1143750600"/>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CA"/>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CA"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defTabSz="457200" fontAlgn="auto">
              <a:spcBef>
                <a:spcPts val="0"/>
              </a:spcBef>
              <a:spcAft>
                <a:spcPts val="0"/>
              </a:spcAft>
              <a:defRPr>
                <a:cs typeface="Arial" charset="0"/>
              </a:defRPr>
            </a:lvl1pPr>
          </a:lstStyle>
          <a:p>
            <a:pPr>
              <a:defRPr/>
            </a:pPr>
            <a:endParaRPr lang="en-US"/>
          </a:p>
        </p:txBody>
      </p:sp>
      <p:sp>
        <p:nvSpPr>
          <p:cNvPr id="6" name="Rectangle 5"/>
          <p:cNvSpPr>
            <a:spLocks noGrp="1" noChangeArrowheads="1"/>
          </p:cNvSpPr>
          <p:nvPr>
            <p:ph type="ftr" sz="quarter" idx="11"/>
          </p:nvPr>
        </p:nvSpPr>
        <p:spPr/>
        <p:txBody>
          <a:bodyPr/>
          <a:lstStyle>
            <a:lvl1pPr defTabSz="457200" fontAlgn="auto">
              <a:spcBef>
                <a:spcPts val="0"/>
              </a:spcBef>
              <a:spcAft>
                <a:spcPts val="0"/>
              </a:spcAft>
              <a:defRPr>
                <a:cs typeface="Arial" charset="0"/>
              </a:defRPr>
            </a:lvl1pPr>
          </a:lstStyle>
          <a:p>
            <a:pPr>
              <a:defRPr/>
            </a:pPr>
            <a:endParaRPr lang="en-US"/>
          </a:p>
        </p:txBody>
      </p:sp>
      <p:sp>
        <p:nvSpPr>
          <p:cNvPr id="7" name="Rectangle 6"/>
          <p:cNvSpPr>
            <a:spLocks noGrp="1" noChangeArrowheads="1"/>
          </p:cNvSpPr>
          <p:nvPr>
            <p:ph type="sldNum" sz="quarter" idx="12"/>
          </p:nvPr>
        </p:nvSpPr>
        <p:spPr/>
        <p:txBody>
          <a:bodyPr/>
          <a:lstStyle>
            <a:lvl1pPr defTabSz="457200" fontAlgn="auto">
              <a:spcBef>
                <a:spcPts val="0"/>
              </a:spcBef>
              <a:spcAft>
                <a:spcPts val="0"/>
              </a:spcAft>
              <a:defRPr>
                <a:cs typeface="Arial" charset="0"/>
              </a:defRPr>
            </a:lvl1pPr>
          </a:lstStyle>
          <a:p>
            <a:pPr>
              <a:defRPr/>
            </a:pPr>
            <a:fld id="{1297A3C1-94B0-40E8-8B29-9ACE44E6DAFF}" type="slidenum">
              <a:rPr lang="en-US"/>
              <a:pPr>
                <a:defRPr/>
              </a:pPr>
              <a:t>‹#›</a:t>
            </a:fld>
            <a:endParaRPr lang="en-US"/>
          </a:p>
        </p:txBody>
      </p:sp>
    </p:spTree>
    <p:extLst>
      <p:ext uri="{BB962C8B-B14F-4D97-AF65-F5344CB8AC3E}">
        <p14:creationId xmlns:p14="http://schemas.microsoft.com/office/powerpoint/2010/main" val="1817444950"/>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Rectangle 4"/>
          <p:cNvSpPr>
            <a:spLocks noGrp="1" noChangeArrowheads="1"/>
          </p:cNvSpPr>
          <p:nvPr>
            <p:ph type="dt" sz="half" idx="10"/>
          </p:nvPr>
        </p:nvSpPr>
        <p:spPr/>
        <p:txBody>
          <a:bodyPr/>
          <a:lstStyle>
            <a:lvl1pPr defTabSz="457200" fontAlgn="auto">
              <a:spcBef>
                <a:spcPts val="0"/>
              </a:spcBef>
              <a:spcAft>
                <a:spcPts val="0"/>
              </a:spcAft>
              <a:defRPr>
                <a:cs typeface="Arial" charset="0"/>
              </a:defRPr>
            </a:lvl1pPr>
          </a:lstStyle>
          <a:p>
            <a:pPr>
              <a:defRPr/>
            </a:pPr>
            <a:endParaRPr lang="en-US"/>
          </a:p>
        </p:txBody>
      </p:sp>
      <p:sp>
        <p:nvSpPr>
          <p:cNvPr id="5" name="Rectangle 5"/>
          <p:cNvSpPr>
            <a:spLocks noGrp="1" noChangeArrowheads="1"/>
          </p:cNvSpPr>
          <p:nvPr>
            <p:ph type="ftr" sz="quarter" idx="11"/>
          </p:nvPr>
        </p:nvSpPr>
        <p:spPr/>
        <p:txBody>
          <a:bodyPr/>
          <a:lstStyle>
            <a:lvl1pPr defTabSz="457200" fontAlgn="auto">
              <a:spcBef>
                <a:spcPts val="0"/>
              </a:spcBef>
              <a:spcAft>
                <a:spcPts val="0"/>
              </a:spcAft>
              <a:defRPr>
                <a:cs typeface="Arial" charset="0"/>
              </a:defRPr>
            </a:lvl1pPr>
          </a:lstStyle>
          <a:p>
            <a:pPr>
              <a:defRPr/>
            </a:pPr>
            <a:endParaRPr lang="en-US"/>
          </a:p>
        </p:txBody>
      </p:sp>
      <p:sp>
        <p:nvSpPr>
          <p:cNvPr id="6" name="Rectangle 6"/>
          <p:cNvSpPr>
            <a:spLocks noGrp="1" noChangeArrowheads="1"/>
          </p:cNvSpPr>
          <p:nvPr>
            <p:ph type="sldNum" sz="quarter" idx="12"/>
          </p:nvPr>
        </p:nvSpPr>
        <p:spPr/>
        <p:txBody>
          <a:bodyPr/>
          <a:lstStyle>
            <a:lvl1pPr defTabSz="457200" fontAlgn="auto">
              <a:spcBef>
                <a:spcPts val="0"/>
              </a:spcBef>
              <a:spcAft>
                <a:spcPts val="0"/>
              </a:spcAft>
              <a:defRPr>
                <a:cs typeface="Arial" charset="0"/>
              </a:defRPr>
            </a:lvl1pPr>
          </a:lstStyle>
          <a:p>
            <a:pPr>
              <a:defRPr/>
            </a:pPr>
            <a:fld id="{A90BE7C9-36FC-45DD-ABFA-4D1EA25DBABB}" type="slidenum">
              <a:rPr lang="en-US"/>
              <a:pPr>
                <a:defRPr/>
              </a:pPr>
              <a:t>‹#›</a:t>
            </a:fld>
            <a:endParaRPr lang="en-US"/>
          </a:p>
        </p:txBody>
      </p:sp>
    </p:spTree>
    <p:extLst>
      <p:ext uri="{BB962C8B-B14F-4D97-AF65-F5344CB8AC3E}">
        <p14:creationId xmlns:p14="http://schemas.microsoft.com/office/powerpoint/2010/main" val="3081907685"/>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836613"/>
            <a:ext cx="2057400" cy="5289550"/>
          </a:xfrm>
        </p:spPr>
        <p:txBody>
          <a:bodyPr vert="eaVert"/>
          <a:lstStyle/>
          <a:p>
            <a:r>
              <a:rPr lang="en-US" smtClean="0"/>
              <a:t>Click to edit Master title style</a:t>
            </a:r>
            <a:endParaRPr lang="en-CA"/>
          </a:p>
        </p:txBody>
      </p:sp>
      <p:sp>
        <p:nvSpPr>
          <p:cNvPr id="3" name="Vertical Text Placeholder 2"/>
          <p:cNvSpPr>
            <a:spLocks noGrp="1"/>
          </p:cNvSpPr>
          <p:nvPr>
            <p:ph type="body" orient="vert" idx="1"/>
          </p:nvPr>
        </p:nvSpPr>
        <p:spPr>
          <a:xfrm>
            <a:off x="457200" y="836613"/>
            <a:ext cx="6019800" cy="52895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Rectangle 4"/>
          <p:cNvSpPr>
            <a:spLocks noGrp="1" noChangeArrowheads="1"/>
          </p:cNvSpPr>
          <p:nvPr>
            <p:ph type="dt" sz="half" idx="10"/>
          </p:nvPr>
        </p:nvSpPr>
        <p:spPr/>
        <p:txBody>
          <a:bodyPr/>
          <a:lstStyle>
            <a:lvl1pPr defTabSz="457200" fontAlgn="auto">
              <a:spcBef>
                <a:spcPts val="0"/>
              </a:spcBef>
              <a:spcAft>
                <a:spcPts val="0"/>
              </a:spcAft>
              <a:defRPr>
                <a:cs typeface="Arial" charset="0"/>
              </a:defRPr>
            </a:lvl1pPr>
          </a:lstStyle>
          <a:p>
            <a:pPr>
              <a:defRPr/>
            </a:pPr>
            <a:endParaRPr lang="en-US"/>
          </a:p>
        </p:txBody>
      </p:sp>
      <p:sp>
        <p:nvSpPr>
          <p:cNvPr id="5" name="Rectangle 5"/>
          <p:cNvSpPr>
            <a:spLocks noGrp="1" noChangeArrowheads="1"/>
          </p:cNvSpPr>
          <p:nvPr>
            <p:ph type="ftr" sz="quarter" idx="11"/>
          </p:nvPr>
        </p:nvSpPr>
        <p:spPr/>
        <p:txBody>
          <a:bodyPr/>
          <a:lstStyle>
            <a:lvl1pPr defTabSz="457200" fontAlgn="auto">
              <a:spcBef>
                <a:spcPts val="0"/>
              </a:spcBef>
              <a:spcAft>
                <a:spcPts val="0"/>
              </a:spcAft>
              <a:defRPr>
                <a:cs typeface="Arial" charset="0"/>
              </a:defRPr>
            </a:lvl1pPr>
          </a:lstStyle>
          <a:p>
            <a:pPr>
              <a:defRPr/>
            </a:pPr>
            <a:endParaRPr lang="en-US"/>
          </a:p>
        </p:txBody>
      </p:sp>
      <p:sp>
        <p:nvSpPr>
          <p:cNvPr id="6" name="Rectangle 6"/>
          <p:cNvSpPr>
            <a:spLocks noGrp="1" noChangeArrowheads="1"/>
          </p:cNvSpPr>
          <p:nvPr>
            <p:ph type="sldNum" sz="quarter" idx="12"/>
          </p:nvPr>
        </p:nvSpPr>
        <p:spPr/>
        <p:txBody>
          <a:bodyPr/>
          <a:lstStyle>
            <a:lvl1pPr defTabSz="457200" fontAlgn="auto">
              <a:spcBef>
                <a:spcPts val="0"/>
              </a:spcBef>
              <a:spcAft>
                <a:spcPts val="0"/>
              </a:spcAft>
              <a:defRPr>
                <a:cs typeface="Arial" charset="0"/>
              </a:defRPr>
            </a:lvl1pPr>
          </a:lstStyle>
          <a:p>
            <a:pPr>
              <a:defRPr/>
            </a:pPr>
            <a:fld id="{C90CEE1A-75D6-42EA-B6DE-589A89578903}" type="slidenum">
              <a:rPr lang="en-US"/>
              <a:pPr>
                <a:defRPr/>
              </a:pPr>
              <a:t>‹#›</a:t>
            </a:fld>
            <a:endParaRPr lang="en-US"/>
          </a:p>
        </p:txBody>
      </p:sp>
    </p:spTree>
    <p:extLst>
      <p:ext uri="{BB962C8B-B14F-4D97-AF65-F5344CB8AC3E}">
        <p14:creationId xmlns:p14="http://schemas.microsoft.com/office/powerpoint/2010/main" val="2067774375"/>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836613"/>
            <a:ext cx="8229600" cy="581025"/>
          </a:xfrm>
        </p:spPr>
        <p:txBody>
          <a:bodyPr/>
          <a:lstStyle/>
          <a:p>
            <a:r>
              <a:rPr lang="en-US" smtClean="0"/>
              <a:t>Click to edit Master title style</a:t>
            </a:r>
            <a:endParaRPr lang="en-CA"/>
          </a:p>
        </p:txBody>
      </p:sp>
      <p:sp>
        <p:nvSpPr>
          <p:cNvPr id="3" name="Text Placeholder 2"/>
          <p:cNvSpPr>
            <a:spLocks noGrp="1"/>
          </p:cNvSpPr>
          <p:nvPr>
            <p:ph type="body"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Content Placeholder 3"/>
          <p:cNvSpPr>
            <a:spLocks noGrp="1"/>
          </p:cNvSpPr>
          <p:nvPr>
            <p:ph sz="half" idx="2"/>
          </p:nvPr>
        </p:nvSpPr>
        <p:spPr>
          <a:xfrm>
            <a:off x="4648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Rectangle 4"/>
          <p:cNvSpPr>
            <a:spLocks noGrp="1" noChangeArrowheads="1"/>
          </p:cNvSpPr>
          <p:nvPr>
            <p:ph type="dt" sz="half" idx="10"/>
          </p:nvPr>
        </p:nvSpPr>
        <p:spPr/>
        <p:txBody>
          <a:bodyPr/>
          <a:lstStyle>
            <a:lvl1pPr defTabSz="457200" fontAlgn="auto">
              <a:spcBef>
                <a:spcPts val="0"/>
              </a:spcBef>
              <a:spcAft>
                <a:spcPts val="0"/>
              </a:spcAft>
              <a:defRPr>
                <a:cs typeface="Arial" charset="0"/>
              </a:defRPr>
            </a:lvl1pPr>
          </a:lstStyle>
          <a:p>
            <a:pPr>
              <a:defRPr/>
            </a:pPr>
            <a:endParaRPr lang="en-US"/>
          </a:p>
        </p:txBody>
      </p:sp>
      <p:sp>
        <p:nvSpPr>
          <p:cNvPr id="6" name="Rectangle 5"/>
          <p:cNvSpPr>
            <a:spLocks noGrp="1" noChangeArrowheads="1"/>
          </p:cNvSpPr>
          <p:nvPr>
            <p:ph type="ftr" sz="quarter" idx="11"/>
          </p:nvPr>
        </p:nvSpPr>
        <p:spPr/>
        <p:txBody>
          <a:bodyPr/>
          <a:lstStyle>
            <a:lvl1pPr defTabSz="457200" fontAlgn="auto">
              <a:spcBef>
                <a:spcPts val="0"/>
              </a:spcBef>
              <a:spcAft>
                <a:spcPts val="0"/>
              </a:spcAft>
              <a:defRPr>
                <a:cs typeface="Arial" charset="0"/>
              </a:defRPr>
            </a:lvl1pPr>
          </a:lstStyle>
          <a:p>
            <a:pPr>
              <a:defRPr/>
            </a:pPr>
            <a:endParaRPr lang="en-US"/>
          </a:p>
        </p:txBody>
      </p:sp>
      <p:sp>
        <p:nvSpPr>
          <p:cNvPr id="7" name="Rectangle 6"/>
          <p:cNvSpPr>
            <a:spLocks noGrp="1" noChangeArrowheads="1"/>
          </p:cNvSpPr>
          <p:nvPr>
            <p:ph type="sldNum" sz="quarter" idx="12"/>
          </p:nvPr>
        </p:nvSpPr>
        <p:spPr/>
        <p:txBody>
          <a:bodyPr/>
          <a:lstStyle>
            <a:lvl1pPr defTabSz="457200" fontAlgn="auto">
              <a:spcBef>
                <a:spcPts val="0"/>
              </a:spcBef>
              <a:spcAft>
                <a:spcPts val="0"/>
              </a:spcAft>
              <a:defRPr>
                <a:cs typeface="Arial" charset="0"/>
              </a:defRPr>
            </a:lvl1pPr>
          </a:lstStyle>
          <a:p>
            <a:pPr>
              <a:defRPr/>
            </a:pPr>
            <a:fld id="{1BE18004-2702-41C4-ADF3-CD0DB312746D}" type="slidenum">
              <a:rPr lang="en-US"/>
              <a:pPr>
                <a:defRPr/>
              </a:pPr>
              <a:t>‹#›</a:t>
            </a:fld>
            <a:endParaRPr lang="en-US"/>
          </a:p>
        </p:txBody>
      </p:sp>
    </p:spTree>
    <p:extLst>
      <p:ext uri="{BB962C8B-B14F-4D97-AF65-F5344CB8AC3E}">
        <p14:creationId xmlns:p14="http://schemas.microsoft.com/office/powerpoint/2010/main" val="2872129363"/>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chemeClr val="bg1"/>
        </a:solidFill>
        <a:effectLst/>
      </p:bgPr>
    </p:bg>
    <p:spTree>
      <p:nvGrpSpPr>
        <p:cNvPr id="1" name=""/>
        <p:cNvGrpSpPr/>
        <p:nvPr/>
      </p:nvGrpSpPr>
      <p:grpSpPr>
        <a:xfrm>
          <a:off x="0" y="0"/>
          <a:ext cx="0" cy="0"/>
          <a:chOff x="0" y="0"/>
          <a:chExt cx="0" cy="0"/>
        </a:xfrm>
      </p:grpSpPr>
      <p:pic>
        <p:nvPicPr>
          <p:cNvPr id="4" name="Picture 8" descr="PP Screen Cover Page-en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165100" y="12700"/>
            <a:ext cx="8799513" cy="6800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4" name="Rectangle 2"/>
          <p:cNvSpPr>
            <a:spLocks noGrp="1" noChangeArrowheads="1"/>
          </p:cNvSpPr>
          <p:nvPr>
            <p:ph type="ctrTitle"/>
          </p:nvPr>
        </p:nvSpPr>
        <p:spPr>
          <a:xfrm>
            <a:off x="685800" y="2130425"/>
            <a:ext cx="4678363" cy="1470025"/>
          </a:xfrm>
        </p:spPr>
        <p:txBody>
          <a:bodyPr/>
          <a:lstStyle>
            <a:lvl1pPr algn="l">
              <a:defRPr/>
            </a:lvl1pPr>
          </a:lstStyle>
          <a:p>
            <a:pPr lvl="0"/>
            <a:r>
              <a:rPr lang="en-US" noProof="0" smtClean="0"/>
              <a:t>Click to edit Master title style</a:t>
            </a:r>
          </a:p>
        </p:txBody>
      </p:sp>
      <p:sp>
        <p:nvSpPr>
          <p:cNvPr id="3075" name="Rectangle 3"/>
          <p:cNvSpPr>
            <a:spLocks noGrp="1" noChangeArrowheads="1"/>
          </p:cNvSpPr>
          <p:nvPr>
            <p:ph type="subTitle" idx="1"/>
          </p:nvPr>
        </p:nvSpPr>
        <p:spPr>
          <a:xfrm>
            <a:off x="684213" y="3860800"/>
            <a:ext cx="4608512" cy="1752600"/>
          </a:xfrm>
        </p:spPr>
        <p:txBody>
          <a:bodyPr/>
          <a:lstStyle>
            <a:lvl1pPr marL="0" indent="0">
              <a:buFontTx/>
              <a:buNone/>
              <a:defRPr/>
            </a:lvl1pPr>
          </a:lstStyle>
          <a:p>
            <a:pPr lvl="0"/>
            <a:r>
              <a:rPr lang="en-US" noProof="0" smtClean="0"/>
              <a:t>Click to edit Master subtitle style</a:t>
            </a:r>
          </a:p>
        </p:txBody>
      </p:sp>
      <p:sp>
        <p:nvSpPr>
          <p:cNvPr id="5" name="Rectangle 4"/>
          <p:cNvSpPr>
            <a:spLocks noGrp="1" noChangeArrowheads="1"/>
          </p:cNvSpPr>
          <p:nvPr>
            <p:ph type="dt" sz="half" idx="10"/>
          </p:nvPr>
        </p:nvSpPr>
        <p:spPr>
          <a:xfrm>
            <a:off x="457200" y="6245225"/>
            <a:ext cx="2133600" cy="476250"/>
          </a:xfrm>
        </p:spPr>
        <p:txBody>
          <a:bodyPr/>
          <a:lstStyle>
            <a:lvl1pPr defTabSz="457200" fontAlgn="auto">
              <a:spcBef>
                <a:spcPts val="0"/>
              </a:spcBef>
              <a:spcAft>
                <a:spcPts val="0"/>
              </a:spcAft>
              <a:defRPr>
                <a:cs typeface="Arial" charset="0"/>
              </a:defRPr>
            </a:lvl1pPr>
          </a:lstStyle>
          <a:p>
            <a:pPr>
              <a:defRPr/>
            </a:pPr>
            <a:endParaRPr lang="en-US"/>
          </a:p>
        </p:txBody>
      </p:sp>
      <p:sp>
        <p:nvSpPr>
          <p:cNvPr id="6" name="Rectangle 5"/>
          <p:cNvSpPr>
            <a:spLocks noGrp="1" noChangeArrowheads="1"/>
          </p:cNvSpPr>
          <p:nvPr>
            <p:ph type="ftr" sz="quarter" idx="11"/>
          </p:nvPr>
        </p:nvSpPr>
        <p:spPr>
          <a:xfrm>
            <a:off x="3124200" y="6245225"/>
            <a:ext cx="2895600" cy="476250"/>
          </a:xfrm>
        </p:spPr>
        <p:txBody>
          <a:bodyPr/>
          <a:lstStyle>
            <a:lvl1pPr defTabSz="457200" fontAlgn="auto">
              <a:spcBef>
                <a:spcPts val="0"/>
              </a:spcBef>
              <a:spcAft>
                <a:spcPts val="0"/>
              </a:spcAft>
              <a:defRPr>
                <a:cs typeface="Arial" charset="0"/>
              </a:defRPr>
            </a:lvl1pPr>
          </a:lstStyle>
          <a:p>
            <a:pPr>
              <a:defRPr/>
            </a:pPr>
            <a:endParaRPr lang="en-US"/>
          </a:p>
        </p:txBody>
      </p:sp>
      <p:sp>
        <p:nvSpPr>
          <p:cNvPr id="7" name="Rectangle 6"/>
          <p:cNvSpPr>
            <a:spLocks noGrp="1" noChangeArrowheads="1"/>
          </p:cNvSpPr>
          <p:nvPr>
            <p:ph type="sldNum" sz="quarter" idx="12"/>
          </p:nvPr>
        </p:nvSpPr>
        <p:spPr>
          <a:xfrm>
            <a:off x="6553200" y="6245225"/>
            <a:ext cx="2133600" cy="476250"/>
          </a:xfrm>
        </p:spPr>
        <p:txBody>
          <a:bodyPr/>
          <a:lstStyle>
            <a:lvl1pPr defTabSz="457200" fontAlgn="auto">
              <a:spcBef>
                <a:spcPts val="0"/>
              </a:spcBef>
              <a:spcAft>
                <a:spcPts val="0"/>
              </a:spcAft>
              <a:defRPr>
                <a:cs typeface="Arial" charset="0"/>
              </a:defRPr>
            </a:lvl1pPr>
          </a:lstStyle>
          <a:p>
            <a:pPr>
              <a:defRPr/>
            </a:pPr>
            <a:fld id="{C1C42F55-BBD2-4C13-827A-2D49A1EF6DE7}" type="slidenum">
              <a:rPr lang="en-US"/>
              <a:pPr>
                <a:defRPr/>
              </a:pPr>
              <a:t>‹#›</a:t>
            </a:fld>
            <a:endParaRPr lang="en-US"/>
          </a:p>
        </p:txBody>
      </p:sp>
    </p:spTree>
    <p:extLst>
      <p:ext uri="{BB962C8B-B14F-4D97-AF65-F5344CB8AC3E}">
        <p14:creationId xmlns:p14="http://schemas.microsoft.com/office/powerpoint/2010/main" val="17410368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Rectangle 4"/>
          <p:cNvSpPr>
            <a:spLocks noGrp="1" noChangeArrowheads="1"/>
          </p:cNvSpPr>
          <p:nvPr>
            <p:ph type="dt" sz="half" idx="10"/>
          </p:nvPr>
        </p:nvSpPr>
        <p:spPr/>
        <p:txBody>
          <a:bodyPr/>
          <a:lstStyle>
            <a:lvl1pPr defTabSz="457200" fontAlgn="auto">
              <a:spcBef>
                <a:spcPts val="0"/>
              </a:spcBef>
              <a:spcAft>
                <a:spcPts val="0"/>
              </a:spcAft>
              <a:defRPr>
                <a:cs typeface="Arial" charset="0"/>
              </a:defRPr>
            </a:lvl1pPr>
          </a:lstStyle>
          <a:p>
            <a:pPr>
              <a:defRPr/>
            </a:pPr>
            <a:endParaRPr lang="en-US"/>
          </a:p>
        </p:txBody>
      </p:sp>
      <p:sp>
        <p:nvSpPr>
          <p:cNvPr id="4" name="Rectangle 5"/>
          <p:cNvSpPr>
            <a:spLocks noGrp="1" noChangeArrowheads="1"/>
          </p:cNvSpPr>
          <p:nvPr>
            <p:ph type="ftr" sz="quarter" idx="11"/>
          </p:nvPr>
        </p:nvSpPr>
        <p:spPr/>
        <p:txBody>
          <a:bodyPr/>
          <a:lstStyle>
            <a:lvl1pPr defTabSz="457200" fontAlgn="auto">
              <a:spcBef>
                <a:spcPts val="0"/>
              </a:spcBef>
              <a:spcAft>
                <a:spcPts val="0"/>
              </a:spcAft>
              <a:defRPr>
                <a:cs typeface="Arial" charset="0"/>
              </a:defRPr>
            </a:lvl1pPr>
          </a:lstStyle>
          <a:p>
            <a:pPr>
              <a:defRPr/>
            </a:pPr>
            <a:endParaRPr lang="en-US"/>
          </a:p>
        </p:txBody>
      </p:sp>
      <p:sp>
        <p:nvSpPr>
          <p:cNvPr id="5" name="Rectangle 6"/>
          <p:cNvSpPr>
            <a:spLocks noGrp="1" noChangeArrowheads="1"/>
          </p:cNvSpPr>
          <p:nvPr>
            <p:ph type="sldNum" sz="quarter" idx="12"/>
          </p:nvPr>
        </p:nvSpPr>
        <p:spPr/>
        <p:txBody>
          <a:bodyPr/>
          <a:lstStyle>
            <a:lvl1pPr defTabSz="457200" fontAlgn="auto">
              <a:spcBef>
                <a:spcPts val="0"/>
              </a:spcBef>
              <a:spcAft>
                <a:spcPts val="0"/>
              </a:spcAft>
              <a:defRPr>
                <a:cs typeface="Arial" charset="0"/>
              </a:defRPr>
            </a:lvl1pPr>
          </a:lstStyle>
          <a:p>
            <a:pPr>
              <a:defRPr/>
            </a:pPr>
            <a:fld id="{FC47385F-866F-4AED-ACEB-0092E96FBE34}" type="slidenum">
              <a:rPr lang="en-US"/>
              <a:pPr>
                <a:defRPr/>
              </a:pPr>
              <a:t>‹#›</a:t>
            </a:fld>
            <a:endParaRPr lang="en-US"/>
          </a:p>
        </p:txBody>
      </p:sp>
    </p:spTree>
    <p:extLst>
      <p:ext uri="{BB962C8B-B14F-4D97-AF65-F5344CB8AC3E}">
        <p14:creationId xmlns:p14="http://schemas.microsoft.com/office/powerpoint/2010/main" val="4247257147"/>
      </p:ext>
    </p:extLst>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Rectangle 4"/>
          <p:cNvSpPr>
            <a:spLocks noGrp="1" noChangeArrowheads="1"/>
          </p:cNvSpPr>
          <p:nvPr>
            <p:ph type="dt" sz="half" idx="10"/>
          </p:nvPr>
        </p:nvSpPr>
        <p:spPr/>
        <p:txBody>
          <a:bodyPr/>
          <a:lstStyle>
            <a:lvl1pPr defTabSz="457200" fontAlgn="auto">
              <a:spcBef>
                <a:spcPts val="0"/>
              </a:spcBef>
              <a:spcAft>
                <a:spcPts val="0"/>
              </a:spcAft>
              <a:defRPr>
                <a:cs typeface="Arial" charset="0"/>
              </a:defRPr>
            </a:lvl1pPr>
          </a:lstStyle>
          <a:p>
            <a:pPr>
              <a:defRPr/>
            </a:pPr>
            <a:endParaRPr lang="en-US"/>
          </a:p>
        </p:txBody>
      </p:sp>
      <p:sp>
        <p:nvSpPr>
          <p:cNvPr id="5" name="Rectangle 5"/>
          <p:cNvSpPr>
            <a:spLocks noGrp="1" noChangeArrowheads="1"/>
          </p:cNvSpPr>
          <p:nvPr>
            <p:ph type="ftr" sz="quarter" idx="11"/>
          </p:nvPr>
        </p:nvSpPr>
        <p:spPr/>
        <p:txBody>
          <a:bodyPr/>
          <a:lstStyle>
            <a:lvl1pPr defTabSz="457200" fontAlgn="auto">
              <a:spcBef>
                <a:spcPts val="0"/>
              </a:spcBef>
              <a:spcAft>
                <a:spcPts val="0"/>
              </a:spcAft>
              <a:defRPr>
                <a:cs typeface="Arial" charset="0"/>
              </a:defRPr>
            </a:lvl1pPr>
          </a:lstStyle>
          <a:p>
            <a:pPr>
              <a:defRPr/>
            </a:pPr>
            <a:endParaRPr lang="en-US"/>
          </a:p>
        </p:txBody>
      </p:sp>
      <p:sp>
        <p:nvSpPr>
          <p:cNvPr id="6" name="Rectangle 6"/>
          <p:cNvSpPr>
            <a:spLocks noGrp="1" noChangeArrowheads="1"/>
          </p:cNvSpPr>
          <p:nvPr>
            <p:ph type="sldNum" sz="quarter" idx="12"/>
          </p:nvPr>
        </p:nvSpPr>
        <p:spPr/>
        <p:txBody>
          <a:bodyPr/>
          <a:lstStyle>
            <a:lvl1pPr defTabSz="457200" fontAlgn="auto">
              <a:spcBef>
                <a:spcPts val="0"/>
              </a:spcBef>
              <a:spcAft>
                <a:spcPts val="0"/>
              </a:spcAft>
              <a:defRPr>
                <a:cs typeface="Arial" charset="0"/>
              </a:defRPr>
            </a:lvl1pPr>
          </a:lstStyle>
          <a:p>
            <a:pPr>
              <a:defRPr/>
            </a:pPr>
            <a:fld id="{FB3302E9-A9D3-4CD7-913F-DB5E323982F7}" type="slidenum">
              <a:rPr lang="en-US"/>
              <a:pPr>
                <a:defRPr/>
              </a:pPr>
              <a:t>‹#›</a:t>
            </a:fld>
            <a:endParaRPr lang="en-US"/>
          </a:p>
        </p:txBody>
      </p:sp>
    </p:spTree>
    <p:extLst>
      <p:ext uri="{BB962C8B-B14F-4D97-AF65-F5344CB8AC3E}">
        <p14:creationId xmlns:p14="http://schemas.microsoft.com/office/powerpoint/2010/main" val="3177921407"/>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CA"/>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p:txBody>
          <a:bodyPr/>
          <a:lstStyle>
            <a:lvl1pPr defTabSz="457200" fontAlgn="auto">
              <a:spcBef>
                <a:spcPts val="0"/>
              </a:spcBef>
              <a:spcAft>
                <a:spcPts val="0"/>
              </a:spcAft>
              <a:defRPr>
                <a:cs typeface="Arial" charset="0"/>
              </a:defRPr>
            </a:lvl1pPr>
          </a:lstStyle>
          <a:p>
            <a:pPr>
              <a:defRPr/>
            </a:pPr>
            <a:endParaRPr lang="en-US"/>
          </a:p>
        </p:txBody>
      </p:sp>
      <p:sp>
        <p:nvSpPr>
          <p:cNvPr id="5" name="Rectangle 5"/>
          <p:cNvSpPr>
            <a:spLocks noGrp="1" noChangeArrowheads="1"/>
          </p:cNvSpPr>
          <p:nvPr>
            <p:ph type="ftr" sz="quarter" idx="11"/>
          </p:nvPr>
        </p:nvSpPr>
        <p:spPr/>
        <p:txBody>
          <a:bodyPr/>
          <a:lstStyle>
            <a:lvl1pPr defTabSz="457200" fontAlgn="auto">
              <a:spcBef>
                <a:spcPts val="0"/>
              </a:spcBef>
              <a:spcAft>
                <a:spcPts val="0"/>
              </a:spcAft>
              <a:defRPr>
                <a:cs typeface="Arial" charset="0"/>
              </a:defRPr>
            </a:lvl1pPr>
          </a:lstStyle>
          <a:p>
            <a:pPr>
              <a:defRPr/>
            </a:pPr>
            <a:endParaRPr lang="en-US"/>
          </a:p>
        </p:txBody>
      </p:sp>
      <p:sp>
        <p:nvSpPr>
          <p:cNvPr id="6" name="Rectangle 6"/>
          <p:cNvSpPr>
            <a:spLocks noGrp="1" noChangeArrowheads="1"/>
          </p:cNvSpPr>
          <p:nvPr>
            <p:ph type="sldNum" sz="quarter" idx="12"/>
          </p:nvPr>
        </p:nvSpPr>
        <p:spPr/>
        <p:txBody>
          <a:bodyPr/>
          <a:lstStyle>
            <a:lvl1pPr defTabSz="457200" fontAlgn="auto">
              <a:spcBef>
                <a:spcPts val="0"/>
              </a:spcBef>
              <a:spcAft>
                <a:spcPts val="0"/>
              </a:spcAft>
              <a:defRPr>
                <a:cs typeface="Arial" charset="0"/>
              </a:defRPr>
            </a:lvl1pPr>
          </a:lstStyle>
          <a:p>
            <a:pPr>
              <a:defRPr/>
            </a:pPr>
            <a:fld id="{D70A77C8-457A-4CE8-80D0-685B54EB1D6F}" type="slidenum">
              <a:rPr lang="en-US"/>
              <a:pPr>
                <a:defRPr/>
              </a:pPr>
              <a:t>‹#›</a:t>
            </a:fld>
            <a:endParaRPr lang="en-US"/>
          </a:p>
        </p:txBody>
      </p:sp>
    </p:spTree>
    <p:extLst>
      <p:ext uri="{BB962C8B-B14F-4D97-AF65-F5344CB8AC3E}">
        <p14:creationId xmlns:p14="http://schemas.microsoft.com/office/powerpoint/2010/main" val="3309532356"/>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Rectangle 4"/>
          <p:cNvSpPr>
            <a:spLocks noGrp="1" noChangeArrowheads="1"/>
          </p:cNvSpPr>
          <p:nvPr>
            <p:ph type="dt" sz="half" idx="10"/>
          </p:nvPr>
        </p:nvSpPr>
        <p:spPr/>
        <p:txBody>
          <a:bodyPr/>
          <a:lstStyle>
            <a:lvl1pPr defTabSz="457200" fontAlgn="auto">
              <a:spcBef>
                <a:spcPts val="0"/>
              </a:spcBef>
              <a:spcAft>
                <a:spcPts val="0"/>
              </a:spcAft>
              <a:defRPr>
                <a:cs typeface="Arial" charset="0"/>
              </a:defRPr>
            </a:lvl1pPr>
          </a:lstStyle>
          <a:p>
            <a:pPr>
              <a:defRPr/>
            </a:pPr>
            <a:endParaRPr lang="en-US"/>
          </a:p>
        </p:txBody>
      </p:sp>
      <p:sp>
        <p:nvSpPr>
          <p:cNvPr id="6" name="Rectangle 5"/>
          <p:cNvSpPr>
            <a:spLocks noGrp="1" noChangeArrowheads="1"/>
          </p:cNvSpPr>
          <p:nvPr>
            <p:ph type="ftr" sz="quarter" idx="11"/>
          </p:nvPr>
        </p:nvSpPr>
        <p:spPr/>
        <p:txBody>
          <a:bodyPr/>
          <a:lstStyle>
            <a:lvl1pPr defTabSz="457200" fontAlgn="auto">
              <a:spcBef>
                <a:spcPts val="0"/>
              </a:spcBef>
              <a:spcAft>
                <a:spcPts val="0"/>
              </a:spcAft>
              <a:defRPr>
                <a:cs typeface="Arial" charset="0"/>
              </a:defRPr>
            </a:lvl1pPr>
          </a:lstStyle>
          <a:p>
            <a:pPr>
              <a:defRPr/>
            </a:pPr>
            <a:endParaRPr lang="en-US"/>
          </a:p>
        </p:txBody>
      </p:sp>
      <p:sp>
        <p:nvSpPr>
          <p:cNvPr id="7" name="Rectangle 6"/>
          <p:cNvSpPr>
            <a:spLocks noGrp="1" noChangeArrowheads="1"/>
          </p:cNvSpPr>
          <p:nvPr>
            <p:ph type="sldNum" sz="quarter" idx="12"/>
          </p:nvPr>
        </p:nvSpPr>
        <p:spPr/>
        <p:txBody>
          <a:bodyPr/>
          <a:lstStyle>
            <a:lvl1pPr defTabSz="457200" fontAlgn="auto">
              <a:spcBef>
                <a:spcPts val="0"/>
              </a:spcBef>
              <a:spcAft>
                <a:spcPts val="0"/>
              </a:spcAft>
              <a:defRPr>
                <a:cs typeface="Arial" charset="0"/>
              </a:defRPr>
            </a:lvl1pPr>
          </a:lstStyle>
          <a:p>
            <a:pPr>
              <a:defRPr/>
            </a:pPr>
            <a:fld id="{D28C18E1-974A-47C9-A649-BD0612C13DBA}" type="slidenum">
              <a:rPr lang="en-US"/>
              <a:pPr>
                <a:defRPr/>
              </a:pPr>
              <a:t>‹#›</a:t>
            </a:fld>
            <a:endParaRPr lang="en-US"/>
          </a:p>
        </p:txBody>
      </p:sp>
    </p:spTree>
    <p:extLst>
      <p:ext uri="{BB962C8B-B14F-4D97-AF65-F5344CB8AC3E}">
        <p14:creationId xmlns:p14="http://schemas.microsoft.com/office/powerpoint/2010/main" val="1728260144"/>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CA"/>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7" name="Rectangle 4"/>
          <p:cNvSpPr>
            <a:spLocks noGrp="1" noChangeArrowheads="1"/>
          </p:cNvSpPr>
          <p:nvPr>
            <p:ph type="dt" sz="half" idx="10"/>
          </p:nvPr>
        </p:nvSpPr>
        <p:spPr/>
        <p:txBody>
          <a:bodyPr/>
          <a:lstStyle>
            <a:lvl1pPr defTabSz="457200" fontAlgn="auto">
              <a:spcBef>
                <a:spcPts val="0"/>
              </a:spcBef>
              <a:spcAft>
                <a:spcPts val="0"/>
              </a:spcAft>
              <a:defRPr>
                <a:cs typeface="Arial" charset="0"/>
              </a:defRPr>
            </a:lvl1pPr>
          </a:lstStyle>
          <a:p>
            <a:pPr>
              <a:defRPr/>
            </a:pPr>
            <a:endParaRPr lang="en-US"/>
          </a:p>
        </p:txBody>
      </p:sp>
      <p:sp>
        <p:nvSpPr>
          <p:cNvPr id="8" name="Rectangle 5"/>
          <p:cNvSpPr>
            <a:spLocks noGrp="1" noChangeArrowheads="1"/>
          </p:cNvSpPr>
          <p:nvPr>
            <p:ph type="ftr" sz="quarter" idx="11"/>
          </p:nvPr>
        </p:nvSpPr>
        <p:spPr/>
        <p:txBody>
          <a:bodyPr/>
          <a:lstStyle>
            <a:lvl1pPr defTabSz="457200" fontAlgn="auto">
              <a:spcBef>
                <a:spcPts val="0"/>
              </a:spcBef>
              <a:spcAft>
                <a:spcPts val="0"/>
              </a:spcAft>
              <a:defRPr>
                <a:cs typeface="Arial" charset="0"/>
              </a:defRPr>
            </a:lvl1pPr>
          </a:lstStyle>
          <a:p>
            <a:pPr>
              <a:defRPr/>
            </a:pPr>
            <a:endParaRPr lang="en-US"/>
          </a:p>
        </p:txBody>
      </p:sp>
      <p:sp>
        <p:nvSpPr>
          <p:cNvPr id="9" name="Rectangle 6"/>
          <p:cNvSpPr>
            <a:spLocks noGrp="1" noChangeArrowheads="1"/>
          </p:cNvSpPr>
          <p:nvPr>
            <p:ph type="sldNum" sz="quarter" idx="12"/>
          </p:nvPr>
        </p:nvSpPr>
        <p:spPr/>
        <p:txBody>
          <a:bodyPr/>
          <a:lstStyle>
            <a:lvl1pPr defTabSz="457200" fontAlgn="auto">
              <a:spcBef>
                <a:spcPts val="0"/>
              </a:spcBef>
              <a:spcAft>
                <a:spcPts val="0"/>
              </a:spcAft>
              <a:defRPr>
                <a:cs typeface="Arial" charset="0"/>
              </a:defRPr>
            </a:lvl1pPr>
          </a:lstStyle>
          <a:p>
            <a:pPr>
              <a:defRPr/>
            </a:pPr>
            <a:fld id="{F6A48632-217F-447D-B12C-2A3DF0AFA149}" type="slidenum">
              <a:rPr lang="en-US"/>
              <a:pPr>
                <a:defRPr/>
              </a:pPr>
              <a:t>‹#›</a:t>
            </a:fld>
            <a:endParaRPr lang="en-US"/>
          </a:p>
        </p:txBody>
      </p:sp>
    </p:spTree>
    <p:extLst>
      <p:ext uri="{BB962C8B-B14F-4D97-AF65-F5344CB8AC3E}">
        <p14:creationId xmlns:p14="http://schemas.microsoft.com/office/powerpoint/2010/main" val="2238337754"/>
      </p:ext>
    </p:extLst>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Rectangle 4"/>
          <p:cNvSpPr>
            <a:spLocks noGrp="1" noChangeArrowheads="1"/>
          </p:cNvSpPr>
          <p:nvPr>
            <p:ph type="dt" sz="half" idx="10"/>
          </p:nvPr>
        </p:nvSpPr>
        <p:spPr/>
        <p:txBody>
          <a:bodyPr/>
          <a:lstStyle>
            <a:lvl1pPr defTabSz="457200" fontAlgn="auto">
              <a:spcBef>
                <a:spcPts val="0"/>
              </a:spcBef>
              <a:spcAft>
                <a:spcPts val="0"/>
              </a:spcAft>
              <a:defRPr>
                <a:cs typeface="Arial" charset="0"/>
              </a:defRPr>
            </a:lvl1pPr>
          </a:lstStyle>
          <a:p>
            <a:pPr>
              <a:defRPr/>
            </a:pPr>
            <a:endParaRPr lang="en-US"/>
          </a:p>
        </p:txBody>
      </p:sp>
      <p:sp>
        <p:nvSpPr>
          <p:cNvPr id="4" name="Rectangle 5"/>
          <p:cNvSpPr>
            <a:spLocks noGrp="1" noChangeArrowheads="1"/>
          </p:cNvSpPr>
          <p:nvPr>
            <p:ph type="ftr" sz="quarter" idx="11"/>
          </p:nvPr>
        </p:nvSpPr>
        <p:spPr/>
        <p:txBody>
          <a:bodyPr/>
          <a:lstStyle>
            <a:lvl1pPr defTabSz="457200" fontAlgn="auto">
              <a:spcBef>
                <a:spcPts val="0"/>
              </a:spcBef>
              <a:spcAft>
                <a:spcPts val="0"/>
              </a:spcAft>
              <a:defRPr>
                <a:cs typeface="Arial" charset="0"/>
              </a:defRPr>
            </a:lvl1pPr>
          </a:lstStyle>
          <a:p>
            <a:pPr>
              <a:defRPr/>
            </a:pPr>
            <a:endParaRPr lang="en-US"/>
          </a:p>
        </p:txBody>
      </p:sp>
      <p:sp>
        <p:nvSpPr>
          <p:cNvPr id="5" name="Rectangle 6"/>
          <p:cNvSpPr>
            <a:spLocks noGrp="1" noChangeArrowheads="1"/>
          </p:cNvSpPr>
          <p:nvPr>
            <p:ph type="sldNum" sz="quarter" idx="12"/>
          </p:nvPr>
        </p:nvSpPr>
        <p:spPr/>
        <p:txBody>
          <a:bodyPr/>
          <a:lstStyle>
            <a:lvl1pPr defTabSz="457200" fontAlgn="auto">
              <a:spcBef>
                <a:spcPts val="0"/>
              </a:spcBef>
              <a:spcAft>
                <a:spcPts val="0"/>
              </a:spcAft>
              <a:defRPr>
                <a:cs typeface="Arial" charset="0"/>
              </a:defRPr>
            </a:lvl1pPr>
          </a:lstStyle>
          <a:p>
            <a:pPr>
              <a:defRPr/>
            </a:pPr>
            <a:fld id="{F52BE876-97BC-480B-A33A-C779CE288D64}" type="slidenum">
              <a:rPr lang="en-US"/>
              <a:pPr>
                <a:defRPr/>
              </a:pPr>
              <a:t>‹#›</a:t>
            </a:fld>
            <a:endParaRPr lang="en-US"/>
          </a:p>
        </p:txBody>
      </p:sp>
    </p:spTree>
    <p:extLst>
      <p:ext uri="{BB962C8B-B14F-4D97-AF65-F5344CB8AC3E}">
        <p14:creationId xmlns:p14="http://schemas.microsoft.com/office/powerpoint/2010/main" val="1172692123"/>
      </p:ext>
    </p:extLst>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defTabSz="457200" fontAlgn="auto">
              <a:spcBef>
                <a:spcPts val="0"/>
              </a:spcBef>
              <a:spcAft>
                <a:spcPts val="0"/>
              </a:spcAft>
              <a:defRPr>
                <a:cs typeface="Arial" charset="0"/>
              </a:defRPr>
            </a:lvl1pPr>
          </a:lstStyle>
          <a:p>
            <a:pPr>
              <a:defRPr/>
            </a:pPr>
            <a:endParaRPr lang="en-US"/>
          </a:p>
        </p:txBody>
      </p:sp>
      <p:sp>
        <p:nvSpPr>
          <p:cNvPr id="3" name="Rectangle 5"/>
          <p:cNvSpPr>
            <a:spLocks noGrp="1" noChangeArrowheads="1"/>
          </p:cNvSpPr>
          <p:nvPr>
            <p:ph type="ftr" sz="quarter" idx="11"/>
          </p:nvPr>
        </p:nvSpPr>
        <p:spPr/>
        <p:txBody>
          <a:bodyPr/>
          <a:lstStyle>
            <a:lvl1pPr defTabSz="457200" fontAlgn="auto">
              <a:spcBef>
                <a:spcPts val="0"/>
              </a:spcBef>
              <a:spcAft>
                <a:spcPts val="0"/>
              </a:spcAft>
              <a:defRPr>
                <a:cs typeface="Arial" charset="0"/>
              </a:defRPr>
            </a:lvl1pPr>
          </a:lstStyle>
          <a:p>
            <a:pPr>
              <a:defRPr/>
            </a:pPr>
            <a:endParaRPr lang="en-US"/>
          </a:p>
        </p:txBody>
      </p:sp>
      <p:sp>
        <p:nvSpPr>
          <p:cNvPr id="4" name="Rectangle 6"/>
          <p:cNvSpPr>
            <a:spLocks noGrp="1" noChangeArrowheads="1"/>
          </p:cNvSpPr>
          <p:nvPr>
            <p:ph type="sldNum" sz="quarter" idx="12"/>
          </p:nvPr>
        </p:nvSpPr>
        <p:spPr/>
        <p:txBody>
          <a:bodyPr/>
          <a:lstStyle>
            <a:lvl1pPr defTabSz="457200" fontAlgn="auto">
              <a:spcBef>
                <a:spcPts val="0"/>
              </a:spcBef>
              <a:spcAft>
                <a:spcPts val="0"/>
              </a:spcAft>
              <a:defRPr>
                <a:cs typeface="Arial" charset="0"/>
              </a:defRPr>
            </a:lvl1pPr>
          </a:lstStyle>
          <a:p>
            <a:pPr>
              <a:defRPr/>
            </a:pPr>
            <a:fld id="{0E9A2F94-074C-46EB-BE59-EDA7F470E216}" type="slidenum">
              <a:rPr lang="en-US"/>
              <a:pPr>
                <a:defRPr/>
              </a:pPr>
              <a:t>‹#›</a:t>
            </a:fld>
            <a:endParaRPr lang="en-US"/>
          </a:p>
        </p:txBody>
      </p:sp>
    </p:spTree>
    <p:extLst>
      <p:ext uri="{BB962C8B-B14F-4D97-AF65-F5344CB8AC3E}">
        <p14:creationId xmlns:p14="http://schemas.microsoft.com/office/powerpoint/2010/main" val="3248154973"/>
      </p:ext>
    </p:extLst>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CA"/>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defTabSz="457200" fontAlgn="auto">
              <a:spcBef>
                <a:spcPts val="0"/>
              </a:spcBef>
              <a:spcAft>
                <a:spcPts val="0"/>
              </a:spcAft>
              <a:defRPr>
                <a:cs typeface="Arial" charset="0"/>
              </a:defRPr>
            </a:lvl1pPr>
          </a:lstStyle>
          <a:p>
            <a:pPr>
              <a:defRPr/>
            </a:pPr>
            <a:endParaRPr lang="en-US"/>
          </a:p>
        </p:txBody>
      </p:sp>
      <p:sp>
        <p:nvSpPr>
          <p:cNvPr id="6" name="Rectangle 5"/>
          <p:cNvSpPr>
            <a:spLocks noGrp="1" noChangeArrowheads="1"/>
          </p:cNvSpPr>
          <p:nvPr>
            <p:ph type="ftr" sz="quarter" idx="11"/>
          </p:nvPr>
        </p:nvSpPr>
        <p:spPr/>
        <p:txBody>
          <a:bodyPr/>
          <a:lstStyle>
            <a:lvl1pPr defTabSz="457200" fontAlgn="auto">
              <a:spcBef>
                <a:spcPts val="0"/>
              </a:spcBef>
              <a:spcAft>
                <a:spcPts val="0"/>
              </a:spcAft>
              <a:defRPr>
                <a:cs typeface="Arial" charset="0"/>
              </a:defRPr>
            </a:lvl1pPr>
          </a:lstStyle>
          <a:p>
            <a:pPr>
              <a:defRPr/>
            </a:pPr>
            <a:endParaRPr lang="en-US"/>
          </a:p>
        </p:txBody>
      </p:sp>
      <p:sp>
        <p:nvSpPr>
          <p:cNvPr id="7" name="Rectangle 6"/>
          <p:cNvSpPr>
            <a:spLocks noGrp="1" noChangeArrowheads="1"/>
          </p:cNvSpPr>
          <p:nvPr>
            <p:ph type="sldNum" sz="quarter" idx="12"/>
          </p:nvPr>
        </p:nvSpPr>
        <p:spPr/>
        <p:txBody>
          <a:bodyPr/>
          <a:lstStyle>
            <a:lvl1pPr defTabSz="457200" fontAlgn="auto">
              <a:spcBef>
                <a:spcPts val="0"/>
              </a:spcBef>
              <a:spcAft>
                <a:spcPts val="0"/>
              </a:spcAft>
              <a:defRPr>
                <a:cs typeface="Arial" charset="0"/>
              </a:defRPr>
            </a:lvl1pPr>
          </a:lstStyle>
          <a:p>
            <a:pPr>
              <a:defRPr/>
            </a:pPr>
            <a:fld id="{DF4911E7-6171-4902-8772-6D0EF3DBA604}" type="slidenum">
              <a:rPr lang="en-US"/>
              <a:pPr>
                <a:defRPr/>
              </a:pPr>
              <a:t>‹#›</a:t>
            </a:fld>
            <a:endParaRPr lang="en-US"/>
          </a:p>
        </p:txBody>
      </p:sp>
    </p:spTree>
    <p:extLst>
      <p:ext uri="{BB962C8B-B14F-4D97-AF65-F5344CB8AC3E}">
        <p14:creationId xmlns:p14="http://schemas.microsoft.com/office/powerpoint/2010/main" val="1971260908"/>
      </p:ext>
    </p:extLst>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CA"/>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CA"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defTabSz="457200" fontAlgn="auto">
              <a:spcBef>
                <a:spcPts val="0"/>
              </a:spcBef>
              <a:spcAft>
                <a:spcPts val="0"/>
              </a:spcAft>
              <a:defRPr>
                <a:cs typeface="Arial" charset="0"/>
              </a:defRPr>
            </a:lvl1pPr>
          </a:lstStyle>
          <a:p>
            <a:pPr>
              <a:defRPr/>
            </a:pPr>
            <a:endParaRPr lang="en-US"/>
          </a:p>
        </p:txBody>
      </p:sp>
      <p:sp>
        <p:nvSpPr>
          <p:cNvPr id="6" name="Rectangle 5"/>
          <p:cNvSpPr>
            <a:spLocks noGrp="1" noChangeArrowheads="1"/>
          </p:cNvSpPr>
          <p:nvPr>
            <p:ph type="ftr" sz="quarter" idx="11"/>
          </p:nvPr>
        </p:nvSpPr>
        <p:spPr/>
        <p:txBody>
          <a:bodyPr/>
          <a:lstStyle>
            <a:lvl1pPr defTabSz="457200" fontAlgn="auto">
              <a:spcBef>
                <a:spcPts val="0"/>
              </a:spcBef>
              <a:spcAft>
                <a:spcPts val="0"/>
              </a:spcAft>
              <a:defRPr>
                <a:cs typeface="Arial" charset="0"/>
              </a:defRPr>
            </a:lvl1pPr>
          </a:lstStyle>
          <a:p>
            <a:pPr>
              <a:defRPr/>
            </a:pPr>
            <a:endParaRPr lang="en-US"/>
          </a:p>
        </p:txBody>
      </p:sp>
      <p:sp>
        <p:nvSpPr>
          <p:cNvPr id="7" name="Rectangle 6"/>
          <p:cNvSpPr>
            <a:spLocks noGrp="1" noChangeArrowheads="1"/>
          </p:cNvSpPr>
          <p:nvPr>
            <p:ph type="sldNum" sz="quarter" idx="12"/>
          </p:nvPr>
        </p:nvSpPr>
        <p:spPr/>
        <p:txBody>
          <a:bodyPr/>
          <a:lstStyle>
            <a:lvl1pPr defTabSz="457200" fontAlgn="auto">
              <a:spcBef>
                <a:spcPts val="0"/>
              </a:spcBef>
              <a:spcAft>
                <a:spcPts val="0"/>
              </a:spcAft>
              <a:defRPr>
                <a:cs typeface="Arial" charset="0"/>
              </a:defRPr>
            </a:lvl1pPr>
          </a:lstStyle>
          <a:p>
            <a:pPr>
              <a:defRPr/>
            </a:pPr>
            <a:fld id="{4FE75FC6-3C6D-4F13-91B3-14C30DE4EF3C}" type="slidenum">
              <a:rPr lang="en-US"/>
              <a:pPr>
                <a:defRPr/>
              </a:pPr>
              <a:t>‹#›</a:t>
            </a:fld>
            <a:endParaRPr lang="en-US"/>
          </a:p>
        </p:txBody>
      </p:sp>
    </p:spTree>
    <p:extLst>
      <p:ext uri="{BB962C8B-B14F-4D97-AF65-F5344CB8AC3E}">
        <p14:creationId xmlns:p14="http://schemas.microsoft.com/office/powerpoint/2010/main" val="3340432903"/>
      </p:ext>
    </p:extLst>
  </p:cSld>
  <p:clrMapOvr>
    <a:masterClrMapping/>
  </p:clrMapOvr>
</p:sldLayout>
</file>

<file path=ppt/slideLayouts/slideLayout6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Rectangle 4"/>
          <p:cNvSpPr>
            <a:spLocks noGrp="1" noChangeArrowheads="1"/>
          </p:cNvSpPr>
          <p:nvPr>
            <p:ph type="dt" sz="half" idx="10"/>
          </p:nvPr>
        </p:nvSpPr>
        <p:spPr/>
        <p:txBody>
          <a:bodyPr/>
          <a:lstStyle>
            <a:lvl1pPr defTabSz="457200" fontAlgn="auto">
              <a:spcBef>
                <a:spcPts val="0"/>
              </a:spcBef>
              <a:spcAft>
                <a:spcPts val="0"/>
              </a:spcAft>
              <a:defRPr>
                <a:cs typeface="Arial" charset="0"/>
              </a:defRPr>
            </a:lvl1pPr>
          </a:lstStyle>
          <a:p>
            <a:pPr>
              <a:defRPr/>
            </a:pPr>
            <a:endParaRPr lang="en-US"/>
          </a:p>
        </p:txBody>
      </p:sp>
      <p:sp>
        <p:nvSpPr>
          <p:cNvPr id="5" name="Rectangle 5"/>
          <p:cNvSpPr>
            <a:spLocks noGrp="1" noChangeArrowheads="1"/>
          </p:cNvSpPr>
          <p:nvPr>
            <p:ph type="ftr" sz="quarter" idx="11"/>
          </p:nvPr>
        </p:nvSpPr>
        <p:spPr/>
        <p:txBody>
          <a:bodyPr/>
          <a:lstStyle>
            <a:lvl1pPr defTabSz="457200" fontAlgn="auto">
              <a:spcBef>
                <a:spcPts val="0"/>
              </a:spcBef>
              <a:spcAft>
                <a:spcPts val="0"/>
              </a:spcAft>
              <a:defRPr>
                <a:cs typeface="Arial" charset="0"/>
              </a:defRPr>
            </a:lvl1pPr>
          </a:lstStyle>
          <a:p>
            <a:pPr>
              <a:defRPr/>
            </a:pPr>
            <a:endParaRPr lang="en-US"/>
          </a:p>
        </p:txBody>
      </p:sp>
      <p:sp>
        <p:nvSpPr>
          <p:cNvPr id="6" name="Rectangle 6"/>
          <p:cNvSpPr>
            <a:spLocks noGrp="1" noChangeArrowheads="1"/>
          </p:cNvSpPr>
          <p:nvPr>
            <p:ph type="sldNum" sz="quarter" idx="12"/>
          </p:nvPr>
        </p:nvSpPr>
        <p:spPr/>
        <p:txBody>
          <a:bodyPr/>
          <a:lstStyle>
            <a:lvl1pPr defTabSz="457200" fontAlgn="auto">
              <a:spcBef>
                <a:spcPts val="0"/>
              </a:spcBef>
              <a:spcAft>
                <a:spcPts val="0"/>
              </a:spcAft>
              <a:defRPr>
                <a:cs typeface="Arial" charset="0"/>
              </a:defRPr>
            </a:lvl1pPr>
          </a:lstStyle>
          <a:p>
            <a:pPr>
              <a:defRPr/>
            </a:pPr>
            <a:fld id="{CF121774-7736-4797-96F7-15667AA4D70C}" type="slidenum">
              <a:rPr lang="en-US"/>
              <a:pPr>
                <a:defRPr/>
              </a:pPr>
              <a:t>‹#›</a:t>
            </a:fld>
            <a:endParaRPr lang="en-US"/>
          </a:p>
        </p:txBody>
      </p:sp>
    </p:spTree>
    <p:extLst>
      <p:ext uri="{BB962C8B-B14F-4D97-AF65-F5344CB8AC3E}">
        <p14:creationId xmlns:p14="http://schemas.microsoft.com/office/powerpoint/2010/main" val="912689578"/>
      </p:ext>
    </p:extLst>
  </p:cSld>
  <p:clrMapOvr>
    <a:masterClrMapping/>
  </p:clrMapOvr>
</p:sldLayout>
</file>

<file path=ppt/slideLayouts/slideLayout6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836613"/>
            <a:ext cx="2057400" cy="5289550"/>
          </a:xfrm>
        </p:spPr>
        <p:txBody>
          <a:bodyPr vert="eaVert"/>
          <a:lstStyle/>
          <a:p>
            <a:r>
              <a:rPr lang="en-US" smtClean="0"/>
              <a:t>Click to edit Master title style</a:t>
            </a:r>
            <a:endParaRPr lang="en-CA"/>
          </a:p>
        </p:txBody>
      </p:sp>
      <p:sp>
        <p:nvSpPr>
          <p:cNvPr id="3" name="Vertical Text Placeholder 2"/>
          <p:cNvSpPr>
            <a:spLocks noGrp="1"/>
          </p:cNvSpPr>
          <p:nvPr>
            <p:ph type="body" orient="vert" idx="1"/>
          </p:nvPr>
        </p:nvSpPr>
        <p:spPr>
          <a:xfrm>
            <a:off x="457200" y="836613"/>
            <a:ext cx="6019800" cy="52895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Rectangle 4"/>
          <p:cNvSpPr>
            <a:spLocks noGrp="1" noChangeArrowheads="1"/>
          </p:cNvSpPr>
          <p:nvPr>
            <p:ph type="dt" sz="half" idx="10"/>
          </p:nvPr>
        </p:nvSpPr>
        <p:spPr/>
        <p:txBody>
          <a:bodyPr/>
          <a:lstStyle>
            <a:lvl1pPr defTabSz="457200" fontAlgn="auto">
              <a:spcBef>
                <a:spcPts val="0"/>
              </a:spcBef>
              <a:spcAft>
                <a:spcPts val="0"/>
              </a:spcAft>
              <a:defRPr>
                <a:cs typeface="Arial" charset="0"/>
              </a:defRPr>
            </a:lvl1pPr>
          </a:lstStyle>
          <a:p>
            <a:pPr>
              <a:defRPr/>
            </a:pPr>
            <a:endParaRPr lang="en-US"/>
          </a:p>
        </p:txBody>
      </p:sp>
      <p:sp>
        <p:nvSpPr>
          <p:cNvPr id="5" name="Rectangle 5"/>
          <p:cNvSpPr>
            <a:spLocks noGrp="1" noChangeArrowheads="1"/>
          </p:cNvSpPr>
          <p:nvPr>
            <p:ph type="ftr" sz="quarter" idx="11"/>
          </p:nvPr>
        </p:nvSpPr>
        <p:spPr/>
        <p:txBody>
          <a:bodyPr/>
          <a:lstStyle>
            <a:lvl1pPr defTabSz="457200" fontAlgn="auto">
              <a:spcBef>
                <a:spcPts val="0"/>
              </a:spcBef>
              <a:spcAft>
                <a:spcPts val="0"/>
              </a:spcAft>
              <a:defRPr>
                <a:cs typeface="Arial" charset="0"/>
              </a:defRPr>
            </a:lvl1pPr>
          </a:lstStyle>
          <a:p>
            <a:pPr>
              <a:defRPr/>
            </a:pPr>
            <a:endParaRPr lang="en-US"/>
          </a:p>
        </p:txBody>
      </p:sp>
      <p:sp>
        <p:nvSpPr>
          <p:cNvPr id="6" name="Rectangle 6"/>
          <p:cNvSpPr>
            <a:spLocks noGrp="1" noChangeArrowheads="1"/>
          </p:cNvSpPr>
          <p:nvPr>
            <p:ph type="sldNum" sz="quarter" idx="12"/>
          </p:nvPr>
        </p:nvSpPr>
        <p:spPr/>
        <p:txBody>
          <a:bodyPr/>
          <a:lstStyle>
            <a:lvl1pPr defTabSz="457200" fontAlgn="auto">
              <a:spcBef>
                <a:spcPts val="0"/>
              </a:spcBef>
              <a:spcAft>
                <a:spcPts val="0"/>
              </a:spcAft>
              <a:defRPr>
                <a:cs typeface="Arial" charset="0"/>
              </a:defRPr>
            </a:lvl1pPr>
          </a:lstStyle>
          <a:p>
            <a:pPr>
              <a:defRPr/>
            </a:pPr>
            <a:fld id="{78E36E6C-ECAE-4E4F-80BA-9A008DCABD30}" type="slidenum">
              <a:rPr lang="en-US"/>
              <a:pPr>
                <a:defRPr/>
              </a:pPr>
              <a:t>‹#›</a:t>
            </a:fld>
            <a:endParaRPr lang="en-US"/>
          </a:p>
        </p:txBody>
      </p:sp>
    </p:spTree>
    <p:extLst>
      <p:ext uri="{BB962C8B-B14F-4D97-AF65-F5344CB8AC3E}">
        <p14:creationId xmlns:p14="http://schemas.microsoft.com/office/powerpoint/2010/main" val="26623486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defTabSz="457200" fontAlgn="auto">
              <a:spcBef>
                <a:spcPts val="0"/>
              </a:spcBef>
              <a:spcAft>
                <a:spcPts val="0"/>
              </a:spcAft>
              <a:defRPr>
                <a:cs typeface="Arial" charset="0"/>
              </a:defRPr>
            </a:lvl1pPr>
          </a:lstStyle>
          <a:p>
            <a:pPr>
              <a:defRPr/>
            </a:pPr>
            <a:endParaRPr lang="en-US"/>
          </a:p>
        </p:txBody>
      </p:sp>
      <p:sp>
        <p:nvSpPr>
          <p:cNvPr id="3" name="Rectangle 5"/>
          <p:cNvSpPr>
            <a:spLocks noGrp="1" noChangeArrowheads="1"/>
          </p:cNvSpPr>
          <p:nvPr>
            <p:ph type="ftr" sz="quarter" idx="11"/>
          </p:nvPr>
        </p:nvSpPr>
        <p:spPr/>
        <p:txBody>
          <a:bodyPr/>
          <a:lstStyle>
            <a:lvl1pPr defTabSz="457200" fontAlgn="auto">
              <a:spcBef>
                <a:spcPts val="0"/>
              </a:spcBef>
              <a:spcAft>
                <a:spcPts val="0"/>
              </a:spcAft>
              <a:defRPr>
                <a:cs typeface="Arial" charset="0"/>
              </a:defRPr>
            </a:lvl1pPr>
          </a:lstStyle>
          <a:p>
            <a:pPr>
              <a:defRPr/>
            </a:pPr>
            <a:endParaRPr lang="en-US"/>
          </a:p>
        </p:txBody>
      </p:sp>
      <p:sp>
        <p:nvSpPr>
          <p:cNvPr id="4" name="Rectangle 6"/>
          <p:cNvSpPr>
            <a:spLocks noGrp="1" noChangeArrowheads="1"/>
          </p:cNvSpPr>
          <p:nvPr>
            <p:ph type="sldNum" sz="quarter" idx="12"/>
          </p:nvPr>
        </p:nvSpPr>
        <p:spPr/>
        <p:txBody>
          <a:bodyPr/>
          <a:lstStyle>
            <a:lvl1pPr defTabSz="457200" fontAlgn="auto">
              <a:spcBef>
                <a:spcPts val="0"/>
              </a:spcBef>
              <a:spcAft>
                <a:spcPts val="0"/>
              </a:spcAft>
              <a:defRPr>
                <a:cs typeface="Arial" charset="0"/>
              </a:defRPr>
            </a:lvl1pPr>
          </a:lstStyle>
          <a:p>
            <a:pPr>
              <a:defRPr/>
            </a:pPr>
            <a:fld id="{F5B57604-8B7D-468C-A8B4-BA28613969C1}" type="slidenum">
              <a:rPr lang="en-US"/>
              <a:pPr>
                <a:defRPr/>
              </a:pPr>
              <a:t>‹#›</a:t>
            </a:fld>
            <a:endParaRPr lang="en-US"/>
          </a:p>
        </p:txBody>
      </p:sp>
    </p:spTree>
    <p:extLst>
      <p:ext uri="{BB962C8B-B14F-4D97-AF65-F5344CB8AC3E}">
        <p14:creationId xmlns:p14="http://schemas.microsoft.com/office/powerpoint/2010/main" val="1117523296"/>
      </p:ext>
    </p:extLst>
  </p:cSld>
  <p:clrMapOvr>
    <a:masterClrMapping/>
  </p:clrMapOvr>
</p:sldLayout>
</file>

<file path=ppt/slideLayouts/slideLayout70.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836613"/>
            <a:ext cx="8229600" cy="581025"/>
          </a:xfrm>
        </p:spPr>
        <p:txBody>
          <a:bodyPr/>
          <a:lstStyle/>
          <a:p>
            <a:r>
              <a:rPr lang="en-US" smtClean="0"/>
              <a:t>Click to edit Master title style</a:t>
            </a:r>
            <a:endParaRPr lang="en-CA"/>
          </a:p>
        </p:txBody>
      </p:sp>
      <p:sp>
        <p:nvSpPr>
          <p:cNvPr id="3" name="Text Placeholder 2"/>
          <p:cNvSpPr>
            <a:spLocks noGrp="1"/>
          </p:cNvSpPr>
          <p:nvPr>
            <p:ph type="body"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Content Placeholder 3"/>
          <p:cNvSpPr>
            <a:spLocks noGrp="1"/>
          </p:cNvSpPr>
          <p:nvPr>
            <p:ph sz="half" idx="2"/>
          </p:nvPr>
        </p:nvSpPr>
        <p:spPr>
          <a:xfrm>
            <a:off x="4648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Rectangle 4"/>
          <p:cNvSpPr>
            <a:spLocks noGrp="1" noChangeArrowheads="1"/>
          </p:cNvSpPr>
          <p:nvPr>
            <p:ph type="dt" sz="half" idx="10"/>
          </p:nvPr>
        </p:nvSpPr>
        <p:spPr/>
        <p:txBody>
          <a:bodyPr/>
          <a:lstStyle>
            <a:lvl1pPr defTabSz="457200" fontAlgn="auto">
              <a:spcBef>
                <a:spcPts val="0"/>
              </a:spcBef>
              <a:spcAft>
                <a:spcPts val="0"/>
              </a:spcAft>
              <a:defRPr>
                <a:cs typeface="Arial" charset="0"/>
              </a:defRPr>
            </a:lvl1pPr>
          </a:lstStyle>
          <a:p>
            <a:pPr>
              <a:defRPr/>
            </a:pPr>
            <a:endParaRPr lang="en-US"/>
          </a:p>
        </p:txBody>
      </p:sp>
      <p:sp>
        <p:nvSpPr>
          <p:cNvPr id="6" name="Rectangle 5"/>
          <p:cNvSpPr>
            <a:spLocks noGrp="1" noChangeArrowheads="1"/>
          </p:cNvSpPr>
          <p:nvPr>
            <p:ph type="ftr" sz="quarter" idx="11"/>
          </p:nvPr>
        </p:nvSpPr>
        <p:spPr/>
        <p:txBody>
          <a:bodyPr/>
          <a:lstStyle>
            <a:lvl1pPr defTabSz="457200" fontAlgn="auto">
              <a:spcBef>
                <a:spcPts val="0"/>
              </a:spcBef>
              <a:spcAft>
                <a:spcPts val="0"/>
              </a:spcAft>
              <a:defRPr>
                <a:cs typeface="Arial" charset="0"/>
              </a:defRPr>
            </a:lvl1pPr>
          </a:lstStyle>
          <a:p>
            <a:pPr>
              <a:defRPr/>
            </a:pPr>
            <a:endParaRPr lang="en-US"/>
          </a:p>
        </p:txBody>
      </p:sp>
      <p:sp>
        <p:nvSpPr>
          <p:cNvPr id="7" name="Rectangle 6"/>
          <p:cNvSpPr>
            <a:spLocks noGrp="1" noChangeArrowheads="1"/>
          </p:cNvSpPr>
          <p:nvPr>
            <p:ph type="sldNum" sz="quarter" idx="12"/>
          </p:nvPr>
        </p:nvSpPr>
        <p:spPr/>
        <p:txBody>
          <a:bodyPr/>
          <a:lstStyle>
            <a:lvl1pPr defTabSz="457200" fontAlgn="auto">
              <a:spcBef>
                <a:spcPts val="0"/>
              </a:spcBef>
              <a:spcAft>
                <a:spcPts val="0"/>
              </a:spcAft>
              <a:defRPr>
                <a:cs typeface="Arial" charset="0"/>
              </a:defRPr>
            </a:lvl1pPr>
          </a:lstStyle>
          <a:p>
            <a:pPr>
              <a:defRPr/>
            </a:pPr>
            <a:fld id="{FFF5E055-04BF-4100-B138-262DD5763A15}" type="slidenum">
              <a:rPr lang="en-US"/>
              <a:pPr>
                <a:defRPr/>
              </a:pPr>
              <a:t>‹#›</a:t>
            </a:fld>
            <a:endParaRPr lang="en-US"/>
          </a:p>
        </p:txBody>
      </p:sp>
    </p:spTree>
    <p:extLst>
      <p:ext uri="{BB962C8B-B14F-4D97-AF65-F5344CB8AC3E}">
        <p14:creationId xmlns:p14="http://schemas.microsoft.com/office/powerpoint/2010/main" val="2561073045"/>
      </p:ext>
    </p:extLst>
  </p:cSld>
  <p:clrMapOvr>
    <a:masterClrMapping/>
  </p:clrMapOvr>
</p:sldLayout>
</file>

<file path=ppt/slideLayouts/slideLayout71.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chemeClr val="bg1"/>
        </a:solidFill>
        <a:effectLst/>
      </p:bgPr>
    </p:bg>
    <p:spTree>
      <p:nvGrpSpPr>
        <p:cNvPr id="1" name=""/>
        <p:cNvGrpSpPr/>
        <p:nvPr/>
      </p:nvGrpSpPr>
      <p:grpSpPr>
        <a:xfrm>
          <a:off x="0" y="0"/>
          <a:ext cx="0" cy="0"/>
          <a:chOff x="0" y="0"/>
          <a:chExt cx="0" cy="0"/>
        </a:xfrm>
      </p:grpSpPr>
      <p:pic>
        <p:nvPicPr>
          <p:cNvPr id="4" name="Picture 8" descr="PP Screen Cover Page-en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165100" y="12700"/>
            <a:ext cx="8799513" cy="6800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4" name="Rectangle 2"/>
          <p:cNvSpPr>
            <a:spLocks noGrp="1" noChangeArrowheads="1"/>
          </p:cNvSpPr>
          <p:nvPr>
            <p:ph type="ctrTitle"/>
          </p:nvPr>
        </p:nvSpPr>
        <p:spPr>
          <a:xfrm>
            <a:off x="685800" y="2130425"/>
            <a:ext cx="4678363" cy="1470025"/>
          </a:xfrm>
        </p:spPr>
        <p:txBody>
          <a:bodyPr/>
          <a:lstStyle>
            <a:lvl1pPr algn="l">
              <a:defRPr/>
            </a:lvl1pPr>
          </a:lstStyle>
          <a:p>
            <a:pPr lvl="0"/>
            <a:r>
              <a:rPr lang="en-US" noProof="0" smtClean="0"/>
              <a:t>Click to edit Master title style</a:t>
            </a:r>
          </a:p>
        </p:txBody>
      </p:sp>
      <p:sp>
        <p:nvSpPr>
          <p:cNvPr id="3075" name="Rectangle 3"/>
          <p:cNvSpPr>
            <a:spLocks noGrp="1" noChangeArrowheads="1"/>
          </p:cNvSpPr>
          <p:nvPr>
            <p:ph type="subTitle" idx="1"/>
          </p:nvPr>
        </p:nvSpPr>
        <p:spPr>
          <a:xfrm>
            <a:off x="684213" y="3860800"/>
            <a:ext cx="4608512" cy="1752600"/>
          </a:xfrm>
        </p:spPr>
        <p:txBody>
          <a:bodyPr/>
          <a:lstStyle>
            <a:lvl1pPr marL="0" indent="0">
              <a:buFontTx/>
              <a:buNone/>
              <a:defRPr/>
            </a:lvl1pPr>
          </a:lstStyle>
          <a:p>
            <a:pPr lvl="0"/>
            <a:r>
              <a:rPr lang="en-US" noProof="0" smtClean="0"/>
              <a:t>Click to edit Master subtitle style</a:t>
            </a:r>
          </a:p>
        </p:txBody>
      </p:sp>
      <p:sp>
        <p:nvSpPr>
          <p:cNvPr id="5" name="Rectangle 4"/>
          <p:cNvSpPr>
            <a:spLocks noGrp="1" noChangeArrowheads="1"/>
          </p:cNvSpPr>
          <p:nvPr>
            <p:ph type="dt" sz="half" idx="10"/>
          </p:nvPr>
        </p:nvSpPr>
        <p:spPr>
          <a:xfrm>
            <a:off x="457200" y="6245225"/>
            <a:ext cx="2133600" cy="476250"/>
          </a:xfrm>
        </p:spPr>
        <p:txBody>
          <a:bodyPr/>
          <a:lstStyle>
            <a:lvl1pPr defTabSz="457200">
              <a:defRPr>
                <a:cs typeface="Arial" charset="0"/>
              </a:defRPr>
            </a:lvl1pPr>
          </a:lstStyle>
          <a:p>
            <a:pPr>
              <a:defRPr/>
            </a:pPr>
            <a:endParaRPr lang="en-US"/>
          </a:p>
        </p:txBody>
      </p:sp>
      <p:sp>
        <p:nvSpPr>
          <p:cNvPr id="6" name="Rectangle 5"/>
          <p:cNvSpPr>
            <a:spLocks noGrp="1" noChangeArrowheads="1"/>
          </p:cNvSpPr>
          <p:nvPr>
            <p:ph type="ftr" sz="quarter" idx="11"/>
          </p:nvPr>
        </p:nvSpPr>
        <p:spPr>
          <a:xfrm>
            <a:off x="3124200" y="6245225"/>
            <a:ext cx="2895600" cy="476250"/>
          </a:xfrm>
        </p:spPr>
        <p:txBody>
          <a:bodyPr/>
          <a:lstStyle>
            <a:lvl1pPr defTabSz="457200">
              <a:defRPr>
                <a:cs typeface="Arial" charset="0"/>
              </a:defRPr>
            </a:lvl1pPr>
          </a:lstStyle>
          <a:p>
            <a:pPr>
              <a:defRPr/>
            </a:pPr>
            <a:endParaRPr lang="en-US"/>
          </a:p>
        </p:txBody>
      </p:sp>
      <p:sp>
        <p:nvSpPr>
          <p:cNvPr id="7" name="Rectangle 6"/>
          <p:cNvSpPr>
            <a:spLocks noGrp="1" noChangeArrowheads="1"/>
          </p:cNvSpPr>
          <p:nvPr>
            <p:ph type="sldNum" sz="quarter" idx="12"/>
          </p:nvPr>
        </p:nvSpPr>
        <p:spPr>
          <a:xfrm>
            <a:off x="6553200" y="6245225"/>
            <a:ext cx="2133600" cy="476250"/>
          </a:xfrm>
        </p:spPr>
        <p:txBody>
          <a:bodyPr/>
          <a:lstStyle>
            <a:lvl1pPr defTabSz="457200">
              <a:defRPr>
                <a:cs typeface="Arial" charset="0"/>
              </a:defRPr>
            </a:lvl1pPr>
          </a:lstStyle>
          <a:p>
            <a:pPr>
              <a:defRPr/>
            </a:pPr>
            <a:fld id="{829896BA-AA00-483D-B0A7-9C2CC98F9999}" type="slidenum">
              <a:rPr lang="en-US"/>
              <a:pPr>
                <a:defRPr/>
              </a:pPr>
              <a:t>‹#›</a:t>
            </a:fld>
            <a:endParaRPr lang="en-US"/>
          </a:p>
        </p:txBody>
      </p:sp>
    </p:spTree>
    <p:extLst>
      <p:ext uri="{BB962C8B-B14F-4D97-AF65-F5344CB8AC3E}">
        <p14:creationId xmlns:p14="http://schemas.microsoft.com/office/powerpoint/2010/main" val="1100628617"/>
      </p:ext>
    </p:extLst>
  </p:cSld>
  <p:clrMapOvr>
    <a:masterClrMapping/>
  </p:clrMapOvr>
</p:sldLayout>
</file>

<file path=ppt/slideLayouts/slideLayout7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Rectangle 4"/>
          <p:cNvSpPr>
            <a:spLocks noGrp="1" noChangeArrowheads="1"/>
          </p:cNvSpPr>
          <p:nvPr>
            <p:ph type="dt" sz="half" idx="10"/>
          </p:nvPr>
        </p:nvSpPr>
        <p:spPr/>
        <p:txBody>
          <a:bodyPr/>
          <a:lstStyle>
            <a:lvl1pPr defTabSz="457200">
              <a:defRPr>
                <a:cs typeface="Arial" charset="0"/>
              </a:defRPr>
            </a:lvl1pPr>
          </a:lstStyle>
          <a:p>
            <a:pPr>
              <a:defRPr/>
            </a:pPr>
            <a:endParaRPr lang="en-US"/>
          </a:p>
        </p:txBody>
      </p:sp>
      <p:sp>
        <p:nvSpPr>
          <p:cNvPr id="5" name="Rectangle 5"/>
          <p:cNvSpPr>
            <a:spLocks noGrp="1" noChangeArrowheads="1"/>
          </p:cNvSpPr>
          <p:nvPr>
            <p:ph type="ftr" sz="quarter" idx="11"/>
          </p:nvPr>
        </p:nvSpPr>
        <p:spPr/>
        <p:txBody>
          <a:bodyPr/>
          <a:lstStyle>
            <a:lvl1pPr defTabSz="457200">
              <a:defRPr>
                <a:cs typeface="Arial" charset="0"/>
              </a:defRPr>
            </a:lvl1pPr>
          </a:lstStyle>
          <a:p>
            <a:pPr>
              <a:defRPr/>
            </a:pPr>
            <a:endParaRPr lang="en-US"/>
          </a:p>
        </p:txBody>
      </p:sp>
      <p:sp>
        <p:nvSpPr>
          <p:cNvPr id="6" name="Rectangle 6"/>
          <p:cNvSpPr>
            <a:spLocks noGrp="1" noChangeArrowheads="1"/>
          </p:cNvSpPr>
          <p:nvPr>
            <p:ph type="sldNum" sz="quarter" idx="12"/>
          </p:nvPr>
        </p:nvSpPr>
        <p:spPr/>
        <p:txBody>
          <a:bodyPr/>
          <a:lstStyle>
            <a:lvl1pPr defTabSz="457200">
              <a:defRPr>
                <a:cs typeface="Arial" charset="0"/>
              </a:defRPr>
            </a:lvl1pPr>
          </a:lstStyle>
          <a:p>
            <a:pPr>
              <a:defRPr/>
            </a:pPr>
            <a:fld id="{C66DEF80-7E3A-4470-921B-46AA8E278F5D}" type="slidenum">
              <a:rPr lang="en-US"/>
              <a:pPr>
                <a:defRPr/>
              </a:pPr>
              <a:t>‹#›</a:t>
            </a:fld>
            <a:endParaRPr lang="en-US"/>
          </a:p>
        </p:txBody>
      </p:sp>
    </p:spTree>
    <p:extLst>
      <p:ext uri="{BB962C8B-B14F-4D97-AF65-F5344CB8AC3E}">
        <p14:creationId xmlns:p14="http://schemas.microsoft.com/office/powerpoint/2010/main" val="1397046946"/>
      </p:ext>
    </p:extLst>
  </p:cSld>
  <p:clrMapOvr>
    <a:masterClrMapping/>
  </p:clrMapOvr>
</p:sldLayout>
</file>

<file path=ppt/slideLayouts/slideLayout7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CA"/>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p:txBody>
          <a:bodyPr/>
          <a:lstStyle>
            <a:lvl1pPr defTabSz="457200">
              <a:defRPr>
                <a:cs typeface="Arial" charset="0"/>
              </a:defRPr>
            </a:lvl1pPr>
          </a:lstStyle>
          <a:p>
            <a:pPr>
              <a:defRPr/>
            </a:pPr>
            <a:endParaRPr lang="en-US"/>
          </a:p>
        </p:txBody>
      </p:sp>
      <p:sp>
        <p:nvSpPr>
          <p:cNvPr id="5" name="Rectangle 5"/>
          <p:cNvSpPr>
            <a:spLocks noGrp="1" noChangeArrowheads="1"/>
          </p:cNvSpPr>
          <p:nvPr>
            <p:ph type="ftr" sz="quarter" idx="11"/>
          </p:nvPr>
        </p:nvSpPr>
        <p:spPr/>
        <p:txBody>
          <a:bodyPr/>
          <a:lstStyle>
            <a:lvl1pPr defTabSz="457200">
              <a:defRPr>
                <a:cs typeface="Arial" charset="0"/>
              </a:defRPr>
            </a:lvl1pPr>
          </a:lstStyle>
          <a:p>
            <a:pPr>
              <a:defRPr/>
            </a:pPr>
            <a:endParaRPr lang="en-US"/>
          </a:p>
        </p:txBody>
      </p:sp>
      <p:sp>
        <p:nvSpPr>
          <p:cNvPr id="6" name="Rectangle 6"/>
          <p:cNvSpPr>
            <a:spLocks noGrp="1" noChangeArrowheads="1"/>
          </p:cNvSpPr>
          <p:nvPr>
            <p:ph type="sldNum" sz="quarter" idx="12"/>
          </p:nvPr>
        </p:nvSpPr>
        <p:spPr/>
        <p:txBody>
          <a:bodyPr/>
          <a:lstStyle>
            <a:lvl1pPr defTabSz="457200">
              <a:defRPr>
                <a:cs typeface="Arial" charset="0"/>
              </a:defRPr>
            </a:lvl1pPr>
          </a:lstStyle>
          <a:p>
            <a:pPr>
              <a:defRPr/>
            </a:pPr>
            <a:fld id="{A49DDBFD-3AE9-45E5-835D-12F17C70DBAE}" type="slidenum">
              <a:rPr lang="en-US"/>
              <a:pPr>
                <a:defRPr/>
              </a:pPr>
              <a:t>‹#›</a:t>
            </a:fld>
            <a:endParaRPr lang="en-US"/>
          </a:p>
        </p:txBody>
      </p:sp>
    </p:spTree>
    <p:extLst>
      <p:ext uri="{BB962C8B-B14F-4D97-AF65-F5344CB8AC3E}">
        <p14:creationId xmlns:p14="http://schemas.microsoft.com/office/powerpoint/2010/main" val="2209134298"/>
      </p:ext>
    </p:extLst>
  </p:cSld>
  <p:clrMapOvr>
    <a:masterClrMapping/>
  </p:clrMapOvr>
</p:sldLayout>
</file>

<file path=ppt/slideLayouts/slideLayout7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Rectangle 4"/>
          <p:cNvSpPr>
            <a:spLocks noGrp="1" noChangeArrowheads="1"/>
          </p:cNvSpPr>
          <p:nvPr>
            <p:ph type="dt" sz="half" idx="10"/>
          </p:nvPr>
        </p:nvSpPr>
        <p:spPr/>
        <p:txBody>
          <a:bodyPr/>
          <a:lstStyle>
            <a:lvl1pPr defTabSz="457200">
              <a:defRPr>
                <a:cs typeface="Arial" charset="0"/>
              </a:defRPr>
            </a:lvl1pPr>
          </a:lstStyle>
          <a:p>
            <a:pPr>
              <a:defRPr/>
            </a:pPr>
            <a:endParaRPr lang="en-US"/>
          </a:p>
        </p:txBody>
      </p:sp>
      <p:sp>
        <p:nvSpPr>
          <p:cNvPr id="6" name="Rectangle 5"/>
          <p:cNvSpPr>
            <a:spLocks noGrp="1" noChangeArrowheads="1"/>
          </p:cNvSpPr>
          <p:nvPr>
            <p:ph type="ftr" sz="quarter" idx="11"/>
          </p:nvPr>
        </p:nvSpPr>
        <p:spPr/>
        <p:txBody>
          <a:bodyPr/>
          <a:lstStyle>
            <a:lvl1pPr defTabSz="457200">
              <a:defRPr>
                <a:cs typeface="Arial" charset="0"/>
              </a:defRPr>
            </a:lvl1pPr>
          </a:lstStyle>
          <a:p>
            <a:pPr>
              <a:defRPr/>
            </a:pPr>
            <a:endParaRPr lang="en-US"/>
          </a:p>
        </p:txBody>
      </p:sp>
      <p:sp>
        <p:nvSpPr>
          <p:cNvPr id="7" name="Rectangle 6"/>
          <p:cNvSpPr>
            <a:spLocks noGrp="1" noChangeArrowheads="1"/>
          </p:cNvSpPr>
          <p:nvPr>
            <p:ph type="sldNum" sz="quarter" idx="12"/>
          </p:nvPr>
        </p:nvSpPr>
        <p:spPr/>
        <p:txBody>
          <a:bodyPr/>
          <a:lstStyle>
            <a:lvl1pPr defTabSz="457200">
              <a:defRPr>
                <a:cs typeface="Arial" charset="0"/>
              </a:defRPr>
            </a:lvl1pPr>
          </a:lstStyle>
          <a:p>
            <a:pPr>
              <a:defRPr/>
            </a:pPr>
            <a:fld id="{6486A120-5569-4DF9-AE7F-3D1395F8D31D}" type="slidenum">
              <a:rPr lang="en-US"/>
              <a:pPr>
                <a:defRPr/>
              </a:pPr>
              <a:t>‹#›</a:t>
            </a:fld>
            <a:endParaRPr lang="en-US"/>
          </a:p>
        </p:txBody>
      </p:sp>
    </p:spTree>
    <p:extLst>
      <p:ext uri="{BB962C8B-B14F-4D97-AF65-F5344CB8AC3E}">
        <p14:creationId xmlns:p14="http://schemas.microsoft.com/office/powerpoint/2010/main" val="1907482510"/>
      </p:ext>
    </p:extLst>
  </p:cSld>
  <p:clrMapOvr>
    <a:masterClrMapping/>
  </p:clrMapOvr>
</p:sldLayout>
</file>

<file path=ppt/slideLayouts/slideLayout7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CA"/>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7" name="Rectangle 4"/>
          <p:cNvSpPr>
            <a:spLocks noGrp="1" noChangeArrowheads="1"/>
          </p:cNvSpPr>
          <p:nvPr>
            <p:ph type="dt" sz="half" idx="10"/>
          </p:nvPr>
        </p:nvSpPr>
        <p:spPr/>
        <p:txBody>
          <a:bodyPr/>
          <a:lstStyle>
            <a:lvl1pPr defTabSz="457200">
              <a:defRPr>
                <a:cs typeface="Arial" charset="0"/>
              </a:defRPr>
            </a:lvl1pPr>
          </a:lstStyle>
          <a:p>
            <a:pPr>
              <a:defRPr/>
            </a:pPr>
            <a:endParaRPr lang="en-US"/>
          </a:p>
        </p:txBody>
      </p:sp>
      <p:sp>
        <p:nvSpPr>
          <p:cNvPr id="8" name="Rectangle 5"/>
          <p:cNvSpPr>
            <a:spLocks noGrp="1" noChangeArrowheads="1"/>
          </p:cNvSpPr>
          <p:nvPr>
            <p:ph type="ftr" sz="quarter" idx="11"/>
          </p:nvPr>
        </p:nvSpPr>
        <p:spPr/>
        <p:txBody>
          <a:bodyPr/>
          <a:lstStyle>
            <a:lvl1pPr defTabSz="457200">
              <a:defRPr>
                <a:cs typeface="Arial" charset="0"/>
              </a:defRPr>
            </a:lvl1pPr>
          </a:lstStyle>
          <a:p>
            <a:pPr>
              <a:defRPr/>
            </a:pPr>
            <a:endParaRPr lang="en-US"/>
          </a:p>
        </p:txBody>
      </p:sp>
      <p:sp>
        <p:nvSpPr>
          <p:cNvPr id="9" name="Rectangle 6"/>
          <p:cNvSpPr>
            <a:spLocks noGrp="1" noChangeArrowheads="1"/>
          </p:cNvSpPr>
          <p:nvPr>
            <p:ph type="sldNum" sz="quarter" idx="12"/>
          </p:nvPr>
        </p:nvSpPr>
        <p:spPr/>
        <p:txBody>
          <a:bodyPr/>
          <a:lstStyle>
            <a:lvl1pPr defTabSz="457200">
              <a:defRPr>
                <a:cs typeface="Arial" charset="0"/>
              </a:defRPr>
            </a:lvl1pPr>
          </a:lstStyle>
          <a:p>
            <a:pPr>
              <a:defRPr/>
            </a:pPr>
            <a:fld id="{371B395F-365C-4C41-BA4B-F302E4F43999}" type="slidenum">
              <a:rPr lang="en-US"/>
              <a:pPr>
                <a:defRPr/>
              </a:pPr>
              <a:t>‹#›</a:t>
            </a:fld>
            <a:endParaRPr lang="en-US"/>
          </a:p>
        </p:txBody>
      </p:sp>
    </p:spTree>
    <p:extLst>
      <p:ext uri="{BB962C8B-B14F-4D97-AF65-F5344CB8AC3E}">
        <p14:creationId xmlns:p14="http://schemas.microsoft.com/office/powerpoint/2010/main" val="3337749457"/>
      </p:ext>
    </p:extLst>
  </p:cSld>
  <p:clrMapOvr>
    <a:masterClrMapping/>
  </p:clrMapOvr>
</p:sldLayout>
</file>

<file path=ppt/slideLayouts/slideLayout7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Rectangle 4"/>
          <p:cNvSpPr>
            <a:spLocks noGrp="1" noChangeArrowheads="1"/>
          </p:cNvSpPr>
          <p:nvPr>
            <p:ph type="dt" sz="half" idx="10"/>
          </p:nvPr>
        </p:nvSpPr>
        <p:spPr/>
        <p:txBody>
          <a:bodyPr/>
          <a:lstStyle>
            <a:lvl1pPr defTabSz="457200">
              <a:defRPr>
                <a:cs typeface="Arial" charset="0"/>
              </a:defRPr>
            </a:lvl1pPr>
          </a:lstStyle>
          <a:p>
            <a:pPr>
              <a:defRPr/>
            </a:pPr>
            <a:endParaRPr lang="en-US"/>
          </a:p>
        </p:txBody>
      </p:sp>
      <p:sp>
        <p:nvSpPr>
          <p:cNvPr id="4" name="Rectangle 5"/>
          <p:cNvSpPr>
            <a:spLocks noGrp="1" noChangeArrowheads="1"/>
          </p:cNvSpPr>
          <p:nvPr>
            <p:ph type="ftr" sz="quarter" idx="11"/>
          </p:nvPr>
        </p:nvSpPr>
        <p:spPr/>
        <p:txBody>
          <a:bodyPr/>
          <a:lstStyle>
            <a:lvl1pPr defTabSz="457200">
              <a:defRPr>
                <a:cs typeface="Arial" charset="0"/>
              </a:defRPr>
            </a:lvl1pPr>
          </a:lstStyle>
          <a:p>
            <a:pPr>
              <a:defRPr/>
            </a:pPr>
            <a:endParaRPr lang="en-US"/>
          </a:p>
        </p:txBody>
      </p:sp>
      <p:sp>
        <p:nvSpPr>
          <p:cNvPr id="5" name="Rectangle 6"/>
          <p:cNvSpPr>
            <a:spLocks noGrp="1" noChangeArrowheads="1"/>
          </p:cNvSpPr>
          <p:nvPr>
            <p:ph type="sldNum" sz="quarter" idx="12"/>
          </p:nvPr>
        </p:nvSpPr>
        <p:spPr/>
        <p:txBody>
          <a:bodyPr/>
          <a:lstStyle>
            <a:lvl1pPr defTabSz="457200">
              <a:defRPr>
                <a:cs typeface="Arial" charset="0"/>
              </a:defRPr>
            </a:lvl1pPr>
          </a:lstStyle>
          <a:p>
            <a:pPr>
              <a:defRPr/>
            </a:pPr>
            <a:fld id="{A975CF08-BCF5-4D8C-AFBF-2D880EA69BF5}" type="slidenum">
              <a:rPr lang="en-US"/>
              <a:pPr>
                <a:defRPr/>
              </a:pPr>
              <a:t>‹#›</a:t>
            </a:fld>
            <a:endParaRPr lang="en-US"/>
          </a:p>
        </p:txBody>
      </p:sp>
    </p:spTree>
    <p:extLst>
      <p:ext uri="{BB962C8B-B14F-4D97-AF65-F5344CB8AC3E}">
        <p14:creationId xmlns:p14="http://schemas.microsoft.com/office/powerpoint/2010/main" val="771505283"/>
      </p:ext>
    </p:extLst>
  </p:cSld>
  <p:clrMapOvr>
    <a:masterClrMapping/>
  </p:clrMapOvr>
</p:sldLayout>
</file>

<file path=ppt/slideLayouts/slideLayout7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defTabSz="457200">
              <a:defRPr>
                <a:cs typeface="Arial" charset="0"/>
              </a:defRPr>
            </a:lvl1pPr>
          </a:lstStyle>
          <a:p>
            <a:pPr>
              <a:defRPr/>
            </a:pPr>
            <a:endParaRPr lang="en-US"/>
          </a:p>
        </p:txBody>
      </p:sp>
      <p:sp>
        <p:nvSpPr>
          <p:cNvPr id="3" name="Rectangle 5"/>
          <p:cNvSpPr>
            <a:spLocks noGrp="1" noChangeArrowheads="1"/>
          </p:cNvSpPr>
          <p:nvPr>
            <p:ph type="ftr" sz="quarter" idx="11"/>
          </p:nvPr>
        </p:nvSpPr>
        <p:spPr/>
        <p:txBody>
          <a:bodyPr/>
          <a:lstStyle>
            <a:lvl1pPr defTabSz="457200">
              <a:defRPr>
                <a:cs typeface="Arial" charset="0"/>
              </a:defRPr>
            </a:lvl1pPr>
          </a:lstStyle>
          <a:p>
            <a:pPr>
              <a:defRPr/>
            </a:pPr>
            <a:endParaRPr lang="en-US"/>
          </a:p>
        </p:txBody>
      </p:sp>
      <p:sp>
        <p:nvSpPr>
          <p:cNvPr id="4" name="Rectangle 6"/>
          <p:cNvSpPr>
            <a:spLocks noGrp="1" noChangeArrowheads="1"/>
          </p:cNvSpPr>
          <p:nvPr>
            <p:ph type="sldNum" sz="quarter" idx="12"/>
          </p:nvPr>
        </p:nvSpPr>
        <p:spPr/>
        <p:txBody>
          <a:bodyPr/>
          <a:lstStyle>
            <a:lvl1pPr defTabSz="457200">
              <a:defRPr>
                <a:cs typeface="Arial" charset="0"/>
              </a:defRPr>
            </a:lvl1pPr>
          </a:lstStyle>
          <a:p>
            <a:pPr>
              <a:defRPr/>
            </a:pPr>
            <a:fld id="{96BEEF2F-698D-4DD9-A8CC-01876C33AD6B}" type="slidenum">
              <a:rPr lang="en-US"/>
              <a:pPr>
                <a:defRPr/>
              </a:pPr>
              <a:t>‹#›</a:t>
            </a:fld>
            <a:endParaRPr lang="en-US"/>
          </a:p>
        </p:txBody>
      </p:sp>
    </p:spTree>
    <p:extLst>
      <p:ext uri="{BB962C8B-B14F-4D97-AF65-F5344CB8AC3E}">
        <p14:creationId xmlns:p14="http://schemas.microsoft.com/office/powerpoint/2010/main" val="2391077762"/>
      </p:ext>
    </p:extLst>
  </p:cSld>
  <p:clrMapOvr>
    <a:masterClrMapping/>
  </p:clrMapOvr>
</p:sldLayout>
</file>

<file path=ppt/slideLayouts/slideLayout7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CA"/>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defTabSz="457200">
              <a:defRPr>
                <a:cs typeface="Arial" charset="0"/>
              </a:defRPr>
            </a:lvl1pPr>
          </a:lstStyle>
          <a:p>
            <a:pPr>
              <a:defRPr/>
            </a:pPr>
            <a:endParaRPr lang="en-US"/>
          </a:p>
        </p:txBody>
      </p:sp>
      <p:sp>
        <p:nvSpPr>
          <p:cNvPr id="6" name="Rectangle 5"/>
          <p:cNvSpPr>
            <a:spLocks noGrp="1" noChangeArrowheads="1"/>
          </p:cNvSpPr>
          <p:nvPr>
            <p:ph type="ftr" sz="quarter" idx="11"/>
          </p:nvPr>
        </p:nvSpPr>
        <p:spPr/>
        <p:txBody>
          <a:bodyPr/>
          <a:lstStyle>
            <a:lvl1pPr defTabSz="457200">
              <a:defRPr>
                <a:cs typeface="Arial" charset="0"/>
              </a:defRPr>
            </a:lvl1pPr>
          </a:lstStyle>
          <a:p>
            <a:pPr>
              <a:defRPr/>
            </a:pPr>
            <a:endParaRPr lang="en-US"/>
          </a:p>
        </p:txBody>
      </p:sp>
      <p:sp>
        <p:nvSpPr>
          <p:cNvPr id="7" name="Rectangle 6"/>
          <p:cNvSpPr>
            <a:spLocks noGrp="1" noChangeArrowheads="1"/>
          </p:cNvSpPr>
          <p:nvPr>
            <p:ph type="sldNum" sz="quarter" idx="12"/>
          </p:nvPr>
        </p:nvSpPr>
        <p:spPr/>
        <p:txBody>
          <a:bodyPr/>
          <a:lstStyle>
            <a:lvl1pPr defTabSz="457200">
              <a:defRPr>
                <a:cs typeface="Arial" charset="0"/>
              </a:defRPr>
            </a:lvl1pPr>
          </a:lstStyle>
          <a:p>
            <a:pPr>
              <a:defRPr/>
            </a:pPr>
            <a:fld id="{3418CF21-46D0-4B73-A9D8-D7945648AE89}" type="slidenum">
              <a:rPr lang="en-US"/>
              <a:pPr>
                <a:defRPr/>
              </a:pPr>
              <a:t>‹#›</a:t>
            </a:fld>
            <a:endParaRPr lang="en-US"/>
          </a:p>
        </p:txBody>
      </p:sp>
    </p:spTree>
    <p:extLst>
      <p:ext uri="{BB962C8B-B14F-4D97-AF65-F5344CB8AC3E}">
        <p14:creationId xmlns:p14="http://schemas.microsoft.com/office/powerpoint/2010/main" val="4113937880"/>
      </p:ext>
    </p:extLst>
  </p:cSld>
  <p:clrMapOvr>
    <a:masterClrMapping/>
  </p:clrMapOvr>
</p:sldLayout>
</file>

<file path=ppt/slideLayouts/slideLayout7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CA"/>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CA"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defTabSz="457200">
              <a:defRPr>
                <a:cs typeface="Arial" charset="0"/>
              </a:defRPr>
            </a:lvl1pPr>
          </a:lstStyle>
          <a:p>
            <a:pPr>
              <a:defRPr/>
            </a:pPr>
            <a:endParaRPr lang="en-US"/>
          </a:p>
        </p:txBody>
      </p:sp>
      <p:sp>
        <p:nvSpPr>
          <p:cNvPr id="6" name="Rectangle 5"/>
          <p:cNvSpPr>
            <a:spLocks noGrp="1" noChangeArrowheads="1"/>
          </p:cNvSpPr>
          <p:nvPr>
            <p:ph type="ftr" sz="quarter" idx="11"/>
          </p:nvPr>
        </p:nvSpPr>
        <p:spPr/>
        <p:txBody>
          <a:bodyPr/>
          <a:lstStyle>
            <a:lvl1pPr defTabSz="457200">
              <a:defRPr>
                <a:cs typeface="Arial" charset="0"/>
              </a:defRPr>
            </a:lvl1pPr>
          </a:lstStyle>
          <a:p>
            <a:pPr>
              <a:defRPr/>
            </a:pPr>
            <a:endParaRPr lang="en-US"/>
          </a:p>
        </p:txBody>
      </p:sp>
      <p:sp>
        <p:nvSpPr>
          <p:cNvPr id="7" name="Rectangle 6"/>
          <p:cNvSpPr>
            <a:spLocks noGrp="1" noChangeArrowheads="1"/>
          </p:cNvSpPr>
          <p:nvPr>
            <p:ph type="sldNum" sz="quarter" idx="12"/>
          </p:nvPr>
        </p:nvSpPr>
        <p:spPr/>
        <p:txBody>
          <a:bodyPr/>
          <a:lstStyle>
            <a:lvl1pPr defTabSz="457200">
              <a:defRPr>
                <a:cs typeface="Arial" charset="0"/>
              </a:defRPr>
            </a:lvl1pPr>
          </a:lstStyle>
          <a:p>
            <a:pPr>
              <a:defRPr/>
            </a:pPr>
            <a:fld id="{C238DBEC-4B2A-4220-9396-2AF10E55ED7C}" type="slidenum">
              <a:rPr lang="en-US"/>
              <a:pPr>
                <a:defRPr/>
              </a:pPr>
              <a:t>‹#›</a:t>
            </a:fld>
            <a:endParaRPr lang="en-US"/>
          </a:p>
        </p:txBody>
      </p:sp>
    </p:spTree>
    <p:extLst>
      <p:ext uri="{BB962C8B-B14F-4D97-AF65-F5344CB8AC3E}">
        <p14:creationId xmlns:p14="http://schemas.microsoft.com/office/powerpoint/2010/main" val="2018318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CA"/>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defTabSz="457200" fontAlgn="auto">
              <a:spcBef>
                <a:spcPts val="0"/>
              </a:spcBef>
              <a:spcAft>
                <a:spcPts val="0"/>
              </a:spcAft>
              <a:defRPr>
                <a:cs typeface="Arial" charset="0"/>
              </a:defRPr>
            </a:lvl1pPr>
          </a:lstStyle>
          <a:p>
            <a:pPr>
              <a:defRPr/>
            </a:pPr>
            <a:endParaRPr lang="en-US"/>
          </a:p>
        </p:txBody>
      </p:sp>
      <p:sp>
        <p:nvSpPr>
          <p:cNvPr id="6" name="Rectangle 5"/>
          <p:cNvSpPr>
            <a:spLocks noGrp="1" noChangeArrowheads="1"/>
          </p:cNvSpPr>
          <p:nvPr>
            <p:ph type="ftr" sz="quarter" idx="11"/>
          </p:nvPr>
        </p:nvSpPr>
        <p:spPr/>
        <p:txBody>
          <a:bodyPr/>
          <a:lstStyle>
            <a:lvl1pPr defTabSz="457200" fontAlgn="auto">
              <a:spcBef>
                <a:spcPts val="0"/>
              </a:spcBef>
              <a:spcAft>
                <a:spcPts val="0"/>
              </a:spcAft>
              <a:defRPr>
                <a:cs typeface="Arial" charset="0"/>
              </a:defRPr>
            </a:lvl1pPr>
          </a:lstStyle>
          <a:p>
            <a:pPr>
              <a:defRPr/>
            </a:pPr>
            <a:endParaRPr lang="en-US"/>
          </a:p>
        </p:txBody>
      </p:sp>
      <p:sp>
        <p:nvSpPr>
          <p:cNvPr id="7" name="Rectangle 6"/>
          <p:cNvSpPr>
            <a:spLocks noGrp="1" noChangeArrowheads="1"/>
          </p:cNvSpPr>
          <p:nvPr>
            <p:ph type="sldNum" sz="quarter" idx="12"/>
          </p:nvPr>
        </p:nvSpPr>
        <p:spPr/>
        <p:txBody>
          <a:bodyPr/>
          <a:lstStyle>
            <a:lvl1pPr defTabSz="457200" fontAlgn="auto">
              <a:spcBef>
                <a:spcPts val="0"/>
              </a:spcBef>
              <a:spcAft>
                <a:spcPts val="0"/>
              </a:spcAft>
              <a:defRPr>
                <a:cs typeface="Arial" charset="0"/>
              </a:defRPr>
            </a:lvl1pPr>
          </a:lstStyle>
          <a:p>
            <a:pPr>
              <a:defRPr/>
            </a:pPr>
            <a:fld id="{FC4F5350-D3F3-4C55-BAFE-0493ACD8FCC8}" type="slidenum">
              <a:rPr lang="en-US"/>
              <a:pPr>
                <a:defRPr/>
              </a:pPr>
              <a:t>‹#›</a:t>
            </a:fld>
            <a:endParaRPr lang="en-US"/>
          </a:p>
        </p:txBody>
      </p:sp>
    </p:spTree>
    <p:extLst>
      <p:ext uri="{BB962C8B-B14F-4D97-AF65-F5344CB8AC3E}">
        <p14:creationId xmlns:p14="http://schemas.microsoft.com/office/powerpoint/2010/main" val="831587351"/>
      </p:ext>
    </p:extLst>
  </p:cSld>
  <p:clrMapOvr>
    <a:masterClrMapping/>
  </p:clrMapOvr>
</p:sldLayout>
</file>

<file path=ppt/slideLayouts/slideLayout8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Rectangle 4"/>
          <p:cNvSpPr>
            <a:spLocks noGrp="1" noChangeArrowheads="1"/>
          </p:cNvSpPr>
          <p:nvPr>
            <p:ph type="dt" sz="half" idx="10"/>
          </p:nvPr>
        </p:nvSpPr>
        <p:spPr/>
        <p:txBody>
          <a:bodyPr/>
          <a:lstStyle>
            <a:lvl1pPr defTabSz="457200">
              <a:defRPr>
                <a:cs typeface="Arial" charset="0"/>
              </a:defRPr>
            </a:lvl1pPr>
          </a:lstStyle>
          <a:p>
            <a:pPr>
              <a:defRPr/>
            </a:pPr>
            <a:endParaRPr lang="en-US"/>
          </a:p>
        </p:txBody>
      </p:sp>
      <p:sp>
        <p:nvSpPr>
          <p:cNvPr id="5" name="Rectangle 5"/>
          <p:cNvSpPr>
            <a:spLocks noGrp="1" noChangeArrowheads="1"/>
          </p:cNvSpPr>
          <p:nvPr>
            <p:ph type="ftr" sz="quarter" idx="11"/>
          </p:nvPr>
        </p:nvSpPr>
        <p:spPr/>
        <p:txBody>
          <a:bodyPr/>
          <a:lstStyle>
            <a:lvl1pPr defTabSz="457200">
              <a:defRPr>
                <a:cs typeface="Arial" charset="0"/>
              </a:defRPr>
            </a:lvl1pPr>
          </a:lstStyle>
          <a:p>
            <a:pPr>
              <a:defRPr/>
            </a:pPr>
            <a:endParaRPr lang="en-US"/>
          </a:p>
        </p:txBody>
      </p:sp>
      <p:sp>
        <p:nvSpPr>
          <p:cNvPr id="6" name="Rectangle 6"/>
          <p:cNvSpPr>
            <a:spLocks noGrp="1" noChangeArrowheads="1"/>
          </p:cNvSpPr>
          <p:nvPr>
            <p:ph type="sldNum" sz="quarter" idx="12"/>
          </p:nvPr>
        </p:nvSpPr>
        <p:spPr/>
        <p:txBody>
          <a:bodyPr/>
          <a:lstStyle>
            <a:lvl1pPr defTabSz="457200">
              <a:defRPr>
                <a:cs typeface="Arial" charset="0"/>
              </a:defRPr>
            </a:lvl1pPr>
          </a:lstStyle>
          <a:p>
            <a:pPr>
              <a:defRPr/>
            </a:pPr>
            <a:fld id="{1D3F8236-F1FB-418E-8E0F-76D875956618}" type="slidenum">
              <a:rPr lang="en-US"/>
              <a:pPr>
                <a:defRPr/>
              </a:pPr>
              <a:t>‹#›</a:t>
            </a:fld>
            <a:endParaRPr lang="en-US"/>
          </a:p>
        </p:txBody>
      </p:sp>
    </p:spTree>
    <p:extLst>
      <p:ext uri="{BB962C8B-B14F-4D97-AF65-F5344CB8AC3E}">
        <p14:creationId xmlns:p14="http://schemas.microsoft.com/office/powerpoint/2010/main" val="2651449549"/>
      </p:ext>
    </p:extLst>
  </p:cSld>
  <p:clrMapOvr>
    <a:masterClrMapping/>
  </p:clrMapOvr>
</p:sldLayout>
</file>

<file path=ppt/slideLayouts/slideLayout8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836613"/>
            <a:ext cx="2057400" cy="5289550"/>
          </a:xfrm>
        </p:spPr>
        <p:txBody>
          <a:bodyPr vert="eaVert"/>
          <a:lstStyle/>
          <a:p>
            <a:r>
              <a:rPr lang="en-US" smtClean="0"/>
              <a:t>Click to edit Master title style</a:t>
            </a:r>
            <a:endParaRPr lang="en-CA"/>
          </a:p>
        </p:txBody>
      </p:sp>
      <p:sp>
        <p:nvSpPr>
          <p:cNvPr id="3" name="Vertical Text Placeholder 2"/>
          <p:cNvSpPr>
            <a:spLocks noGrp="1"/>
          </p:cNvSpPr>
          <p:nvPr>
            <p:ph type="body" orient="vert" idx="1"/>
          </p:nvPr>
        </p:nvSpPr>
        <p:spPr>
          <a:xfrm>
            <a:off x="457200" y="836613"/>
            <a:ext cx="6019800" cy="52895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Rectangle 4"/>
          <p:cNvSpPr>
            <a:spLocks noGrp="1" noChangeArrowheads="1"/>
          </p:cNvSpPr>
          <p:nvPr>
            <p:ph type="dt" sz="half" idx="10"/>
          </p:nvPr>
        </p:nvSpPr>
        <p:spPr/>
        <p:txBody>
          <a:bodyPr/>
          <a:lstStyle>
            <a:lvl1pPr defTabSz="457200">
              <a:defRPr>
                <a:cs typeface="Arial" charset="0"/>
              </a:defRPr>
            </a:lvl1pPr>
          </a:lstStyle>
          <a:p>
            <a:pPr>
              <a:defRPr/>
            </a:pPr>
            <a:endParaRPr lang="en-US"/>
          </a:p>
        </p:txBody>
      </p:sp>
      <p:sp>
        <p:nvSpPr>
          <p:cNvPr id="5" name="Rectangle 5"/>
          <p:cNvSpPr>
            <a:spLocks noGrp="1" noChangeArrowheads="1"/>
          </p:cNvSpPr>
          <p:nvPr>
            <p:ph type="ftr" sz="quarter" idx="11"/>
          </p:nvPr>
        </p:nvSpPr>
        <p:spPr/>
        <p:txBody>
          <a:bodyPr/>
          <a:lstStyle>
            <a:lvl1pPr defTabSz="457200">
              <a:defRPr>
                <a:cs typeface="Arial" charset="0"/>
              </a:defRPr>
            </a:lvl1pPr>
          </a:lstStyle>
          <a:p>
            <a:pPr>
              <a:defRPr/>
            </a:pPr>
            <a:endParaRPr lang="en-US"/>
          </a:p>
        </p:txBody>
      </p:sp>
      <p:sp>
        <p:nvSpPr>
          <p:cNvPr id="6" name="Rectangle 6"/>
          <p:cNvSpPr>
            <a:spLocks noGrp="1" noChangeArrowheads="1"/>
          </p:cNvSpPr>
          <p:nvPr>
            <p:ph type="sldNum" sz="quarter" idx="12"/>
          </p:nvPr>
        </p:nvSpPr>
        <p:spPr/>
        <p:txBody>
          <a:bodyPr/>
          <a:lstStyle>
            <a:lvl1pPr defTabSz="457200">
              <a:defRPr>
                <a:cs typeface="Arial" charset="0"/>
              </a:defRPr>
            </a:lvl1pPr>
          </a:lstStyle>
          <a:p>
            <a:pPr>
              <a:defRPr/>
            </a:pPr>
            <a:fld id="{D17E17CD-62FD-4387-97A9-079776152094}" type="slidenum">
              <a:rPr lang="en-US"/>
              <a:pPr>
                <a:defRPr/>
              </a:pPr>
              <a:t>‹#›</a:t>
            </a:fld>
            <a:endParaRPr lang="en-US"/>
          </a:p>
        </p:txBody>
      </p:sp>
    </p:spTree>
    <p:extLst>
      <p:ext uri="{BB962C8B-B14F-4D97-AF65-F5344CB8AC3E}">
        <p14:creationId xmlns:p14="http://schemas.microsoft.com/office/powerpoint/2010/main" val="1314396635"/>
      </p:ext>
    </p:extLst>
  </p:cSld>
  <p:clrMapOvr>
    <a:masterClrMapping/>
  </p:clrMapOvr>
</p:sldLayout>
</file>

<file path=ppt/slideLayouts/slideLayout8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836613"/>
            <a:ext cx="8229600" cy="581025"/>
          </a:xfrm>
        </p:spPr>
        <p:txBody>
          <a:bodyPr/>
          <a:lstStyle/>
          <a:p>
            <a:r>
              <a:rPr lang="en-US" smtClean="0"/>
              <a:t>Click to edit Master title style</a:t>
            </a:r>
            <a:endParaRPr lang="en-CA"/>
          </a:p>
        </p:txBody>
      </p:sp>
      <p:sp>
        <p:nvSpPr>
          <p:cNvPr id="3" name="Text Placeholder 2"/>
          <p:cNvSpPr>
            <a:spLocks noGrp="1"/>
          </p:cNvSpPr>
          <p:nvPr>
            <p:ph type="body"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Content Placeholder 3"/>
          <p:cNvSpPr>
            <a:spLocks noGrp="1"/>
          </p:cNvSpPr>
          <p:nvPr>
            <p:ph sz="half" idx="2"/>
          </p:nvPr>
        </p:nvSpPr>
        <p:spPr>
          <a:xfrm>
            <a:off x="4648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Rectangle 4"/>
          <p:cNvSpPr>
            <a:spLocks noGrp="1" noChangeArrowheads="1"/>
          </p:cNvSpPr>
          <p:nvPr>
            <p:ph type="dt" sz="half" idx="10"/>
          </p:nvPr>
        </p:nvSpPr>
        <p:spPr/>
        <p:txBody>
          <a:bodyPr/>
          <a:lstStyle>
            <a:lvl1pPr defTabSz="457200">
              <a:defRPr>
                <a:cs typeface="Arial" charset="0"/>
              </a:defRPr>
            </a:lvl1pPr>
          </a:lstStyle>
          <a:p>
            <a:pPr>
              <a:defRPr/>
            </a:pPr>
            <a:endParaRPr lang="en-US"/>
          </a:p>
        </p:txBody>
      </p:sp>
      <p:sp>
        <p:nvSpPr>
          <p:cNvPr id="6" name="Rectangle 5"/>
          <p:cNvSpPr>
            <a:spLocks noGrp="1" noChangeArrowheads="1"/>
          </p:cNvSpPr>
          <p:nvPr>
            <p:ph type="ftr" sz="quarter" idx="11"/>
          </p:nvPr>
        </p:nvSpPr>
        <p:spPr/>
        <p:txBody>
          <a:bodyPr/>
          <a:lstStyle>
            <a:lvl1pPr defTabSz="457200">
              <a:defRPr>
                <a:cs typeface="Arial" charset="0"/>
              </a:defRPr>
            </a:lvl1pPr>
          </a:lstStyle>
          <a:p>
            <a:pPr>
              <a:defRPr/>
            </a:pPr>
            <a:endParaRPr lang="en-US"/>
          </a:p>
        </p:txBody>
      </p:sp>
      <p:sp>
        <p:nvSpPr>
          <p:cNvPr id="7" name="Rectangle 6"/>
          <p:cNvSpPr>
            <a:spLocks noGrp="1" noChangeArrowheads="1"/>
          </p:cNvSpPr>
          <p:nvPr>
            <p:ph type="sldNum" sz="quarter" idx="12"/>
          </p:nvPr>
        </p:nvSpPr>
        <p:spPr/>
        <p:txBody>
          <a:bodyPr/>
          <a:lstStyle>
            <a:lvl1pPr defTabSz="457200">
              <a:defRPr>
                <a:cs typeface="Arial" charset="0"/>
              </a:defRPr>
            </a:lvl1pPr>
          </a:lstStyle>
          <a:p>
            <a:pPr>
              <a:defRPr/>
            </a:pPr>
            <a:fld id="{D2B1E033-87C5-402C-A887-D3030FD545D3}" type="slidenum">
              <a:rPr lang="en-US"/>
              <a:pPr>
                <a:defRPr/>
              </a:pPr>
              <a:t>‹#›</a:t>
            </a:fld>
            <a:endParaRPr lang="en-US"/>
          </a:p>
        </p:txBody>
      </p:sp>
    </p:spTree>
    <p:extLst>
      <p:ext uri="{BB962C8B-B14F-4D97-AF65-F5344CB8AC3E}">
        <p14:creationId xmlns:p14="http://schemas.microsoft.com/office/powerpoint/2010/main" val="536075695"/>
      </p:ext>
    </p:extLst>
  </p:cSld>
  <p:clrMapOvr>
    <a:masterClrMapping/>
  </p:clrMapOvr>
</p:sldLayout>
</file>

<file path=ppt/slideLayouts/slideLayout83.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chemeClr val="bg1"/>
        </a:solidFill>
        <a:effectLst/>
      </p:bgPr>
    </p:bg>
    <p:spTree>
      <p:nvGrpSpPr>
        <p:cNvPr id="1" name=""/>
        <p:cNvGrpSpPr/>
        <p:nvPr/>
      </p:nvGrpSpPr>
      <p:grpSpPr>
        <a:xfrm>
          <a:off x="0" y="0"/>
          <a:ext cx="0" cy="0"/>
          <a:chOff x="0" y="0"/>
          <a:chExt cx="0" cy="0"/>
        </a:xfrm>
      </p:grpSpPr>
      <p:pic>
        <p:nvPicPr>
          <p:cNvPr id="4" name="Picture 8" descr="PP Screen Cover Page-en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165100" y="12700"/>
            <a:ext cx="8799513" cy="6800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4" name="Rectangle 2"/>
          <p:cNvSpPr>
            <a:spLocks noGrp="1" noChangeArrowheads="1"/>
          </p:cNvSpPr>
          <p:nvPr>
            <p:ph type="ctrTitle"/>
          </p:nvPr>
        </p:nvSpPr>
        <p:spPr>
          <a:xfrm>
            <a:off x="685800" y="2130425"/>
            <a:ext cx="4678363" cy="1470025"/>
          </a:xfrm>
        </p:spPr>
        <p:txBody>
          <a:bodyPr/>
          <a:lstStyle>
            <a:lvl1pPr algn="l">
              <a:defRPr/>
            </a:lvl1pPr>
          </a:lstStyle>
          <a:p>
            <a:pPr lvl="0"/>
            <a:r>
              <a:rPr lang="en-US" noProof="0" smtClean="0"/>
              <a:t>Click to edit Master title style</a:t>
            </a:r>
          </a:p>
        </p:txBody>
      </p:sp>
      <p:sp>
        <p:nvSpPr>
          <p:cNvPr id="3075" name="Rectangle 3"/>
          <p:cNvSpPr>
            <a:spLocks noGrp="1" noChangeArrowheads="1"/>
          </p:cNvSpPr>
          <p:nvPr>
            <p:ph type="subTitle" idx="1"/>
          </p:nvPr>
        </p:nvSpPr>
        <p:spPr>
          <a:xfrm>
            <a:off x="684213" y="3860800"/>
            <a:ext cx="4608512" cy="1752600"/>
          </a:xfrm>
        </p:spPr>
        <p:txBody>
          <a:bodyPr/>
          <a:lstStyle>
            <a:lvl1pPr marL="0" indent="0">
              <a:buFontTx/>
              <a:buNone/>
              <a:defRPr/>
            </a:lvl1pPr>
          </a:lstStyle>
          <a:p>
            <a:pPr lvl="0"/>
            <a:r>
              <a:rPr lang="en-US" noProof="0" smtClean="0"/>
              <a:t>Click to edit Master subtitle style</a:t>
            </a:r>
          </a:p>
        </p:txBody>
      </p:sp>
      <p:sp>
        <p:nvSpPr>
          <p:cNvPr id="5" name="Rectangle 4"/>
          <p:cNvSpPr>
            <a:spLocks noGrp="1" noChangeArrowheads="1"/>
          </p:cNvSpPr>
          <p:nvPr>
            <p:ph type="dt" sz="half" idx="10"/>
          </p:nvPr>
        </p:nvSpPr>
        <p:spPr>
          <a:xfrm>
            <a:off x="457200" y="6245225"/>
            <a:ext cx="2133600" cy="476250"/>
          </a:xfrm>
        </p:spPr>
        <p:txBody>
          <a:bodyPr/>
          <a:lstStyle>
            <a:lvl1pPr defTabSz="457200">
              <a:defRPr>
                <a:cs typeface="Arial" charset="0"/>
              </a:defRPr>
            </a:lvl1pPr>
          </a:lstStyle>
          <a:p>
            <a:pPr>
              <a:defRPr/>
            </a:pPr>
            <a:endParaRPr lang="en-US"/>
          </a:p>
        </p:txBody>
      </p:sp>
      <p:sp>
        <p:nvSpPr>
          <p:cNvPr id="6" name="Rectangle 5"/>
          <p:cNvSpPr>
            <a:spLocks noGrp="1" noChangeArrowheads="1"/>
          </p:cNvSpPr>
          <p:nvPr>
            <p:ph type="ftr" sz="quarter" idx="11"/>
          </p:nvPr>
        </p:nvSpPr>
        <p:spPr>
          <a:xfrm>
            <a:off x="3124200" y="6245225"/>
            <a:ext cx="2895600" cy="476250"/>
          </a:xfrm>
        </p:spPr>
        <p:txBody>
          <a:bodyPr/>
          <a:lstStyle>
            <a:lvl1pPr defTabSz="457200">
              <a:defRPr>
                <a:cs typeface="Arial" charset="0"/>
              </a:defRPr>
            </a:lvl1pPr>
          </a:lstStyle>
          <a:p>
            <a:pPr>
              <a:defRPr/>
            </a:pPr>
            <a:endParaRPr lang="en-US"/>
          </a:p>
        </p:txBody>
      </p:sp>
      <p:sp>
        <p:nvSpPr>
          <p:cNvPr id="7" name="Rectangle 6"/>
          <p:cNvSpPr>
            <a:spLocks noGrp="1" noChangeArrowheads="1"/>
          </p:cNvSpPr>
          <p:nvPr>
            <p:ph type="sldNum" sz="quarter" idx="12"/>
          </p:nvPr>
        </p:nvSpPr>
        <p:spPr>
          <a:xfrm>
            <a:off x="6553200" y="6245225"/>
            <a:ext cx="2133600" cy="476250"/>
          </a:xfrm>
        </p:spPr>
        <p:txBody>
          <a:bodyPr/>
          <a:lstStyle>
            <a:lvl1pPr defTabSz="457200">
              <a:defRPr>
                <a:cs typeface="Arial" charset="0"/>
              </a:defRPr>
            </a:lvl1pPr>
          </a:lstStyle>
          <a:p>
            <a:pPr>
              <a:defRPr/>
            </a:pPr>
            <a:fld id="{CEC64971-0FC1-4544-B903-3158670E3F4F}" type="slidenum">
              <a:rPr lang="en-US"/>
              <a:pPr>
                <a:defRPr/>
              </a:pPr>
              <a:t>‹#›</a:t>
            </a:fld>
            <a:endParaRPr lang="en-US"/>
          </a:p>
        </p:txBody>
      </p:sp>
    </p:spTree>
    <p:extLst>
      <p:ext uri="{BB962C8B-B14F-4D97-AF65-F5344CB8AC3E}">
        <p14:creationId xmlns:p14="http://schemas.microsoft.com/office/powerpoint/2010/main" val="3408315786"/>
      </p:ext>
    </p:extLst>
  </p:cSld>
  <p:clrMapOvr>
    <a:masterClrMapping/>
  </p:clrMapOvr>
</p:sldLayout>
</file>

<file path=ppt/slideLayouts/slideLayout8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Rectangle 4"/>
          <p:cNvSpPr>
            <a:spLocks noGrp="1" noChangeArrowheads="1"/>
          </p:cNvSpPr>
          <p:nvPr>
            <p:ph type="dt" sz="half" idx="10"/>
          </p:nvPr>
        </p:nvSpPr>
        <p:spPr/>
        <p:txBody>
          <a:bodyPr/>
          <a:lstStyle>
            <a:lvl1pPr defTabSz="457200">
              <a:defRPr>
                <a:cs typeface="Arial" charset="0"/>
              </a:defRPr>
            </a:lvl1pPr>
          </a:lstStyle>
          <a:p>
            <a:pPr>
              <a:defRPr/>
            </a:pPr>
            <a:endParaRPr lang="en-US"/>
          </a:p>
        </p:txBody>
      </p:sp>
      <p:sp>
        <p:nvSpPr>
          <p:cNvPr id="5" name="Rectangle 5"/>
          <p:cNvSpPr>
            <a:spLocks noGrp="1" noChangeArrowheads="1"/>
          </p:cNvSpPr>
          <p:nvPr>
            <p:ph type="ftr" sz="quarter" idx="11"/>
          </p:nvPr>
        </p:nvSpPr>
        <p:spPr/>
        <p:txBody>
          <a:bodyPr/>
          <a:lstStyle>
            <a:lvl1pPr defTabSz="457200">
              <a:defRPr>
                <a:cs typeface="Arial" charset="0"/>
              </a:defRPr>
            </a:lvl1pPr>
          </a:lstStyle>
          <a:p>
            <a:pPr>
              <a:defRPr/>
            </a:pPr>
            <a:endParaRPr lang="en-US"/>
          </a:p>
        </p:txBody>
      </p:sp>
      <p:sp>
        <p:nvSpPr>
          <p:cNvPr id="6" name="Rectangle 6"/>
          <p:cNvSpPr>
            <a:spLocks noGrp="1" noChangeArrowheads="1"/>
          </p:cNvSpPr>
          <p:nvPr>
            <p:ph type="sldNum" sz="quarter" idx="12"/>
          </p:nvPr>
        </p:nvSpPr>
        <p:spPr/>
        <p:txBody>
          <a:bodyPr/>
          <a:lstStyle>
            <a:lvl1pPr defTabSz="457200">
              <a:defRPr>
                <a:cs typeface="Arial" charset="0"/>
              </a:defRPr>
            </a:lvl1pPr>
          </a:lstStyle>
          <a:p>
            <a:pPr>
              <a:defRPr/>
            </a:pPr>
            <a:fld id="{93523A44-44CB-46BB-869E-8441933239EB}" type="slidenum">
              <a:rPr lang="en-US"/>
              <a:pPr>
                <a:defRPr/>
              </a:pPr>
              <a:t>‹#›</a:t>
            </a:fld>
            <a:endParaRPr lang="en-US"/>
          </a:p>
        </p:txBody>
      </p:sp>
    </p:spTree>
    <p:extLst>
      <p:ext uri="{BB962C8B-B14F-4D97-AF65-F5344CB8AC3E}">
        <p14:creationId xmlns:p14="http://schemas.microsoft.com/office/powerpoint/2010/main" val="4182003022"/>
      </p:ext>
    </p:extLst>
  </p:cSld>
  <p:clrMapOvr>
    <a:masterClrMapping/>
  </p:clrMapOvr>
</p:sldLayout>
</file>

<file path=ppt/slideLayouts/slideLayout8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CA"/>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p:txBody>
          <a:bodyPr/>
          <a:lstStyle>
            <a:lvl1pPr defTabSz="457200">
              <a:defRPr>
                <a:cs typeface="Arial" charset="0"/>
              </a:defRPr>
            </a:lvl1pPr>
          </a:lstStyle>
          <a:p>
            <a:pPr>
              <a:defRPr/>
            </a:pPr>
            <a:endParaRPr lang="en-US"/>
          </a:p>
        </p:txBody>
      </p:sp>
      <p:sp>
        <p:nvSpPr>
          <p:cNvPr id="5" name="Rectangle 5"/>
          <p:cNvSpPr>
            <a:spLocks noGrp="1" noChangeArrowheads="1"/>
          </p:cNvSpPr>
          <p:nvPr>
            <p:ph type="ftr" sz="quarter" idx="11"/>
          </p:nvPr>
        </p:nvSpPr>
        <p:spPr/>
        <p:txBody>
          <a:bodyPr/>
          <a:lstStyle>
            <a:lvl1pPr defTabSz="457200">
              <a:defRPr>
                <a:cs typeface="Arial" charset="0"/>
              </a:defRPr>
            </a:lvl1pPr>
          </a:lstStyle>
          <a:p>
            <a:pPr>
              <a:defRPr/>
            </a:pPr>
            <a:endParaRPr lang="en-US"/>
          </a:p>
        </p:txBody>
      </p:sp>
      <p:sp>
        <p:nvSpPr>
          <p:cNvPr id="6" name="Rectangle 6"/>
          <p:cNvSpPr>
            <a:spLocks noGrp="1" noChangeArrowheads="1"/>
          </p:cNvSpPr>
          <p:nvPr>
            <p:ph type="sldNum" sz="quarter" idx="12"/>
          </p:nvPr>
        </p:nvSpPr>
        <p:spPr/>
        <p:txBody>
          <a:bodyPr/>
          <a:lstStyle>
            <a:lvl1pPr defTabSz="457200">
              <a:defRPr>
                <a:cs typeface="Arial" charset="0"/>
              </a:defRPr>
            </a:lvl1pPr>
          </a:lstStyle>
          <a:p>
            <a:pPr>
              <a:defRPr/>
            </a:pPr>
            <a:fld id="{68F52E44-94A7-4B2E-B17E-65EC4EED790C}" type="slidenum">
              <a:rPr lang="en-US"/>
              <a:pPr>
                <a:defRPr/>
              </a:pPr>
              <a:t>‹#›</a:t>
            </a:fld>
            <a:endParaRPr lang="en-US"/>
          </a:p>
        </p:txBody>
      </p:sp>
    </p:spTree>
    <p:extLst>
      <p:ext uri="{BB962C8B-B14F-4D97-AF65-F5344CB8AC3E}">
        <p14:creationId xmlns:p14="http://schemas.microsoft.com/office/powerpoint/2010/main" val="1893664515"/>
      </p:ext>
    </p:extLst>
  </p:cSld>
  <p:clrMapOvr>
    <a:masterClrMapping/>
  </p:clrMapOvr>
</p:sldLayout>
</file>

<file path=ppt/slideLayouts/slideLayout8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Rectangle 4"/>
          <p:cNvSpPr>
            <a:spLocks noGrp="1" noChangeArrowheads="1"/>
          </p:cNvSpPr>
          <p:nvPr>
            <p:ph type="dt" sz="half" idx="10"/>
          </p:nvPr>
        </p:nvSpPr>
        <p:spPr/>
        <p:txBody>
          <a:bodyPr/>
          <a:lstStyle>
            <a:lvl1pPr defTabSz="457200">
              <a:defRPr>
                <a:cs typeface="Arial" charset="0"/>
              </a:defRPr>
            </a:lvl1pPr>
          </a:lstStyle>
          <a:p>
            <a:pPr>
              <a:defRPr/>
            </a:pPr>
            <a:endParaRPr lang="en-US"/>
          </a:p>
        </p:txBody>
      </p:sp>
      <p:sp>
        <p:nvSpPr>
          <p:cNvPr id="6" name="Rectangle 5"/>
          <p:cNvSpPr>
            <a:spLocks noGrp="1" noChangeArrowheads="1"/>
          </p:cNvSpPr>
          <p:nvPr>
            <p:ph type="ftr" sz="quarter" idx="11"/>
          </p:nvPr>
        </p:nvSpPr>
        <p:spPr/>
        <p:txBody>
          <a:bodyPr/>
          <a:lstStyle>
            <a:lvl1pPr defTabSz="457200">
              <a:defRPr>
                <a:cs typeface="Arial" charset="0"/>
              </a:defRPr>
            </a:lvl1pPr>
          </a:lstStyle>
          <a:p>
            <a:pPr>
              <a:defRPr/>
            </a:pPr>
            <a:endParaRPr lang="en-US"/>
          </a:p>
        </p:txBody>
      </p:sp>
      <p:sp>
        <p:nvSpPr>
          <p:cNvPr id="7" name="Rectangle 6"/>
          <p:cNvSpPr>
            <a:spLocks noGrp="1" noChangeArrowheads="1"/>
          </p:cNvSpPr>
          <p:nvPr>
            <p:ph type="sldNum" sz="quarter" idx="12"/>
          </p:nvPr>
        </p:nvSpPr>
        <p:spPr/>
        <p:txBody>
          <a:bodyPr/>
          <a:lstStyle>
            <a:lvl1pPr defTabSz="457200">
              <a:defRPr>
                <a:cs typeface="Arial" charset="0"/>
              </a:defRPr>
            </a:lvl1pPr>
          </a:lstStyle>
          <a:p>
            <a:pPr>
              <a:defRPr/>
            </a:pPr>
            <a:fld id="{3FA139AC-6844-4EE3-9EF7-AEC311F35B29}" type="slidenum">
              <a:rPr lang="en-US"/>
              <a:pPr>
                <a:defRPr/>
              </a:pPr>
              <a:t>‹#›</a:t>
            </a:fld>
            <a:endParaRPr lang="en-US"/>
          </a:p>
        </p:txBody>
      </p:sp>
    </p:spTree>
    <p:extLst>
      <p:ext uri="{BB962C8B-B14F-4D97-AF65-F5344CB8AC3E}">
        <p14:creationId xmlns:p14="http://schemas.microsoft.com/office/powerpoint/2010/main" val="2361771022"/>
      </p:ext>
    </p:extLst>
  </p:cSld>
  <p:clrMapOvr>
    <a:masterClrMapping/>
  </p:clrMapOvr>
</p:sldLayout>
</file>

<file path=ppt/slideLayouts/slideLayout8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CA"/>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7" name="Rectangle 4"/>
          <p:cNvSpPr>
            <a:spLocks noGrp="1" noChangeArrowheads="1"/>
          </p:cNvSpPr>
          <p:nvPr>
            <p:ph type="dt" sz="half" idx="10"/>
          </p:nvPr>
        </p:nvSpPr>
        <p:spPr/>
        <p:txBody>
          <a:bodyPr/>
          <a:lstStyle>
            <a:lvl1pPr defTabSz="457200">
              <a:defRPr>
                <a:cs typeface="Arial" charset="0"/>
              </a:defRPr>
            </a:lvl1pPr>
          </a:lstStyle>
          <a:p>
            <a:pPr>
              <a:defRPr/>
            </a:pPr>
            <a:endParaRPr lang="en-US"/>
          </a:p>
        </p:txBody>
      </p:sp>
      <p:sp>
        <p:nvSpPr>
          <p:cNvPr id="8" name="Rectangle 5"/>
          <p:cNvSpPr>
            <a:spLocks noGrp="1" noChangeArrowheads="1"/>
          </p:cNvSpPr>
          <p:nvPr>
            <p:ph type="ftr" sz="quarter" idx="11"/>
          </p:nvPr>
        </p:nvSpPr>
        <p:spPr/>
        <p:txBody>
          <a:bodyPr/>
          <a:lstStyle>
            <a:lvl1pPr defTabSz="457200">
              <a:defRPr>
                <a:cs typeface="Arial" charset="0"/>
              </a:defRPr>
            </a:lvl1pPr>
          </a:lstStyle>
          <a:p>
            <a:pPr>
              <a:defRPr/>
            </a:pPr>
            <a:endParaRPr lang="en-US"/>
          </a:p>
        </p:txBody>
      </p:sp>
      <p:sp>
        <p:nvSpPr>
          <p:cNvPr id="9" name="Rectangle 6"/>
          <p:cNvSpPr>
            <a:spLocks noGrp="1" noChangeArrowheads="1"/>
          </p:cNvSpPr>
          <p:nvPr>
            <p:ph type="sldNum" sz="quarter" idx="12"/>
          </p:nvPr>
        </p:nvSpPr>
        <p:spPr/>
        <p:txBody>
          <a:bodyPr/>
          <a:lstStyle>
            <a:lvl1pPr defTabSz="457200">
              <a:defRPr>
                <a:cs typeface="Arial" charset="0"/>
              </a:defRPr>
            </a:lvl1pPr>
          </a:lstStyle>
          <a:p>
            <a:pPr>
              <a:defRPr/>
            </a:pPr>
            <a:fld id="{309C7C80-BAE4-4A2D-B5D3-50A7EB480555}" type="slidenum">
              <a:rPr lang="en-US"/>
              <a:pPr>
                <a:defRPr/>
              </a:pPr>
              <a:t>‹#›</a:t>
            </a:fld>
            <a:endParaRPr lang="en-US"/>
          </a:p>
        </p:txBody>
      </p:sp>
    </p:spTree>
    <p:extLst>
      <p:ext uri="{BB962C8B-B14F-4D97-AF65-F5344CB8AC3E}">
        <p14:creationId xmlns:p14="http://schemas.microsoft.com/office/powerpoint/2010/main" val="2243943533"/>
      </p:ext>
    </p:extLst>
  </p:cSld>
  <p:clrMapOvr>
    <a:masterClrMapping/>
  </p:clrMapOvr>
</p:sldLayout>
</file>

<file path=ppt/slideLayouts/slideLayout8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Rectangle 4"/>
          <p:cNvSpPr>
            <a:spLocks noGrp="1" noChangeArrowheads="1"/>
          </p:cNvSpPr>
          <p:nvPr>
            <p:ph type="dt" sz="half" idx="10"/>
          </p:nvPr>
        </p:nvSpPr>
        <p:spPr/>
        <p:txBody>
          <a:bodyPr/>
          <a:lstStyle>
            <a:lvl1pPr defTabSz="457200">
              <a:defRPr>
                <a:cs typeface="Arial" charset="0"/>
              </a:defRPr>
            </a:lvl1pPr>
          </a:lstStyle>
          <a:p>
            <a:pPr>
              <a:defRPr/>
            </a:pPr>
            <a:endParaRPr lang="en-US"/>
          </a:p>
        </p:txBody>
      </p:sp>
      <p:sp>
        <p:nvSpPr>
          <p:cNvPr id="4" name="Rectangle 5"/>
          <p:cNvSpPr>
            <a:spLocks noGrp="1" noChangeArrowheads="1"/>
          </p:cNvSpPr>
          <p:nvPr>
            <p:ph type="ftr" sz="quarter" idx="11"/>
          </p:nvPr>
        </p:nvSpPr>
        <p:spPr/>
        <p:txBody>
          <a:bodyPr/>
          <a:lstStyle>
            <a:lvl1pPr defTabSz="457200">
              <a:defRPr>
                <a:cs typeface="Arial" charset="0"/>
              </a:defRPr>
            </a:lvl1pPr>
          </a:lstStyle>
          <a:p>
            <a:pPr>
              <a:defRPr/>
            </a:pPr>
            <a:endParaRPr lang="en-US"/>
          </a:p>
        </p:txBody>
      </p:sp>
      <p:sp>
        <p:nvSpPr>
          <p:cNvPr id="5" name="Rectangle 6"/>
          <p:cNvSpPr>
            <a:spLocks noGrp="1" noChangeArrowheads="1"/>
          </p:cNvSpPr>
          <p:nvPr>
            <p:ph type="sldNum" sz="quarter" idx="12"/>
          </p:nvPr>
        </p:nvSpPr>
        <p:spPr/>
        <p:txBody>
          <a:bodyPr/>
          <a:lstStyle>
            <a:lvl1pPr defTabSz="457200">
              <a:defRPr>
                <a:cs typeface="Arial" charset="0"/>
              </a:defRPr>
            </a:lvl1pPr>
          </a:lstStyle>
          <a:p>
            <a:pPr>
              <a:defRPr/>
            </a:pPr>
            <a:fld id="{15B92E97-54AC-4768-BBF3-491C4AB88303}" type="slidenum">
              <a:rPr lang="en-US"/>
              <a:pPr>
                <a:defRPr/>
              </a:pPr>
              <a:t>‹#›</a:t>
            </a:fld>
            <a:endParaRPr lang="en-US"/>
          </a:p>
        </p:txBody>
      </p:sp>
    </p:spTree>
    <p:extLst>
      <p:ext uri="{BB962C8B-B14F-4D97-AF65-F5344CB8AC3E}">
        <p14:creationId xmlns:p14="http://schemas.microsoft.com/office/powerpoint/2010/main" val="4099330483"/>
      </p:ext>
    </p:extLst>
  </p:cSld>
  <p:clrMapOvr>
    <a:masterClrMapping/>
  </p:clrMapOvr>
</p:sldLayout>
</file>

<file path=ppt/slideLayouts/slideLayout8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defTabSz="457200">
              <a:defRPr>
                <a:cs typeface="Arial" charset="0"/>
              </a:defRPr>
            </a:lvl1pPr>
          </a:lstStyle>
          <a:p>
            <a:pPr>
              <a:defRPr/>
            </a:pPr>
            <a:endParaRPr lang="en-US"/>
          </a:p>
        </p:txBody>
      </p:sp>
      <p:sp>
        <p:nvSpPr>
          <p:cNvPr id="3" name="Rectangle 5"/>
          <p:cNvSpPr>
            <a:spLocks noGrp="1" noChangeArrowheads="1"/>
          </p:cNvSpPr>
          <p:nvPr>
            <p:ph type="ftr" sz="quarter" idx="11"/>
          </p:nvPr>
        </p:nvSpPr>
        <p:spPr/>
        <p:txBody>
          <a:bodyPr/>
          <a:lstStyle>
            <a:lvl1pPr defTabSz="457200">
              <a:defRPr>
                <a:cs typeface="Arial" charset="0"/>
              </a:defRPr>
            </a:lvl1pPr>
          </a:lstStyle>
          <a:p>
            <a:pPr>
              <a:defRPr/>
            </a:pPr>
            <a:endParaRPr lang="en-US"/>
          </a:p>
        </p:txBody>
      </p:sp>
      <p:sp>
        <p:nvSpPr>
          <p:cNvPr id="4" name="Rectangle 6"/>
          <p:cNvSpPr>
            <a:spLocks noGrp="1" noChangeArrowheads="1"/>
          </p:cNvSpPr>
          <p:nvPr>
            <p:ph type="sldNum" sz="quarter" idx="12"/>
          </p:nvPr>
        </p:nvSpPr>
        <p:spPr/>
        <p:txBody>
          <a:bodyPr/>
          <a:lstStyle>
            <a:lvl1pPr defTabSz="457200">
              <a:defRPr>
                <a:cs typeface="Arial" charset="0"/>
              </a:defRPr>
            </a:lvl1pPr>
          </a:lstStyle>
          <a:p>
            <a:pPr>
              <a:defRPr/>
            </a:pPr>
            <a:fld id="{C0318F1E-D7E2-4B0E-B300-71B374CEF0D1}" type="slidenum">
              <a:rPr lang="en-US"/>
              <a:pPr>
                <a:defRPr/>
              </a:pPr>
              <a:t>‹#›</a:t>
            </a:fld>
            <a:endParaRPr lang="en-US"/>
          </a:p>
        </p:txBody>
      </p:sp>
    </p:spTree>
    <p:extLst>
      <p:ext uri="{BB962C8B-B14F-4D97-AF65-F5344CB8AC3E}">
        <p14:creationId xmlns:p14="http://schemas.microsoft.com/office/powerpoint/2010/main" val="1917022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CA"/>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CA"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defTabSz="457200" fontAlgn="auto">
              <a:spcBef>
                <a:spcPts val="0"/>
              </a:spcBef>
              <a:spcAft>
                <a:spcPts val="0"/>
              </a:spcAft>
              <a:defRPr>
                <a:cs typeface="Arial" charset="0"/>
              </a:defRPr>
            </a:lvl1pPr>
          </a:lstStyle>
          <a:p>
            <a:pPr>
              <a:defRPr/>
            </a:pPr>
            <a:endParaRPr lang="en-US"/>
          </a:p>
        </p:txBody>
      </p:sp>
      <p:sp>
        <p:nvSpPr>
          <p:cNvPr id="6" name="Rectangle 5"/>
          <p:cNvSpPr>
            <a:spLocks noGrp="1" noChangeArrowheads="1"/>
          </p:cNvSpPr>
          <p:nvPr>
            <p:ph type="ftr" sz="quarter" idx="11"/>
          </p:nvPr>
        </p:nvSpPr>
        <p:spPr/>
        <p:txBody>
          <a:bodyPr/>
          <a:lstStyle>
            <a:lvl1pPr defTabSz="457200" fontAlgn="auto">
              <a:spcBef>
                <a:spcPts val="0"/>
              </a:spcBef>
              <a:spcAft>
                <a:spcPts val="0"/>
              </a:spcAft>
              <a:defRPr>
                <a:cs typeface="Arial" charset="0"/>
              </a:defRPr>
            </a:lvl1pPr>
          </a:lstStyle>
          <a:p>
            <a:pPr>
              <a:defRPr/>
            </a:pPr>
            <a:endParaRPr lang="en-US"/>
          </a:p>
        </p:txBody>
      </p:sp>
      <p:sp>
        <p:nvSpPr>
          <p:cNvPr id="7" name="Rectangle 6"/>
          <p:cNvSpPr>
            <a:spLocks noGrp="1" noChangeArrowheads="1"/>
          </p:cNvSpPr>
          <p:nvPr>
            <p:ph type="sldNum" sz="quarter" idx="12"/>
          </p:nvPr>
        </p:nvSpPr>
        <p:spPr/>
        <p:txBody>
          <a:bodyPr/>
          <a:lstStyle>
            <a:lvl1pPr defTabSz="457200" fontAlgn="auto">
              <a:spcBef>
                <a:spcPts val="0"/>
              </a:spcBef>
              <a:spcAft>
                <a:spcPts val="0"/>
              </a:spcAft>
              <a:defRPr>
                <a:cs typeface="Arial" charset="0"/>
              </a:defRPr>
            </a:lvl1pPr>
          </a:lstStyle>
          <a:p>
            <a:pPr>
              <a:defRPr/>
            </a:pPr>
            <a:fld id="{7D8D33B3-F5B6-4E7A-9D53-C8140BCDDA72}" type="slidenum">
              <a:rPr lang="en-US"/>
              <a:pPr>
                <a:defRPr/>
              </a:pPr>
              <a:t>‹#›</a:t>
            </a:fld>
            <a:endParaRPr lang="en-US"/>
          </a:p>
        </p:txBody>
      </p:sp>
    </p:spTree>
    <p:extLst>
      <p:ext uri="{BB962C8B-B14F-4D97-AF65-F5344CB8AC3E}">
        <p14:creationId xmlns:p14="http://schemas.microsoft.com/office/powerpoint/2010/main" val="3917035539"/>
      </p:ext>
    </p:extLst>
  </p:cSld>
  <p:clrMapOvr>
    <a:masterClrMapping/>
  </p:clrMapOvr>
</p:sldLayout>
</file>

<file path=ppt/slideLayouts/slideLayout9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CA"/>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defTabSz="457200">
              <a:defRPr>
                <a:cs typeface="Arial" charset="0"/>
              </a:defRPr>
            </a:lvl1pPr>
          </a:lstStyle>
          <a:p>
            <a:pPr>
              <a:defRPr/>
            </a:pPr>
            <a:endParaRPr lang="en-US"/>
          </a:p>
        </p:txBody>
      </p:sp>
      <p:sp>
        <p:nvSpPr>
          <p:cNvPr id="6" name="Rectangle 5"/>
          <p:cNvSpPr>
            <a:spLocks noGrp="1" noChangeArrowheads="1"/>
          </p:cNvSpPr>
          <p:nvPr>
            <p:ph type="ftr" sz="quarter" idx="11"/>
          </p:nvPr>
        </p:nvSpPr>
        <p:spPr/>
        <p:txBody>
          <a:bodyPr/>
          <a:lstStyle>
            <a:lvl1pPr defTabSz="457200">
              <a:defRPr>
                <a:cs typeface="Arial" charset="0"/>
              </a:defRPr>
            </a:lvl1pPr>
          </a:lstStyle>
          <a:p>
            <a:pPr>
              <a:defRPr/>
            </a:pPr>
            <a:endParaRPr lang="en-US"/>
          </a:p>
        </p:txBody>
      </p:sp>
      <p:sp>
        <p:nvSpPr>
          <p:cNvPr id="7" name="Rectangle 6"/>
          <p:cNvSpPr>
            <a:spLocks noGrp="1" noChangeArrowheads="1"/>
          </p:cNvSpPr>
          <p:nvPr>
            <p:ph type="sldNum" sz="quarter" idx="12"/>
          </p:nvPr>
        </p:nvSpPr>
        <p:spPr/>
        <p:txBody>
          <a:bodyPr/>
          <a:lstStyle>
            <a:lvl1pPr defTabSz="457200">
              <a:defRPr>
                <a:cs typeface="Arial" charset="0"/>
              </a:defRPr>
            </a:lvl1pPr>
          </a:lstStyle>
          <a:p>
            <a:pPr>
              <a:defRPr/>
            </a:pPr>
            <a:fld id="{540D1CC6-182A-4BA3-BE2B-E9CBAA717C14}" type="slidenum">
              <a:rPr lang="en-US"/>
              <a:pPr>
                <a:defRPr/>
              </a:pPr>
              <a:t>‹#›</a:t>
            </a:fld>
            <a:endParaRPr lang="en-US"/>
          </a:p>
        </p:txBody>
      </p:sp>
    </p:spTree>
    <p:extLst>
      <p:ext uri="{BB962C8B-B14F-4D97-AF65-F5344CB8AC3E}">
        <p14:creationId xmlns:p14="http://schemas.microsoft.com/office/powerpoint/2010/main" val="2699386351"/>
      </p:ext>
    </p:extLst>
  </p:cSld>
  <p:clrMapOvr>
    <a:masterClrMapping/>
  </p:clrMapOvr>
</p:sldLayout>
</file>

<file path=ppt/slideLayouts/slideLayout9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CA"/>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CA"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defTabSz="457200">
              <a:defRPr>
                <a:cs typeface="Arial" charset="0"/>
              </a:defRPr>
            </a:lvl1pPr>
          </a:lstStyle>
          <a:p>
            <a:pPr>
              <a:defRPr/>
            </a:pPr>
            <a:endParaRPr lang="en-US"/>
          </a:p>
        </p:txBody>
      </p:sp>
      <p:sp>
        <p:nvSpPr>
          <p:cNvPr id="6" name="Rectangle 5"/>
          <p:cNvSpPr>
            <a:spLocks noGrp="1" noChangeArrowheads="1"/>
          </p:cNvSpPr>
          <p:nvPr>
            <p:ph type="ftr" sz="quarter" idx="11"/>
          </p:nvPr>
        </p:nvSpPr>
        <p:spPr/>
        <p:txBody>
          <a:bodyPr/>
          <a:lstStyle>
            <a:lvl1pPr defTabSz="457200">
              <a:defRPr>
                <a:cs typeface="Arial" charset="0"/>
              </a:defRPr>
            </a:lvl1pPr>
          </a:lstStyle>
          <a:p>
            <a:pPr>
              <a:defRPr/>
            </a:pPr>
            <a:endParaRPr lang="en-US"/>
          </a:p>
        </p:txBody>
      </p:sp>
      <p:sp>
        <p:nvSpPr>
          <p:cNvPr id="7" name="Rectangle 6"/>
          <p:cNvSpPr>
            <a:spLocks noGrp="1" noChangeArrowheads="1"/>
          </p:cNvSpPr>
          <p:nvPr>
            <p:ph type="sldNum" sz="quarter" idx="12"/>
          </p:nvPr>
        </p:nvSpPr>
        <p:spPr/>
        <p:txBody>
          <a:bodyPr/>
          <a:lstStyle>
            <a:lvl1pPr defTabSz="457200">
              <a:defRPr>
                <a:cs typeface="Arial" charset="0"/>
              </a:defRPr>
            </a:lvl1pPr>
          </a:lstStyle>
          <a:p>
            <a:pPr>
              <a:defRPr/>
            </a:pPr>
            <a:fld id="{94140F11-EEC4-4D01-86AC-C49930E660AF}" type="slidenum">
              <a:rPr lang="en-US"/>
              <a:pPr>
                <a:defRPr/>
              </a:pPr>
              <a:t>‹#›</a:t>
            </a:fld>
            <a:endParaRPr lang="en-US"/>
          </a:p>
        </p:txBody>
      </p:sp>
    </p:spTree>
    <p:extLst>
      <p:ext uri="{BB962C8B-B14F-4D97-AF65-F5344CB8AC3E}">
        <p14:creationId xmlns:p14="http://schemas.microsoft.com/office/powerpoint/2010/main" val="2535588134"/>
      </p:ext>
    </p:extLst>
  </p:cSld>
  <p:clrMapOvr>
    <a:masterClrMapping/>
  </p:clrMapOvr>
</p:sldLayout>
</file>

<file path=ppt/slideLayouts/slideLayout9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Rectangle 4"/>
          <p:cNvSpPr>
            <a:spLocks noGrp="1" noChangeArrowheads="1"/>
          </p:cNvSpPr>
          <p:nvPr>
            <p:ph type="dt" sz="half" idx="10"/>
          </p:nvPr>
        </p:nvSpPr>
        <p:spPr/>
        <p:txBody>
          <a:bodyPr/>
          <a:lstStyle>
            <a:lvl1pPr defTabSz="457200">
              <a:defRPr>
                <a:cs typeface="Arial" charset="0"/>
              </a:defRPr>
            </a:lvl1pPr>
          </a:lstStyle>
          <a:p>
            <a:pPr>
              <a:defRPr/>
            </a:pPr>
            <a:endParaRPr lang="en-US"/>
          </a:p>
        </p:txBody>
      </p:sp>
      <p:sp>
        <p:nvSpPr>
          <p:cNvPr id="5" name="Rectangle 5"/>
          <p:cNvSpPr>
            <a:spLocks noGrp="1" noChangeArrowheads="1"/>
          </p:cNvSpPr>
          <p:nvPr>
            <p:ph type="ftr" sz="quarter" idx="11"/>
          </p:nvPr>
        </p:nvSpPr>
        <p:spPr/>
        <p:txBody>
          <a:bodyPr/>
          <a:lstStyle>
            <a:lvl1pPr defTabSz="457200">
              <a:defRPr>
                <a:cs typeface="Arial" charset="0"/>
              </a:defRPr>
            </a:lvl1pPr>
          </a:lstStyle>
          <a:p>
            <a:pPr>
              <a:defRPr/>
            </a:pPr>
            <a:endParaRPr lang="en-US"/>
          </a:p>
        </p:txBody>
      </p:sp>
      <p:sp>
        <p:nvSpPr>
          <p:cNvPr id="6" name="Rectangle 6"/>
          <p:cNvSpPr>
            <a:spLocks noGrp="1" noChangeArrowheads="1"/>
          </p:cNvSpPr>
          <p:nvPr>
            <p:ph type="sldNum" sz="quarter" idx="12"/>
          </p:nvPr>
        </p:nvSpPr>
        <p:spPr/>
        <p:txBody>
          <a:bodyPr/>
          <a:lstStyle>
            <a:lvl1pPr defTabSz="457200">
              <a:defRPr>
                <a:cs typeface="Arial" charset="0"/>
              </a:defRPr>
            </a:lvl1pPr>
          </a:lstStyle>
          <a:p>
            <a:pPr>
              <a:defRPr/>
            </a:pPr>
            <a:fld id="{E249B90D-230A-4FF1-BBA3-EFD12480A49A}" type="slidenum">
              <a:rPr lang="en-US"/>
              <a:pPr>
                <a:defRPr/>
              </a:pPr>
              <a:t>‹#›</a:t>
            </a:fld>
            <a:endParaRPr lang="en-US"/>
          </a:p>
        </p:txBody>
      </p:sp>
    </p:spTree>
    <p:extLst>
      <p:ext uri="{BB962C8B-B14F-4D97-AF65-F5344CB8AC3E}">
        <p14:creationId xmlns:p14="http://schemas.microsoft.com/office/powerpoint/2010/main" val="4261396395"/>
      </p:ext>
    </p:extLst>
  </p:cSld>
  <p:clrMapOvr>
    <a:masterClrMapping/>
  </p:clrMapOvr>
</p:sldLayout>
</file>

<file path=ppt/slideLayouts/slideLayout9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836613"/>
            <a:ext cx="2057400" cy="5289550"/>
          </a:xfrm>
        </p:spPr>
        <p:txBody>
          <a:bodyPr vert="eaVert"/>
          <a:lstStyle/>
          <a:p>
            <a:r>
              <a:rPr lang="en-US" smtClean="0"/>
              <a:t>Click to edit Master title style</a:t>
            </a:r>
            <a:endParaRPr lang="en-CA"/>
          </a:p>
        </p:txBody>
      </p:sp>
      <p:sp>
        <p:nvSpPr>
          <p:cNvPr id="3" name="Vertical Text Placeholder 2"/>
          <p:cNvSpPr>
            <a:spLocks noGrp="1"/>
          </p:cNvSpPr>
          <p:nvPr>
            <p:ph type="body" orient="vert" idx="1"/>
          </p:nvPr>
        </p:nvSpPr>
        <p:spPr>
          <a:xfrm>
            <a:off x="457200" y="836613"/>
            <a:ext cx="6019800" cy="52895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Rectangle 4"/>
          <p:cNvSpPr>
            <a:spLocks noGrp="1" noChangeArrowheads="1"/>
          </p:cNvSpPr>
          <p:nvPr>
            <p:ph type="dt" sz="half" idx="10"/>
          </p:nvPr>
        </p:nvSpPr>
        <p:spPr/>
        <p:txBody>
          <a:bodyPr/>
          <a:lstStyle>
            <a:lvl1pPr defTabSz="457200">
              <a:defRPr>
                <a:cs typeface="Arial" charset="0"/>
              </a:defRPr>
            </a:lvl1pPr>
          </a:lstStyle>
          <a:p>
            <a:pPr>
              <a:defRPr/>
            </a:pPr>
            <a:endParaRPr lang="en-US"/>
          </a:p>
        </p:txBody>
      </p:sp>
      <p:sp>
        <p:nvSpPr>
          <p:cNvPr id="5" name="Rectangle 5"/>
          <p:cNvSpPr>
            <a:spLocks noGrp="1" noChangeArrowheads="1"/>
          </p:cNvSpPr>
          <p:nvPr>
            <p:ph type="ftr" sz="quarter" idx="11"/>
          </p:nvPr>
        </p:nvSpPr>
        <p:spPr/>
        <p:txBody>
          <a:bodyPr/>
          <a:lstStyle>
            <a:lvl1pPr defTabSz="457200">
              <a:defRPr>
                <a:cs typeface="Arial" charset="0"/>
              </a:defRPr>
            </a:lvl1pPr>
          </a:lstStyle>
          <a:p>
            <a:pPr>
              <a:defRPr/>
            </a:pPr>
            <a:endParaRPr lang="en-US"/>
          </a:p>
        </p:txBody>
      </p:sp>
      <p:sp>
        <p:nvSpPr>
          <p:cNvPr id="6" name="Rectangle 6"/>
          <p:cNvSpPr>
            <a:spLocks noGrp="1" noChangeArrowheads="1"/>
          </p:cNvSpPr>
          <p:nvPr>
            <p:ph type="sldNum" sz="quarter" idx="12"/>
          </p:nvPr>
        </p:nvSpPr>
        <p:spPr/>
        <p:txBody>
          <a:bodyPr/>
          <a:lstStyle>
            <a:lvl1pPr defTabSz="457200">
              <a:defRPr>
                <a:cs typeface="Arial" charset="0"/>
              </a:defRPr>
            </a:lvl1pPr>
          </a:lstStyle>
          <a:p>
            <a:pPr>
              <a:defRPr/>
            </a:pPr>
            <a:fld id="{6523ACBC-7ADA-47F2-940E-A392C0290950}" type="slidenum">
              <a:rPr lang="en-US"/>
              <a:pPr>
                <a:defRPr/>
              </a:pPr>
              <a:t>‹#›</a:t>
            </a:fld>
            <a:endParaRPr lang="en-US"/>
          </a:p>
        </p:txBody>
      </p:sp>
    </p:spTree>
    <p:extLst>
      <p:ext uri="{BB962C8B-B14F-4D97-AF65-F5344CB8AC3E}">
        <p14:creationId xmlns:p14="http://schemas.microsoft.com/office/powerpoint/2010/main" val="596623049"/>
      </p:ext>
    </p:extLst>
  </p:cSld>
  <p:clrMapOvr>
    <a:masterClrMapping/>
  </p:clrMapOvr>
</p:sldLayout>
</file>

<file path=ppt/slideLayouts/slideLayout94.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836613"/>
            <a:ext cx="8229600" cy="581025"/>
          </a:xfrm>
        </p:spPr>
        <p:txBody>
          <a:bodyPr/>
          <a:lstStyle/>
          <a:p>
            <a:r>
              <a:rPr lang="en-US" smtClean="0"/>
              <a:t>Click to edit Master title style</a:t>
            </a:r>
            <a:endParaRPr lang="en-CA"/>
          </a:p>
        </p:txBody>
      </p:sp>
      <p:sp>
        <p:nvSpPr>
          <p:cNvPr id="3" name="Text Placeholder 2"/>
          <p:cNvSpPr>
            <a:spLocks noGrp="1"/>
          </p:cNvSpPr>
          <p:nvPr>
            <p:ph type="body"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Content Placeholder 3"/>
          <p:cNvSpPr>
            <a:spLocks noGrp="1"/>
          </p:cNvSpPr>
          <p:nvPr>
            <p:ph sz="half" idx="2"/>
          </p:nvPr>
        </p:nvSpPr>
        <p:spPr>
          <a:xfrm>
            <a:off x="4648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Rectangle 4"/>
          <p:cNvSpPr>
            <a:spLocks noGrp="1" noChangeArrowheads="1"/>
          </p:cNvSpPr>
          <p:nvPr>
            <p:ph type="dt" sz="half" idx="10"/>
          </p:nvPr>
        </p:nvSpPr>
        <p:spPr/>
        <p:txBody>
          <a:bodyPr/>
          <a:lstStyle>
            <a:lvl1pPr defTabSz="457200">
              <a:defRPr>
                <a:cs typeface="Arial" charset="0"/>
              </a:defRPr>
            </a:lvl1pPr>
          </a:lstStyle>
          <a:p>
            <a:pPr>
              <a:defRPr/>
            </a:pPr>
            <a:endParaRPr lang="en-US"/>
          </a:p>
        </p:txBody>
      </p:sp>
      <p:sp>
        <p:nvSpPr>
          <p:cNvPr id="6" name="Rectangle 5"/>
          <p:cNvSpPr>
            <a:spLocks noGrp="1" noChangeArrowheads="1"/>
          </p:cNvSpPr>
          <p:nvPr>
            <p:ph type="ftr" sz="quarter" idx="11"/>
          </p:nvPr>
        </p:nvSpPr>
        <p:spPr/>
        <p:txBody>
          <a:bodyPr/>
          <a:lstStyle>
            <a:lvl1pPr defTabSz="457200">
              <a:defRPr>
                <a:cs typeface="Arial" charset="0"/>
              </a:defRPr>
            </a:lvl1pPr>
          </a:lstStyle>
          <a:p>
            <a:pPr>
              <a:defRPr/>
            </a:pPr>
            <a:endParaRPr lang="en-US"/>
          </a:p>
        </p:txBody>
      </p:sp>
      <p:sp>
        <p:nvSpPr>
          <p:cNvPr id="7" name="Rectangle 6"/>
          <p:cNvSpPr>
            <a:spLocks noGrp="1" noChangeArrowheads="1"/>
          </p:cNvSpPr>
          <p:nvPr>
            <p:ph type="sldNum" sz="quarter" idx="12"/>
          </p:nvPr>
        </p:nvSpPr>
        <p:spPr/>
        <p:txBody>
          <a:bodyPr/>
          <a:lstStyle>
            <a:lvl1pPr defTabSz="457200">
              <a:defRPr>
                <a:cs typeface="Arial" charset="0"/>
              </a:defRPr>
            </a:lvl1pPr>
          </a:lstStyle>
          <a:p>
            <a:pPr>
              <a:defRPr/>
            </a:pPr>
            <a:fld id="{F1567B13-5EF2-4150-AB57-ABCBDA39F496}" type="slidenum">
              <a:rPr lang="en-US"/>
              <a:pPr>
                <a:defRPr/>
              </a:pPr>
              <a:t>‹#›</a:t>
            </a:fld>
            <a:endParaRPr lang="en-US"/>
          </a:p>
        </p:txBody>
      </p:sp>
    </p:spTree>
    <p:extLst>
      <p:ext uri="{BB962C8B-B14F-4D97-AF65-F5344CB8AC3E}">
        <p14:creationId xmlns:p14="http://schemas.microsoft.com/office/powerpoint/2010/main" val="10856077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image" Target="../media/image3.jpeg"/></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1.xml"/><Relationship Id="rId13" Type="http://schemas.openxmlformats.org/officeDocument/2006/relationships/theme" Target="../theme/theme3.xml"/><Relationship Id="rId3" Type="http://schemas.openxmlformats.org/officeDocument/2006/relationships/slideLayout" Target="../slideLayouts/slideLayout26.xml"/><Relationship Id="rId7" Type="http://schemas.openxmlformats.org/officeDocument/2006/relationships/slideLayout" Target="../slideLayouts/slideLayout30.xml"/><Relationship Id="rId12" Type="http://schemas.openxmlformats.org/officeDocument/2006/relationships/slideLayout" Target="../slideLayouts/slideLayout35.xml"/><Relationship Id="rId2" Type="http://schemas.openxmlformats.org/officeDocument/2006/relationships/slideLayout" Target="../slideLayouts/slideLayout25.xml"/><Relationship Id="rId1" Type="http://schemas.openxmlformats.org/officeDocument/2006/relationships/slideLayout" Target="../slideLayouts/slideLayout24.xml"/><Relationship Id="rId6" Type="http://schemas.openxmlformats.org/officeDocument/2006/relationships/slideLayout" Target="../slideLayouts/slideLayout29.xml"/><Relationship Id="rId11" Type="http://schemas.openxmlformats.org/officeDocument/2006/relationships/slideLayout" Target="../slideLayouts/slideLayout34.xml"/><Relationship Id="rId5" Type="http://schemas.openxmlformats.org/officeDocument/2006/relationships/slideLayout" Target="../slideLayouts/slideLayout28.xml"/><Relationship Id="rId10" Type="http://schemas.openxmlformats.org/officeDocument/2006/relationships/slideLayout" Target="../slideLayouts/slideLayout33.xml"/><Relationship Id="rId4" Type="http://schemas.openxmlformats.org/officeDocument/2006/relationships/slideLayout" Target="../slideLayouts/slideLayout27.xml"/><Relationship Id="rId9" Type="http://schemas.openxmlformats.org/officeDocument/2006/relationships/slideLayout" Target="../slideLayouts/slideLayout32.xml"/><Relationship Id="rId14" Type="http://schemas.openxmlformats.org/officeDocument/2006/relationships/image" Target="../media/image3.jpeg"/></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3.xml"/><Relationship Id="rId13" Type="http://schemas.openxmlformats.org/officeDocument/2006/relationships/image" Target="../media/image3.jpeg"/><Relationship Id="rId3" Type="http://schemas.openxmlformats.org/officeDocument/2006/relationships/slideLayout" Target="../slideLayouts/slideLayout38.xml"/><Relationship Id="rId7" Type="http://schemas.openxmlformats.org/officeDocument/2006/relationships/slideLayout" Target="../slideLayouts/slideLayout42.xml"/><Relationship Id="rId12" Type="http://schemas.openxmlformats.org/officeDocument/2006/relationships/theme" Target="../theme/theme4.xml"/><Relationship Id="rId2" Type="http://schemas.openxmlformats.org/officeDocument/2006/relationships/slideLayout" Target="../slideLayouts/slideLayout37.xml"/><Relationship Id="rId1" Type="http://schemas.openxmlformats.org/officeDocument/2006/relationships/slideLayout" Target="../slideLayouts/slideLayout36.xml"/><Relationship Id="rId6" Type="http://schemas.openxmlformats.org/officeDocument/2006/relationships/slideLayout" Target="../slideLayouts/slideLayout41.xml"/><Relationship Id="rId11" Type="http://schemas.openxmlformats.org/officeDocument/2006/relationships/slideLayout" Target="../slideLayouts/slideLayout46.xml"/><Relationship Id="rId5" Type="http://schemas.openxmlformats.org/officeDocument/2006/relationships/slideLayout" Target="../slideLayouts/slideLayout40.xml"/><Relationship Id="rId10" Type="http://schemas.openxmlformats.org/officeDocument/2006/relationships/slideLayout" Target="../slideLayouts/slideLayout45.xml"/><Relationship Id="rId4" Type="http://schemas.openxmlformats.org/officeDocument/2006/relationships/slideLayout" Target="../slideLayouts/slideLayout39.xml"/><Relationship Id="rId9" Type="http://schemas.openxmlformats.org/officeDocument/2006/relationships/slideLayout" Target="../slideLayouts/slideLayout44.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4.xml"/><Relationship Id="rId13" Type="http://schemas.openxmlformats.org/officeDocument/2006/relationships/theme" Target="../theme/theme5.xml"/><Relationship Id="rId3" Type="http://schemas.openxmlformats.org/officeDocument/2006/relationships/slideLayout" Target="../slideLayouts/slideLayout49.xml"/><Relationship Id="rId7" Type="http://schemas.openxmlformats.org/officeDocument/2006/relationships/slideLayout" Target="../slideLayouts/slideLayout53.xml"/><Relationship Id="rId12" Type="http://schemas.openxmlformats.org/officeDocument/2006/relationships/slideLayout" Target="../slideLayouts/slideLayout58.xml"/><Relationship Id="rId2" Type="http://schemas.openxmlformats.org/officeDocument/2006/relationships/slideLayout" Target="../slideLayouts/slideLayout48.xml"/><Relationship Id="rId1" Type="http://schemas.openxmlformats.org/officeDocument/2006/relationships/slideLayout" Target="../slideLayouts/slideLayout47.xml"/><Relationship Id="rId6" Type="http://schemas.openxmlformats.org/officeDocument/2006/relationships/slideLayout" Target="../slideLayouts/slideLayout52.xml"/><Relationship Id="rId11" Type="http://schemas.openxmlformats.org/officeDocument/2006/relationships/slideLayout" Target="../slideLayouts/slideLayout57.xml"/><Relationship Id="rId5" Type="http://schemas.openxmlformats.org/officeDocument/2006/relationships/slideLayout" Target="../slideLayouts/slideLayout51.xml"/><Relationship Id="rId10" Type="http://schemas.openxmlformats.org/officeDocument/2006/relationships/slideLayout" Target="../slideLayouts/slideLayout56.xml"/><Relationship Id="rId4" Type="http://schemas.openxmlformats.org/officeDocument/2006/relationships/slideLayout" Target="../slideLayouts/slideLayout50.xml"/><Relationship Id="rId9" Type="http://schemas.openxmlformats.org/officeDocument/2006/relationships/slideLayout" Target="../slideLayouts/slideLayout55.xml"/><Relationship Id="rId14" Type="http://schemas.openxmlformats.org/officeDocument/2006/relationships/image" Target="../media/image3.jpeg"/></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66.xml"/><Relationship Id="rId13" Type="http://schemas.openxmlformats.org/officeDocument/2006/relationships/theme" Target="../theme/theme6.xml"/><Relationship Id="rId3" Type="http://schemas.openxmlformats.org/officeDocument/2006/relationships/slideLayout" Target="../slideLayouts/slideLayout61.xml"/><Relationship Id="rId7" Type="http://schemas.openxmlformats.org/officeDocument/2006/relationships/slideLayout" Target="../slideLayouts/slideLayout65.xml"/><Relationship Id="rId12" Type="http://schemas.openxmlformats.org/officeDocument/2006/relationships/slideLayout" Target="../slideLayouts/slideLayout70.xml"/><Relationship Id="rId2" Type="http://schemas.openxmlformats.org/officeDocument/2006/relationships/slideLayout" Target="../slideLayouts/slideLayout60.xml"/><Relationship Id="rId1" Type="http://schemas.openxmlformats.org/officeDocument/2006/relationships/slideLayout" Target="../slideLayouts/slideLayout59.xml"/><Relationship Id="rId6" Type="http://schemas.openxmlformats.org/officeDocument/2006/relationships/slideLayout" Target="../slideLayouts/slideLayout64.xml"/><Relationship Id="rId11" Type="http://schemas.openxmlformats.org/officeDocument/2006/relationships/slideLayout" Target="../slideLayouts/slideLayout69.xml"/><Relationship Id="rId5" Type="http://schemas.openxmlformats.org/officeDocument/2006/relationships/slideLayout" Target="../slideLayouts/slideLayout63.xml"/><Relationship Id="rId10" Type="http://schemas.openxmlformats.org/officeDocument/2006/relationships/slideLayout" Target="../slideLayouts/slideLayout68.xml"/><Relationship Id="rId4" Type="http://schemas.openxmlformats.org/officeDocument/2006/relationships/slideLayout" Target="../slideLayouts/slideLayout62.xml"/><Relationship Id="rId9" Type="http://schemas.openxmlformats.org/officeDocument/2006/relationships/slideLayout" Target="../slideLayouts/slideLayout67.xml"/><Relationship Id="rId14" Type="http://schemas.openxmlformats.org/officeDocument/2006/relationships/image" Target="../media/image3.jpeg"/></Relationships>
</file>

<file path=ppt/slideMasters/_rels/slideMaster7.xml.rels><?xml version="1.0" encoding="UTF-8" standalone="yes"?>
<Relationships xmlns="http://schemas.openxmlformats.org/package/2006/relationships"><Relationship Id="rId8" Type="http://schemas.openxmlformats.org/officeDocument/2006/relationships/slideLayout" Target="../slideLayouts/slideLayout78.xml"/><Relationship Id="rId13" Type="http://schemas.openxmlformats.org/officeDocument/2006/relationships/theme" Target="../theme/theme7.xml"/><Relationship Id="rId3" Type="http://schemas.openxmlformats.org/officeDocument/2006/relationships/slideLayout" Target="../slideLayouts/slideLayout73.xml"/><Relationship Id="rId7" Type="http://schemas.openxmlformats.org/officeDocument/2006/relationships/slideLayout" Target="../slideLayouts/slideLayout77.xml"/><Relationship Id="rId12" Type="http://schemas.openxmlformats.org/officeDocument/2006/relationships/slideLayout" Target="../slideLayouts/slideLayout82.xml"/><Relationship Id="rId2" Type="http://schemas.openxmlformats.org/officeDocument/2006/relationships/slideLayout" Target="../slideLayouts/slideLayout72.xml"/><Relationship Id="rId1" Type="http://schemas.openxmlformats.org/officeDocument/2006/relationships/slideLayout" Target="../slideLayouts/slideLayout71.xml"/><Relationship Id="rId6" Type="http://schemas.openxmlformats.org/officeDocument/2006/relationships/slideLayout" Target="../slideLayouts/slideLayout76.xml"/><Relationship Id="rId11" Type="http://schemas.openxmlformats.org/officeDocument/2006/relationships/slideLayout" Target="../slideLayouts/slideLayout81.xml"/><Relationship Id="rId5" Type="http://schemas.openxmlformats.org/officeDocument/2006/relationships/slideLayout" Target="../slideLayouts/slideLayout75.xml"/><Relationship Id="rId10" Type="http://schemas.openxmlformats.org/officeDocument/2006/relationships/slideLayout" Target="../slideLayouts/slideLayout80.xml"/><Relationship Id="rId4" Type="http://schemas.openxmlformats.org/officeDocument/2006/relationships/slideLayout" Target="../slideLayouts/slideLayout74.xml"/><Relationship Id="rId9" Type="http://schemas.openxmlformats.org/officeDocument/2006/relationships/slideLayout" Target="../slideLayouts/slideLayout79.xml"/><Relationship Id="rId14" Type="http://schemas.openxmlformats.org/officeDocument/2006/relationships/image" Target="../media/image3.jpeg"/></Relationships>
</file>

<file path=ppt/slideMasters/_rels/slideMaster8.xml.rels><?xml version="1.0" encoding="UTF-8" standalone="yes"?>
<Relationships xmlns="http://schemas.openxmlformats.org/package/2006/relationships"><Relationship Id="rId8" Type="http://schemas.openxmlformats.org/officeDocument/2006/relationships/slideLayout" Target="../slideLayouts/slideLayout90.xml"/><Relationship Id="rId13" Type="http://schemas.openxmlformats.org/officeDocument/2006/relationships/theme" Target="../theme/theme8.xml"/><Relationship Id="rId3" Type="http://schemas.openxmlformats.org/officeDocument/2006/relationships/slideLayout" Target="../slideLayouts/slideLayout85.xml"/><Relationship Id="rId7" Type="http://schemas.openxmlformats.org/officeDocument/2006/relationships/slideLayout" Target="../slideLayouts/slideLayout89.xml"/><Relationship Id="rId12" Type="http://schemas.openxmlformats.org/officeDocument/2006/relationships/slideLayout" Target="../slideLayouts/slideLayout94.xml"/><Relationship Id="rId2" Type="http://schemas.openxmlformats.org/officeDocument/2006/relationships/slideLayout" Target="../slideLayouts/slideLayout84.xml"/><Relationship Id="rId1" Type="http://schemas.openxmlformats.org/officeDocument/2006/relationships/slideLayout" Target="../slideLayouts/slideLayout83.xml"/><Relationship Id="rId6" Type="http://schemas.openxmlformats.org/officeDocument/2006/relationships/slideLayout" Target="../slideLayouts/slideLayout88.xml"/><Relationship Id="rId11" Type="http://schemas.openxmlformats.org/officeDocument/2006/relationships/slideLayout" Target="../slideLayouts/slideLayout93.xml"/><Relationship Id="rId5" Type="http://schemas.openxmlformats.org/officeDocument/2006/relationships/slideLayout" Target="../slideLayouts/slideLayout87.xml"/><Relationship Id="rId10" Type="http://schemas.openxmlformats.org/officeDocument/2006/relationships/slideLayout" Target="../slideLayouts/slideLayout92.xml"/><Relationship Id="rId4" Type="http://schemas.openxmlformats.org/officeDocument/2006/relationships/slideLayout" Target="../slideLayouts/slideLayout86.xml"/><Relationship Id="rId9" Type="http://schemas.openxmlformats.org/officeDocument/2006/relationships/slideLayout" Target="../slideLayouts/slideLayout91.xml"/><Relationship Id="rId14" Type="http://schemas.openxmlformats.org/officeDocument/2006/relationships/image" Target="../media/image3.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cstate="email">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836613"/>
            <a:ext cx="8229600" cy="581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p:txBody>
      </p:sp>
      <p:sp>
        <p:nvSpPr>
          <p:cNvPr id="1028" name="Rectangle 4"/>
          <p:cNvSpPr>
            <a:spLocks noGrp="1" noChangeArrowheads="1"/>
          </p:cNvSpPr>
          <p:nvPr>
            <p:ph type="dt" sz="half" idx="2"/>
          </p:nvPr>
        </p:nvSpPr>
        <p:spPr bwMode="auto">
          <a:xfrm>
            <a:off x="457200" y="6165850"/>
            <a:ext cx="2133600" cy="47625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defTabSz="914400">
              <a:defRPr sz="1400">
                <a:solidFill>
                  <a:srgbClr val="000000"/>
                </a:solidFill>
                <a:latin typeface="Arial" charset="0"/>
                <a:cs typeface="+mn-cs"/>
              </a:defRPr>
            </a:lvl1pPr>
          </a:lstStyle>
          <a:p>
            <a:pPr>
              <a:defRPr/>
            </a:pPr>
            <a:endParaRPr lang="en-US"/>
          </a:p>
        </p:txBody>
      </p:sp>
      <p:sp>
        <p:nvSpPr>
          <p:cNvPr id="1029" name="Rectangle 5"/>
          <p:cNvSpPr>
            <a:spLocks noGrp="1" noChangeArrowheads="1"/>
          </p:cNvSpPr>
          <p:nvPr>
            <p:ph type="ftr" sz="quarter" idx="3"/>
          </p:nvPr>
        </p:nvSpPr>
        <p:spPr bwMode="auto">
          <a:xfrm>
            <a:off x="3124200" y="6165850"/>
            <a:ext cx="2895600" cy="47625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ctr" defTabSz="914400">
              <a:defRPr sz="1400">
                <a:solidFill>
                  <a:srgbClr val="000000"/>
                </a:solidFill>
                <a:latin typeface="Arial" charset="0"/>
                <a:cs typeface="+mn-cs"/>
              </a:defRPr>
            </a:lvl1pPr>
          </a:lstStyle>
          <a:p>
            <a:pPr>
              <a:defRPr/>
            </a:pPr>
            <a:endParaRPr lang="en-US"/>
          </a:p>
        </p:txBody>
      </p:sp>
      <p:sp>
        <p:nvSpPr>
          <p:cNvPr id="1030" name="Rectangle 6"/>
          <p:cNvSpPr>
            <a:spLocks noGrp="1" noChangeArrowheads="1"/>
          </p:cNvSpPr>
          <p:nvPr>
            <p:ph type="sldNum" sz="quarter" idx="4"/>
          </p:nvPr>
        </p:nvSpPr>
        <p:spPr bwMode="auto">
          <a:xfrm>
            <a:off x="6553200" y="6165850"/>
            <a:ext cx="2133600" cy="47625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r" defTabSz="914400">
              <a:defRPr sz="1400">
                <a:solidFill>
                  <a:srgbClr val="000000"/>
                </a:solidFill>
                <a:latin typeface="Arial" charset="0"/>
                <a:cs typeface="+mn-cs"/>
              </a:defRPr>
            </a:lvl1pPr>
          </a:lstStyle>
          <a:p>
            <a:pPr>
              <a:defRPr/>
            </a:pPr>
            <a:fld id="{9868E81A-C3C0-4502-B62B-A15931357F3C}"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4993" r:id="rId1"/>
    <p:sldLayoutId id="2147484994" r:id="rId2"/>
    <p:sldLayoutId id="2147484995" r:id="rId3"/>
    <p:sldLayoutId id="2147484996" r:id="rId4"/>
    <p:sldLayoutId id="2147484997" r:id="rId5"/>
    <p:sldLayoutId id="2147484998" r:id="rId6"/>
    <p:sldLayoutId id="2147484999" r:id="rId7"/>
    <p:sldLayoutId id="2147485000" r:id="rId8"/>
    <p:sldLayoutId id="2147485001" r:id="rId9"/>
    <p:sldLayoutId id="2147485002" r:id="rId10"/>
    <p:sldLayoutId id="2147485003" r:id="rId11"/>
  </p:sldLayoutIdLst>
  <p:timing>
    <p:tnLst>
      <p:par>
        <p:cTn id="1" dur="indefinite" restart="never" nodeType="tmRoot"/>
      </p:par>
    </p:tnLst>
  </p:timing>
  <p:hf hdr="0" ftr="0" dt="0"/>
  <p:txStyles>
    <p:titleStyle>
      <a:lvl1pPr algn="ctr" rtl="0" eaLnBrk="0" fontAlgn="base" hangingPunct="0">
        <a:spcBef>
          <a:spcPct val="0"/>
        </a:spcBef>
        <a:spcAft>
          <a:spcPct val="0"/>
        </a:spcAft>
        <a:defRPr sz="2800" b="1">
          <a:solidFill>
            <a:srgbClr val="000066"/>
          </a:solidFill>
          <a:latin typeface="+mj-lt"/>
          <a:ea typeface="+mj-ea"/>
          <a:cs typeface="+mj-cs"/>
        </a:defRPr>
      </a:lvl1pPr>
      <a:lvl2pPr algn="ctr" rtl="0" eaLnBrk="0" fontAlgn="base" hangingPunct="0">
        <a:spcBef>
          <a:spcPct val="0"/>
        </a:spcBef>
        <a:spcAft>
          <a:spcPct val="0"/>
        </a:spcAft>
        <a:defRPr sz="2800" b="1">
          <a:solidFill>
            <a:srgbClr val="000066"/>
          </a:solidFill>
          <a:latin typeface="Arial" charset="0"/>
        </a:defRPr>
      </a:lvl2pPr>
      <a:lvl3pPr algn="ctr" rtl="0" eaLnBrk="0" fontAlgn="base" hangingPunct="0">
        <a:spcBef>
          <a:spcPct val="0"/>
        </a:spcBef>
        <a:spcAft>
          <a:spcPct val="0"/>
        </a:spcAft>
        <a:defRPr sz="2800" b="1">
          <a:solidFill>
            <a:srgbClr val="000066"/>
          </a:solidFill>
          <a:latin typeface="Arial" charset="0"/>
        </a:defRPr>
      </a:lvl3pPr>
      <a:lvl4pPr algn="ctr" rtl="0" eaLnBrk="0" fontAlgn="base" hangingPunct="0">
        <a:spcBef>
          <a:spcPct val="0"/>
        </a:spcBef>
        <a:spcAft>
          <a:spcPct val="0"/>
        </a:spcAft>
        <a:defRPr sz="2800" b="1">
          <a:solidFill>
            <a:srgbClr val="000066"/>
          </a:solidFill>
          <a:latin typeface="Arial" charset="0"/>
        </a:defRPr>
      </a:lvl4pPr>
      <a:lvl5pPr algn="ctr" rtl="0" eaLnBrk="0" fontAlgn="base" hangingPunct="0">
        <a:spcBef>
          <a:spcPct val="0"/>
        </a:spcBef>
        <a:spcAft>
          <a:spcPct val="0"/>
        </a:spcAft>
        <a:defRPr sz="2800" b="1">
          <a:solidFill>
            <a:srgbClr val="000066"/>
          </a:solidFill>
          <a:latin typeface="Arial" charset="0"/>
        </a:defRPr>
      </a:lvl5pPr>
      <a:lvl6pPr marL="457200" algn="ctr" rtl="0" eaLnBrk="1" fontAlgn="base" hangingPunct="1">
        <a:spcBef>
          <a:spcPct val="0"/>
        </a:spcBef>
        <a:spcAft>
          <a:spcPct val="0"/>
        </a:spcAft>
        <a:defRPr sz="2800" b="1">
          <a:solidFill>
            <a:srgbClr val="000066"/>
          </a:solidFill>
          <a:latin typeface="Arial" charset="0"/>
        </a:defRPr>
      </a:lvl6pPr>
      <a:lvl7pPr marL="914400" algn="ctr" rtl="0" eaLnBrk="1" fontAlgn="base" hangingPunct="1">
        <a:spcBef>
          <a:spcPct val="0"/>
        </a:spcBef>
        <a:spcAft>
          <a:spcPct val="0"/>
        </a:spcAft>
        <a:defRPr sz="2800" b="1">
          <a:solidFill>
            <a:srgbClr val="000066"/>
          </a:solidFill>
          <a:latin typeface="Arial" charset="0"/>
        </a:defRPr>
      </a:lvl7pPr>
      <a:lvl8pPr marL="1371600" algn="ctr" rtl="0" eaLnBrk="1" fontAlgn="base" hangingPunct="1">
        <a:spcBef>
          <a:spcPct val="0"/>
        </a:spcBef>
        <a:spcAft>
          <a:spcPct val="0"/>
        </a:spcAft>
        <a:defRPr sz="2800" b="1">
          <a:solidFill>
            <a:srgbClr val="000066"/>
          </a:solidFill>
          <a:latin typeface="Arial" charset="0"/>
        </a:defRPr>
      </a:lvl8pPr>
      <a:lvl9pPr marL="1828800" algn="ctr" rtl="0" eaLnBrk="1" fontAlgn="base" hangingPunct="1">
        <a:spcBef>
          <a:spcPct val="0"/>
        </a:spcBef>
        <a:spcAft>
          <a:spcPct val="0"/>
        </a:spcAft>
        <a:defRPr sz="2800" b="1">
          <a:solidFill>
            <a:srgbClr val="000066"/>
          </a:solidFill>
          <a:latin typeface="Arial" charset="0"/>
        </a:defRPr>
      </a:lvl9pPr>
    </p:titleStyle>
    <p:bodyStyle>
      <a:lvl1pPr marL="342900" indent="-342900" algn="l" rtl="0" eaLnBrk="0" fontAlgn="base" hangingPunct="0">
        <a:spcBef>
          <a:spcPct val="20000"/>
        </a:spcBef>
        <a:spcAft>
          <a:spcPct val="0"/>
        </a:spcAft>
        <a:buChar char="•"/>
        <a:defRPr sz="2400">
          <a:solidFill>
            <a:srgbClr val="000066"/>
          </a:solidFill>
          <a:latin typeface="+mn-lt"/>
          <a:ea typeface="+mn-ea"/>
          <a:cs typeface="+mn-cs"/>
        </a:defRPr>
      </a:lvl1pPr>
      <a:lvl2pPr marL="742950" indent="-285750" algn="l" rtl="0" eaLnBrk="0" fontAlgn="base" hangingPunct="0">
        <a:spcBef>
          <a:spcPct val="20000"/>
        </a:spcBef>
        <a:spcAft>
          <a:spcPct val="0"/>
        </a:spcAft>
        <a:buChar char="–"/>
        <a:defRPr sz="2000">
          <a:solidFill>
            <a:srgbClr val="000066"/>
          </a:solidFill>
          <a:latin typeface="+mn-lt"/>
        </a:defRPr>
      </a:lvl2pPr>
      <a:lvl3pPr marL="1143000" indent="-228600" algn="l" rtl="0" eaLnBrk="0" fontAlgn="base" hangingPunct="0">
        <a:spcBef>
          <a:spcPct val="20000"/>
        </a:spcBef>
        <a:spcAft>
          <a:spcPct val="0"/>
        </a:spcAft>
        <a:buChar char="•"/>
        <a:defRPr>
          <a:solidFill>
            <a:srgbClr val="000066"/>
          </a:solidFill>
          <a:latin typeface="+mn-lt"/>
        </a:defRPr>
      </a:lvl3pPr>
      <a:lvl4pPr marL="1600200" indent="-228600" algn="l" rtl="0" eaLnBrk="0" fontAlgn="base" hangingPunct="0">
        <a:spcBef>
          <a:spcPct val="20000"/>
        </a:spcBef>
        <a:spcAft>
          <a:spcPct val="0"/>
        </a:spcAft>
        <a:buChar char="–"/>
        <a:defRPr sz="16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dpi="0" rotWithShape="0">
          <a:blip r:embed="rId14" cstate="email">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bwMode="auto">
          <a:xfrm>
            <a:off x="457200" y="836613"/>
            <a:ext cx="8229600"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3075"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p:txBody>
      </p:sp>
      <p:sp>
        <p:nvSpPr>
          <p:cNvPr id="1028" name="Rectangle 4"/>
          <p:cNvSpPr>
            <a:spLocks noGrp="1" noChangeArrowheads="1"/>
          </p:cNvSpPr>
          <p:nvPr>
            <p:ph type="dt" sz="half" idx="2"/>
          </p:nvPr>
        </p:nvSpPr>
        <p:spPr bwMode="auto">
          <a:xfrm>
            <a:off x="457200" y="6165850"/>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defTabSz="914400">
              <a:defRPr sz="1400">
                <a:solidFill>
                  <a:prstClr val="black"/>
                </a:solidFill>
                <a:cs typeface="+mn-cs"/>
              </a:defRPr>
            </a:lvl1pPr>
          </a:lstStyle>
          <a:p>
            <a:pPr>
              <a:defRPr/>
            </a:pPr>
            <a:endParaRPr lang="en-US"/>
          </a:p>
        </p:txBody>
      </p:sp>
      <p:sp>
        <p:nvSpPr>
          <p:cNvPr id="1029" name="Rectangle 5"/>
          <p:cNvSpPr>
            <a:spLocks noGrp="1" noChangeArrowheads="1"/>
          </p:cNvSpPr>
          <p:nvPr>
            <p:ph type="ftr" sz="quarter" idx="3"/>
          </p:nvPr>
        </p:nvSpPr>
        <p:spPr bwMode="auto">
          <a:xfrm>
            <a:off x="3124200" y="6165850"/>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defTabSz="914400">
              <a:defRPr sz="1400">
                <a:solidFill>
                  <a:prstClr val="black"/>
                </a:solidFill>
                <a:cs typeface="+mn-cs"/>
              </a:defRPr>
            </a:lvl1pPr>
          </a:lstStyle>
          <a:p>
            <a:pPr>
              <a:defRPr/>
            </a:pPr>
            <a:endParaRPr lang="en-US"/>
          </a:p>
        </p:txBody>
      </p:sp>
      <p:sp>
        <p:nvSpPr>
          <p:cNvPr id="1030" name="Rectangle 6"/>
          <p:cNvSpPr>
            <a:spLocks noGrp="1" noChangeArrowheads="1"/>
          </p:cNvSpPr>
          <p:nvPr>
            <p:ph type="sldNum" sz="quarter" idx="4"/>
          </p:nvPr>
        </p:nvSpPr>
        <p:spPr bwMode="auto">
          <a:xfrm>
            <a:off x="6553200" y="6165850"/>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defTabSz="914400">
              <a:defRPr sz="1400">
                <a:solidFill>
                  <a:prstClr val="black"/>
                </a:solidFill>
                <a:cs typeface="+mn-cs"/>
              </a:defRPr>
            </a:lvl1pPr>
          </a:lstStyle>
          <a:p>
            <a:pPr>
              <a:defRPr/>
            </a:pPr>
            <a:fld id="{A258C1E8-414A-48C6-9073-5B87181D3855}"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5015" r:id="rId1"/>
    <p:sldLayoutId id="2147485016" r:id="rId2"/>
    <p:sldLayoutId id="2147485017" r:id="rId3"/>
    <p:sldLayoutId id="2147485018" r:id="rId4"/>
    <p:sldLayoutId id="2147485019" r:id="rId5"/>
    <p:sldLayoutId id="2147485020" r:id="rId6"/>
    <p:sldLayoutId id="2147485021" r:id="rId7"/>
    <p:sldLayoutId id="2147485022" r:id="rId8"/>
    <p:sldLayoutId id="2147485023" r:id="rId9"/>
    <p:sldLayoutId id="2147485024" r:id="rId10"/>
    <p:sldLayoutId id="2147485025" r:id="rId11"/>
    <p:sldLayoutId id="2147485026" r:id="rId12"/>
  </p:sldLayoutIdLst>
  <p:txStyles>
    <p:titleStyle>
      <a:lvl1pPr algn="ctr" rtl="0" eaLnBrk="0" fontAlgn="base" hangingPunct="0">
        <a:spcBef>
          <a:spcPct val="0"/>
        </a:spcBef>
        <a:spcAft>
          <a:spcPct val="0"/>
        </a:spcAft>
        <a:defRPr sz="2800" b="1">
          <a:solidFill>
            <a:srgbClr val="000066"/>
          </a:solidFill>
          <a:latin typeface="+mj-lt"/>
          <a:ea typeface="+mj-ea"/>
          <a:cs typeface="+mj-cs"/>
        </a:defRPr>
      </a:lvl1pPr>
      <a:lvl2pPr algn="ctr" rtl="0" eaLnBrk="0" fontAlgn="base" hangingPunct="0">
        <a:spcBef>
          <a:spcPct val="0"/>
        </a:spcBef>
        <a:spcAft>
          <a:spcPct val="0"/>
        </a:spcAft>
        <a:defRPr sz="2800" b="1">
          <a:solidFill>
            <a:srgbClr val="000066"/>
          </a:solidFill>
          <a:latin typeface="Arial" charset="0"/>
        </a:defRPr>
      </a:lvl2pPr>
      <a:lvl3pPr algn="ctr" rtl="0" eaLnBrk="0" fontAlgn="base" hangingPunct="0">
        <a:spcBef>
          <a:spcPct val="0"/>
        </a:spcBef>
        <a:spcAft>
          <a:spcPct val="0"/>
        </a:spcAft>
        <a:defRPr sz="2800" b="1">
          <a:solidFill>
            <a:srgbClr val="000066"/>
          </a:solidFill>
          <a:latin typeface="Arial" charset="0"/>
        </a:defRPr>
      </a:lvl3pPr>
      <a:lvl4pPr algn="ctr" rtl="0" eaLnBrk="0" fontAlgn="base" hangingPunct="0">
        <a:spcBef>
          <a:spcPct val="0"/>
        </a:spcBef>
        <a:spcAft>
          <a:spcPct val="0"/>
        </a:spcAft>
        <a:defRPr sz="2800" b="1">
          <a:solidFill>
            <a:srgbClr val="000066"/>
          </a:solidFill>
          <a:latin typeface="Arial" charset="0"/>
        </a:defRPr>
      </a:lvl4pPr>
      <a:lvl5pPr algn="ctr" rtl="0" eaLnBrk="0" fontAlgn="base" hangingPunct="0">
        <a:spcBef>
          <a:spcPct val="0"/>
        </a:spcBef>
        <a:spcAft>
          <a:spcPct val="0"/>
        </a:spcAft>
        <a:defRPr sz="2800" b="1">
          <a:solidFill>
            <a:srgbClr val="000066"/>
          </a:solidFill>
          <a:latin typeface="Arial" charset="0"/>
        </a:defRPr>
      </a:lvl5pPr>
      <a:lvl6pPr marL="457200" algn="ctr" rtl="0" fontAlgn="base">
        <a:spcBef>
          <a:spcPct val="0"/>
        </a:spcBef>
        <a:spcAft>
          <a:spcPct val="0"/>
        </a:spcAft>
        <a:defRPr sz="2800" b="1">
          <a:solidFill>
            <a:srgbClr val="000066"/>
          </a:solidFill>
          <a:latin typeface="Arial" charset="0"/>
        </a:defRPr>
      </a:lvl6pPr>
      <a:lvl7pPr marL="914400" algn="ctr" rtl="0" fontAlgn="base">
        <a:spcBef>
          <a:spcPct val="0"/>
        </a:spcBef>
        <a:spcAft>
          <a:spcPct val="0"/>
        </a:spcAft>
        <a:defRPr sz="2800" b="1">
          <a:solidFill>
            <a:srgbClr val="000066"/>
          </a:solidFill>
          <a:latin typeface="Arial" charset="0"/>
        </a:defRPr>
      </a:lvl7pPr>
      <a:lvl8pPr marL="1371600" algn="ctr" rtl="0" fontAlgn="base">
        <a:spcBef>
          <a:spcPct val="0"/>
        </a:spcBef>
        <a:spcAft>
          <a:spcPct val="0"/>
        </a:spcAft>
        <a:defRPr sz="2800" b="1">
          <a:solidFill>
            <a:srgbClr val="000066"/>
          </a:solidFill>
          <a:latin typeface="Arial" charset="0"/>
        </a:defRPr>
      </a:lvl8pPr>
      <a:lvl9pPr marL="1828800" algn="ctr" rtl="0" fontAlgn="base">
        <a:spcBef>
          <a:spcPct val="0"/>
        </a:spcBef>
        <a:spcAft>
          <a:spcPct val="0"/>
        </a:spcAft>
        <a:defRPr sz="2800" b="1">
          <a:solidFill>
            <a:srgbClr val="000066"/>
          </a:solidFill>
          <a:latin typeface="Arial" charset="0"/>
        </a:defRPr>
      </a:lvl9pPr>
    </p:titleStyle>
    <p:bodyStyle>
      <a:lvl1pPr marL="342900" indent="-342900" algn="l" rtl="0" eaLnBrk="0" fontAlgn="base" hangingPunct="0">
        <a:spcBef>
          <a:spcPct val="20000"/>
        </a:spcBef>
        <a:spcAft>
          <a:spcPct val="0"/>
        </a:spcAft>
        <a:buChar char="•"/>
        <a:defRPr sz="2400">
          <a:solidFill>
            <a:srgbClr val="000066"/>
          </a:solidFill>
          <a:latin typeface="+mn-lt"/>
          <a:ea typeface="+mn-ea"/>
          <a:cs typeface="+mn-cs"/>
        </a:defRPr>
      </a:lvl1pPr>
      <a:lvl2pPr marL="742950" indent="-285750" algn="l" rtl="0" eaLnBrk="0" fontAlgn="base" hangingPunct="0">
        <a:spcBef>
          <a:spcPct val="20000"/>
        </a:spcBef>
        <a:spcAft>
          <a:spcPct val="0"/>
        </a:spcAft>
        <a:buChar char="–"/>
        <a:defRPr sz="2000">
          <a:solidFill>
            <a:srgbClr val="000066"/>
          </a:solidFill>
          <a:latin typeface="+mn-lt"/>
        </a:defRPr>
      </a:lvl2pPr>
      <a:lvl3pPr marL="1143000" indent="-228600" algn="l" rtl="0" eaLnBrk="0" fontAlgn="base" hangingPunct="0">
        <a:spcBef>
          <a:spcPct val="20000"/>
        </a:spcBef>
        <a:spcAft>
          <a:spcPct val="0"/>
        </a:spcAft>
        <a:buChar char="•"/>
        <a:defRPr>
          <a:solidFill>
            <a:srgbClr val="000066"/>
          </a:solidFill>
          <a:latin typeface="+mn-lt"/>
        </a:defRPr>
      </a:lvl3pPr>
      <a:lvl4pPr marL="1600200" indent="-228600" algn="l" rtl="0" eaLnBrk="0" fontAlgn="base" hangingPunct="0">
        <a:spcBef>
          <a:spcPct val="20000"/>
        </a:spcBef>
        <a:spcAft>
          <a:spcPct val="0"/>
        </a:spcAft>
        <a:buChar char="–"/>
        <a:defRPr sz="16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blipFill dpi="0" rotWithShape="0">
          <a:blip r:embed="rId14" cstate="email">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836613"/>
            <a:ext cx="8229600"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4099"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p:txBody>
      </p:sp>
      <p:sp>
        <p:nvSpPr>
          <p:cNvPr id="1028" name="Rectangle 4"/>
          <p:cNvSpPr>
            <a:spLocks noGrp="1" noChangeArrowheads="1"/>
          </p:cNvSpPr>
          <p:nvPr>
            <p:ph type="dt" sz="half" idx="2"/>
          </p:nvPr>
        </p:nvSpPr>
        <p:spPr bwMode="auto">
          <a:xfrm>
            <a:off x="457200" y="6165850"/>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defTabSz="914400">
              <a:defRPr sz="1400">
                <a:solidFill>
                  <a:prstClr val="black"/>
                </a:solidFill>
                <a:cs typeface="+mn-cs"/>
              </a:defRPr>
            </a:lvl1pPr>
          </a:lstStyle>
          <a:p>
            <a:pPr>
              <a:defRPr/>
            </a:pPr>
            <a:endParaRPr lang="en-US"/>
          </a:p>
        </p:txBody>
      </p:sp>
      <p:sp>
        <p:nvSpPr>
          <p:cNvPr id="1029" name="Rectangle 5"/>
          <p:cNvSpPr>
            <a:spLocks noGrp="1" noChangeArrowheads="1"/>
          </p:cNvSpPr>
          <p:nvPr>
            <p:ph type="ftr" sz="quarter" idx="3"/>
          </p:nvPr>
        </p:nvSpPr>
        <p:spPr bwMode="auto">
          <a:xfrm>
            <a:off x="3124200" y="6165850"/>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defTabSz="914400">
              <a:defRPr sz="1400">
                <a:solidFill>
                  <a:prstClr val="black"/>
                </a:solidFill>
                <a:cs typeface="+mn-cs"/>
              </a:defRPr>
            </a:lvl1pPr>
          </a:lstStyle>
          <a:p>
            <a:pPr>
              <a:defRPr/>
            </a:pPr>
            <a:endParaRPr lang="en-US"/>
          </a:p>
        </p:txBody>
      </p:sp>
      <p:sp>
        <p:nvSpPr>
          <p:cNvPr id="1030" name="Rectangle 6"/>
          <p:cNvSpPr>
            <a:spLocks noGrp="1" noChangeArrowheads="1"/>
          </p:cNvSpPr>
          <p:nvPr>
            <p:ph type="sldNum" sz="quarter" idx="4"/>
          </p:nvPr>
        </p:nvSpPr>
        <p:spPr bwMode="auto">
          <a:xfrm>
            <a:off x="6553200" y="6165850"/>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defTabSz="914400">
              <a:defRPr sz="1400">
                <a:solidFill>
                  <a:prstClr val="black"/>
                </a:solidFill>
                <a:cs typeface="+mn-cs"/>
              </a:defRPr>
            </a:lvl1pPr>
          </a:lstStyle>
          <a:p>
            <a:pPr>
              <a:defRPr/>
            </a:pPr>
            <a:fld id="{76C12513-7780-4EDC-BB9A-6FB4122F9F96}"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5027" r:id="rId1"/>
    <p:sldLayoutId id="2147485028" r:id="rId2"/>
    <p:sldLayoutId id="2147485029" r:id="rId3"/>
    <p:sldLayoutId id="2147485030" r:id="rId4"/>
    <p:sldLayoutId id="2147485031" r:id="rId5"/>
    <p:sldLayoutId id="2147485032" r:id="rId6"/>
    <p:sldLayoutId id="2147485033" r:id="rId7"/>
    <p:sldLayoutId id="2147485034" r:id="rId8"/>
    <p:sldLayoutId id="2147485035" r:id="rId9"/>
    <p:sldLayoutId id="2147485036" r:id="rId10"/>
    <p:sldLayoutId id="2147485037" r:id="rId11"/>
    <p:sldLayoutId id="2147485038" r:id="rId12"/>
  </p:sldLayoutIdLst>
  <p:txStyles>
    <p:titleStyle>
      <a:lvl1pPr algn="ctr" rtl="0" eaLnBrk="0" fontAlgn="base" hangingPunct="0">
        <a:spcBef>
          <a:spcPct val="0"/>
        </a:spcBef>
        <a:spcAft>
          <a:spcPct val="0"/>
        </a:spcAft>
        <a:defRPr sz="2800" b="1">
          <a:solidFill>
            <a:srgbClr val="000066"/>
          </a:solidFill>
          <a:latin typeface="+mj-lt"/>
          <a:ea typeface="+mj-ea"/>
          <a:cs typeface="+mj-cs"/>
        </a:defRPr>
      </a:lvl1pPr>
      <a:lvl2pPr algn="ctr" rtl="0" eaLnBrk="0" fontAlgn="base" hangingPunct="0">
        <a:spcBef>
          <a:spcPct val="0"/>
        </a:spcBef>
        <a:spcAft>
          <a:spcPct val="0"/>
        </a:spcAft>
        <a:defRPr sz="2800" b="1">
          <a:solidFill>
            <a:srgbClr val="000066"/>
          </a:solidFill>
          <a:latin typeface="Arial" charset="0"/>
        </a:defRPr>
      </a:lvl2pPr>
      <a:lvl3pPr algn="ctr" rtl="0" eaLnBrk="0" fontAlgn="base" hangingPunct="0">
        <a:spcBef>
          <a:spcPct val="0"/>
        </a:spcBef>
        <a:spcAft>
          <a:spcPct val="0"/>
        </a:spcAft>
        <a:defRPr sz="2800" b="1">
          <a:solidFill>
            <a:srgbClr val="000066"/>
          </a:solidFill>
          <a:latin typeface="Arial" charset="0"/>
        </a:defRPr>
      </a:lvl3pPr>
      <a:lvl4pPr algn="ctr" rtl="0" eaLnBrk="0" fontAlgn="base" hangingPunct="0">
        <a:spcBef>
          <a:spcPct val="0"/>
        </a:spcBef>
        <a:spcAft>
          <a:spcPct val="0"/>
        </a:spcAft>
        <a:defRPr sz="2800" b="1">
          <a:solidFill>
            <a:srgbClr val="000066"/>
          </a:solidFill>
          <a:latin typeface="Arial" charset="0"/>
        </a:defRPr>
      </a:lvl4pPr>
      <a:lvl5pPr algn="ctr" rtl="0" eaLnBrk="0" fontAlgn="base" hangingPunct="0">
        <a:spcBef>
          <a:spcPct val="0"/>
        </a:spcBef>
        <a:spcAft>
          <a:spcPct val="0"/>
        </a:spcAft>
        <a:defRPr sz="2800" b="1">
          <a:solidFill>
            <a:srgbClr val="000066"/>
          </a:solidFill>
          <a:latin typeface="Arial" charset="0"/>
        </a:defRPr>
      </a:lvl5pPr>
      <a:lvl6pPr marL="457200" algn="ctr" rtl="0" fontAlgn="base">
        <a:spcBef>
          <a:spcPct val="0"/>
        </a:spcBef>
        <a:spcAft>
          <a:spcPct val="0"/>
        </a:spcAft>
        <a:defRPr sz="2800" b="1">
          <a:solidFill>
            <a:srgbClr val="000066"/>
          </a:solidFill>
          <a:latin typeface="Arial" charset="0"/>
        </a:defRPr>
      </a:lvl6pPr>
      <a:lvl7pPr marL="914400" algn="ctr" rtl="0" fontAlgn="base">
        <a:spcBef>
          <a:spcPct val="0"/>
        </a:spcBef>
        <a:spcAft>
          <a:spcPct val="0"/>
        </a:spcAft>
        <a:defRPr sz="2800" b="1">
          <a:solidFill>
            <a:srgbClr val="000066"/>
          </a:solidFill>
          <a:latin typeface="Arial" charset="0"/>
        </a:defRPr>
      </a:lvl7pPr>
      <a:lvl8pPr marL="1371600" algn="ctr" rtl="0" fontAlgn="base">
        <a:spcBef>
          <a:spcPct val="0"/>
        </a:spcBef>
        <a:spcAft>
          <a:spcPct val="0"/>
        </a:spcAft>
        <a:defRPr sz="2800" b="1">
          <a:solidFill>
            <a:srgbClr val="000066"/>
          </a:solidFill>
          <a:latin typeface="Arial" charset="0"/>
        </a:defRPr>
      </a:lvl8pPr>
      <a:lvl9pPr marL="1828800" algn="ctr" rtl="0" fontAlgn="base">
        <a:spcBef>
          <a:spcPct val="0"/>
        </a:spcBef>
        <a:spcAft>
          <a:spcPct val="0"/>
        </a:spcAft>
        <a:defRPr sz="2800" b="1">
          <a:solidFill>
            <a:srgbClr val="000066"/>
          </a:solidFill>
          <a:latin typeface="Arial" charset="0"/>
        </a:defRPr>
      </a:lvl9pPr>
    </p:titleStyle>
    <p:bodyStyle>
      <a:lvl1pPr marL="342900" indent="-342900" algn="l" rtl="0" eaLnBrk="0" fontAlgn="base" hangingPunct="0">
        <a:spcBef>
          <a:spcPct val="20000"/>
        </a:spcBef>
        <a:spcAft>
          <a:spcPct val="0"/>
        </a:spcAft>
        <a:buChar char="•"/>
        <a:defRPr sz="2400">
          <a:solidFill>
            <a:srgbClr val="000066"/>
          </a:solidFill>
          <a:latin typeface="+mn-lt"/>
          <a:ea typeface="+mn-ea"/>
          <a:cs typeface="+mn-cs"/>
        </a:defRPr>
      </a:lvl1pPr>
      <a:lvl2pPr marL="742950" indent="-285750" algn="l" rtl="0" eaLnBrk="0" fontAlgn="base" hangingPunct="0">
        <a:spcBef>
          <a:spcPct val="20000"/>
        </a:spcBef>
        <a:spcAft>
          <a:spcPct val="0"/>
        </a:spcAft>
        <a:buChar char="–"/>
        <a:defRPr sz="2000">
          <a:solidFill>
            <a:srgbClr val="000066"/>
          </a:solidFill>
          <a:latin typeface="+mn-lt"/>
        </a:defRPr>
      </a:lvl2pPr>
      <a:lvl3pPr marL="1143000" indent="-228600" algn="l" rtl="0" eaLnBrk="0" fontAlgn="base" hangingPunct="0">
        <a:spcBef>
          <a:spcPct val="20000"/>
        </a:spcBef>
        <a:spcAft>
          <a:spcPct val="0"/>
        </a:spcAft>
        <a:buChar char="•"/>
        <a:defRPr>
          <a:solidFill>
            <a:srgbClr val="000066"/>
          </a:solidFill>
          <a:latin typeface="+mn-lt"/>
        </a:defRPr>
      </a:lvl3pPr>
      <a:lvl4pPr marL="1600200" indent="-228600" algn="l" rtl="0" eaLnBrk="0" fontAlgn="base" hangingPunct="0">
        <a:spcBef>
          <a:spcPct val="20000"/>
        </a:spcBef>
        <a:spcAft>
          <a:spcPct val="0"/>
        </a:spcAft>
        <a:buChar char="–"/>
        <a:defRPr sz="16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blipFill dpi="0" rotWithShape="0">
          <a:blip r:embed="rId13" cstate="email">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457200" y="836613"/>
            <a:ext cx="8229600" cy="581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5123" name="Rectangle 3"/>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p:txBody>
      </p:sp>
      <p:sp>
        <p:nvSpPr>
          <p:cNvPr id="1028" name="Rectangle 4"/>
          <p:cNvSpPr>
            <a:spLocks noGrp="1" noChangeArrowheads="1"/>
          </p:cNvSpPr>
          <p:nvPr>
            <p:ph type="dt" sz="half" idx="2"/>
          </p:nvPr>
        </p:nvSpPr>
        <p:spPr bwMode="auto">
          <a:xfrm>
            <a:off x="457200" y="6165850"/>
            <a:ext cx="2133600" cy="47625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defTabSz="914400">
              <a:defRPr sz="1400">
                <a:solidFill>
                  <a:prstClr val="black"/>
                </a:solidFill>
                <a:latin typeface="+mn-lt"/>
                <a:cs typeface="+mn-cs"/>
              </a:defRPr>
            </a:lvl1pPr>
          </a:lstStyle>
          <a:p>
            <a:pPr>
              <a:defRPr/>
            </a:pPr>
            <a:endParaRPr lang="en-US"/>
          </a:p>
        </p:txBody>
      </p:sp>
      <p:sp>
        <p:nvSpPr>
          <p:cNvPr id="1029" name="Rectangle 5"/>
          <p:cNvSpPr>
            <a:spLocks noGrp="1" noChangeArrowheads="1"/>
          </p:cNvSpPr>
          <p:nvPr>
            <p:ph type="ftr" sz="quarter" idx="3"/>
          </p:nvPr>
        </p:nvSpPr>
        <p:spPr bwMode="auto">
          <a:xfrm>
            <a:off x="3124200" y="6165850"/>
            <a:ext cx="2895600" cy="47625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ctr" defTabSz="914400">
              <a:defRPr sz="1400">
                <a:solidFill>
                  <a:prstClr val="black"/>
                </a:solidFill>
                <a:latin typeface="+mn-lt"/>
                <a:cs typeface="+mn-cs"/>
              </a:defRPr>
            </a:lvl1pPr>
          </a:lstStyle>
          <a:p>
            <a:pPr>
              <a:defRPr/>
            </a:pPr>
            <a:endParaRPr lang="en-US"/>
          </a:p>
        </p:txBody>
      </p:sp>
      <p:sp>
        <p:nvSpPr>
          <p:cNvPr id="1030" name="Rectangle 6"/>
          <p:cNvSpPr>
            <a:spLocks noGrp="1" noChangeArrowheads="1"/>
          </p:cNvSpPr>
          <p:nvPr>
            <p:ph type="sldNum" sz="quarter" idx="4"/>
          </p:nvPr>
        </p:nvSpPr>
        <p:spPr bwMode="auto">
          <a:xfrm>
            <a:off x="6553200" y="6165850"/>
            <a:ext cx="2133600" cy="47625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r" defTabSz="914400">
              <a:defRPr sz="1400">
                <a:solidFill>
                  <a:prstClr val="black"/>
                </a:solidFill>
                <a:latin typeface="+mn-lt"/>
                <a:cs typeface="+mn-cs"/>
              </a:defRPr>
            </a:lvl1pPr>
          </a:lstStyle>
          <a:p>
            <a:pPr>
              <a:defRPr/>
            </a:pPr>
            <a:fld id="{1DEC84CE-9E3A-4124-A61C-9A889754F803}"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5039" r:id="rId1"/>
    <p:sldLayoutId id="2147485040" r:id="rId2"/>
    <p:sldLayoutId id="2147485041" r:id="rId3"/>
    <p:sldLayoutId id="2147485042" r:id="rId4"/>
    <p:sldLayoutId id="2147485043" r:id="rId5"/>
    <p:sldLayoutId id="2147485044" r:id="rId6"/>
    <p:sldLayoutId id="2147485045" r:id="rId7"/>
    <p:sldLayoutId id="2147485046" r:id="rId8"/>
    <p:sldLayoutId id="2147485047" r:id="rId9"/>
    <p:sldLayoutId id="2147485048" r:id="rId10"/>
    <p:sldLayoutId id="2147485049" r:id="rId11"/>
  </p:sldLayoutIdLst>
  <p:txStyles>
    <p:titleStyle>
      <a:lvl1pPr algn="ctr" rtl="0" eaLnBrk="0" fontAlgn="base" hangingPunct="0">
        <a:spcBef>
          <a:spcPct val="0"/>
        </a:spcBef>
        <a:spcAft>
          <a:spcPct val="0"/>
        </a:spcAft>
        <a:defRPr sz="2800" b="1">
          <a:solidFill>
            <a:srgbClr val="000066"/>
          </a:solidFill>
          <a:latin typeface="+mj-lt"/>
          <a:ea typeface="+mj-ea"/>
          <a:cs typeface="+mj-cs"/>
        </a:defRPr>
      </a:lvl1pPr>
      <a:lvl2pPr algn="ctr" rtl="0" eaLnBrk="0" fontAlgn="base" hangingPunct="0">
        <a:spcBef>
          <a:spcPct val="0"/>
        </a:spcBef>
        <a:spcAft>
          <a:spcPct val="0"/>
        </a:spcAft>
        <a:defRPr sz="2800" b="1">
          <a:solidFill>
            <a:srgbClr val="000066"/>
          </a:solidFill>
          <a:latin typeface="Arial" charset="0"/>
        </a:defRPr>
      </a:lvl2pPr>
      <a:lvl3pPr algn="ctr" rtl="0" eaLnBrk="0" fontAlgn="base" hangingPunct="0">
        <a:spcBef>
          <a:spcPct val="0"/>
        </a:spcBef>
        <a:spcAft>
          <a:spcPct val="0"/>
        </a:spcAft>
        <a:defRPr sz="2800" b="1">
          <a:solidFill>
            <a:srgbClr val="000066"/>
          </a:solidFill>
          <a:latin typeface="Arial" charset="0"/>
        </a:defRPr>
      </a:lvl3pPr>
      <a:lvl4pPr algn="ctr" rtl="0" eaLnBrk="0" fontAlgn="base" hangingPunct="0">
        <a:spcBef>
          <a:spcPct val="0"/>
        </a:spcBef>
        <a:spcAft>
          <a:spcPct val="0"/>
        </a:spcAft>
        <a:defRPr sz="2800" b="1">
          <a:solidFill>
            <a:srgbClr val="000066"/>
          </a:solidFill>
          <a:latin typeface="Arial" charset="0"/>
        </a:defRPr>
      </a:lvl4pPr>
      <a:lvl5pPr algn="ctr" rtl="0" eaLnBrk="0" fontAlgn="base" hangingPunct="0">
        <a:spcBef>
          <a:spcPct val="0"/>
        </a:spcBef>
        <a:spcAft>
          <a:spcPct val="0"/>
        </a:spcAft>
        <a:defRPr sz="2800" b="1">
          <a:solidFill>
            <a:srgbClr val="000066"/>
          </a:solidFill>
          <a:latin typeface="Arial" charset="0"/>
        </a:defRPr>
      </a:lvl5pPr>
      <a:lvl6pPr marL="457200" algn="ctr" rtl="0" fontAlgn="base">
        <a:spcBef>
          <a:spcPct val="0"/>
        </a:spcBef>
        <a:spcAft>
          <a:spcPct val="0"/>
        </a:spcAft>
        <a:defRPr sz="2800" b="1">
          <a:solidFill>
            <a:srgbClr val="000066"/>
          </a:solidFill>
          <a:latin typeface="Arial" charset="0"/>
        </a:defRPr>
      </a:lvl6pPr>
      <a:lvl7pPr marL="914400" algn="ctr" rtl="0" fontAlgn="base">
        <a:spcBef>
          <a:spcPct val="0"/>
        </a:spcBef>
        <a:spcAft>
          <a:spcPct val="0"/>
        </a:spcAft>
        <a:defRPr sz="2800" b="1">
          <a:solidFill>
            <a:srgbClr val="000066"/>
          </a:solidFill>
          <a:latin typeface="Arial" charset="0"/>
        </a:defRPr>
      </a:lvl7pPr>
      <a:lvl8pPr marL="1371600" algn="ctr" rtl="0" fontAlgn="base">
        <a:spcBef>
          <a:spcPct val="0"/>
        </a:spcBef>
        <a:spcAft>
          <a:spcPct val="0"/>
        </a:spcAft>
        <a:defRPr sz="2800" b="1">
          <a:solidFill>
            <a:srgbClr val="000066"/>
          </a:solidFill>
          <a:latin typeface="Arial" charset="0"/>
        </a:defRPr>
      </a:lvl8pPr>
      <a:lvl9pPr marL="1828800" algn="ctr" rtl="0" fontAlgn="base">
        <a:spcBef>
          <a:spcPct val="0"/>
        </a:spcBef>
        <a:spcAft>
          <a:spcPct val="0"/>
        </a:spcAft>
        <a:defRPr sz="2800" b="1">
          <a:solidFill>
            <a:srgbClr val="000066"/>
          </a:solidFill>
          <a:latin typeface="Arial" charset="0"/>
        </a:defRPr>
      </a:lvl9pPr>
    </p:titleStyle>
    <p:bodyStyle>
      <a:lvl1pPr marL="342900" indent="-342900" algn="l" rtl="0" eaLnBrk="0" fontAlgn="base" hangingPunct="0">
        <a:spcBef>
          <a:spcPct val="20000"/>
        </a:spcBef>
        <a:spcAft>
          <a:spcPct val="0"/>
        </a:spcAft>
        <a:buChar char="•"/>
        <a:defRPr sz="2400">
          <a:solidFill>
            <a:srgbClr val="000066"/>
          </a:solidFill>
          <a:latin typeface="+mn-lt"/>
          <a:ea typeface="+mn-ea"/>
          <a:cs typeface="+mn-cs"/>
        </a:defRPr>
      </a:lvl1pPr>
      <a:lvl2pPr marL="742950" indent="-285750" algn="l" rtl="0" eaLnBrk="0" fontAlgn="base" hangingPunct="0">
        <a:spcBef>
          <a:spcPct val="20000"/>
        </a:spcBef>
        <a:spcAft>
          <a:spcPct val="0"/>
        </a:spcAft>
        <a:buChar char="–"/>
        <a:defRPr sz="2000">
          <a:solidFill>
            <a:srgbClr val="000066"/>
          </a:solidFill>
          <a:latin typeface="+mn-lt"/>
        </a:defRPr>
      </a:lvl2pPr>
      <a:lvl3pPr marL="1143000" indent="-228600" algn="l" rtl="0" eaLnBrk="0" fontAlgn="base" hangingPunct="0">
        <a:spcBef>
          <a:spcPct val="20000"/>
        </a:spcBef>
        <a:spcAft>
          <a:spcPct val="0"/>
        </a:spcAft>
        <a:buChar char="•"/>
        <a:defRPr>
          <a:solidFill>
            <a:srgbClr val="000066"/>
          </a:solidFill>
          <a:latin typeface="+mn-lt"/>
        </a:defRPr>
      </a:lvl3pPr>
      <a:lvl4pPr marL="1600200" indent="-228600" algn="l" rtl="0" eaLnBrk="0" fontAlgn="base" hangingPunct="0">
        <a:spcBef>
          <a:spcPct val="20000"/>
        </a:spcBef>
        <a:spcAft>
          <a:spcPct val="0"/>
        </a:spcAft>
        <a:buChar char="–"/>
        <a:defRPr sz="16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Pr>
        <a:blipFill dpi="0" rotWithShape="0">
          <a:blip r:embed="rId14" cstate="email">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bwMode="auto">
          <a:xfrm>
            <a:off x="457200" y="836613"/>
            <a:ext cx="8229600" cy="581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6147" name="Rectangle 3"/>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p:txBody>
      </p:sp>
      <p:sp>
        <p:nvSpPr>
          <p:cNvPr id="1028" name="Rectangle 4"/>
          <p:cNvSpPr>
            <a:spLocks noGrp="1" noChangeArrowheads="1"/>
          </p:cNvSpPr>
          <p:nvPr>
            <p:ph type="dt" sz="half" idx="2"/>
          </p:nvPr>
        </p:nvSpPr>
        <p:spPr bwMode="auto">
          <a:xfrm>
            <a:off x="457200" y="6165850"/>
            <a:ext cx="2133600" cy="47625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defTabSz="914400">
              <a:defRPr sz="1400">
                <a:solidFill>
                  <a:prstClr val="black"/>
                </a:solidFill>
                <a:latin typeface="+mn-lt"/>
                <a:cs typeface="+mn-cs"/>
              </a:defRPr>
            </a:lvl1pPr>
          </a:lstStyle>
          <a:p>
            <a:pPr>
              <a:defRPr/>
            </a:pPr>
            <a:endParaRPr lang="en-US"/>
          </a:p>
        </p:txBody>
      </p:sp>
      <p:sp>
        <p:nvSpPr>
          <p:cNvPr id="1029" name="Rectangle 5"/>
          <p:cNvSpPr>
            <a:spLocks noGrp="1" noChangeArrowheads="1"/>
          </p:cNvSpPr>
          <p:nvPr>
            <p:ph type="ftr" sz="quarter" idx="3"/>
          </p:nvPr>
        </p:nvSpPr>
        <p:spPr bwMode="auto">
          <a:xfrm>
            <a:off x="3124200" y="6165850"/>
            <a:ext cx="2895600" cy="47625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ctr" defTabSz="914400">
              <a:defRPr sz="1400">
                <a:solidFill>
                  <a:prstClr val="black"/>
                </a:solidFill>
                <a:latin typeface="+mn-lt"/>
                <a:cs typeface="+mn-cs"/>
              </a:defRPr>
            </a:lvl1pPr>
          </a:lstStyle>
          <a:p>
            <a:pPr>
              <a:defRPr/>
            </a:pPr>
            <a:endParaRPr lang="en-US"/>
          </a:p>
        </p:txBody>
      </p:sp>
      <p:sp>
        <p:nvSpPr>
          <p:cNvPr id="1030" name="Rectangle 6"/>
          <p:cNvSpPr>
            <a:spLocks noGrp="1" noChangeArrowheads="1"/>
          </p:cNvSpPr>
          <p:nvPr>
            <p:ph type="sldNum" sz="quarter" idx="4"/>
          </p:nvPr>
        </p:nvSpPr>
        <p:spPr bwMode="auto">
          <a:xfrm>
            <a:off x="6553200" y="6165850"/>
            <a:ext cx="2133600" cy="47625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r" defTabSz="914400">
              <a:defRPr sz="1400">
                <a:solidFill>
                  <a:prstClr val="black"/>
                </a:solidFill>
                <a:latin typeface="+mn-lt"/>
                <a:cs typeface="+mn-cs"/>
              </a:defRPr>
            </a:lvl1pPr>
          </a:lstStyle>
          <a:p>
            <a:pPr>
              <a:defRPr/>
            </a:pPr>
            <a:fld id="{8F403DB8-3DBB-4CEA-BF09-64AF0B49668C}"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5050" r:id="rId1"/>
    <p:sldLayoutId id="2147485051" r:id="rId2"/>
    <p:sldLayoutId id="2147485052" r:id="rId3"/>
    <p:sldLayoutId id="2147485053" r:id="rId4"/>
    <p:sldLayoutId id="2147485054" r:id="rId5"/>
    <p:sldLayoutId id="2147485055" r:id="rId6"/>
    <p:sldLayoutId id="2147485056" r:id="rId7"/>
    <p:sldLayoutId id="2147485057" r:id="rId8"/>
    <p:sldLayoutId id="2147485058" r:id="rId9"/>
    <p:sldLayoutId id="2147485059" r:id="rId10"/>
    <p:sldLayoutId id="2147485060" r:id="rId11"/>
    <p:sldLayoutId id="2147485061" r:id="rId12"/>
  </p:sldLayoutIdLst>
  <p:txStyles>
    <p:titleStyle>
      <a:lvl1pPr algn="ctr" rtl="0" eaLnBrk="0" fontAlgn="base" hangingPunct="0">
        <a:spcBef>
          <a:spcPct val="0"/>
        </a:spcBef>
        <a:spcAft>
          <a:spcPct val="0"/>
        </a:spcAft>
        <a:defRPr sz="2800" b="1">
          <a:solidFill>
            <a:srgbClr val="000066"/>
          </a:solidFill>
          <a:latin typeface="+mj-lt"/>
          <a:ea typeface="+mj-ea"/>
          <a:cs typeface="+mj-cs"/>
        </a:defRPr>
      </a:lvl1pPr>
      <a:lvl2pPr algn="ctr" rtl="0" eaLnBrk="0" fontAlgn="base" hangingPunct="0">
        <a:spcBef>
          <a:spcPct val="0"/>
        </a:spcBef>
        <a:spcAft>
          <a:spcPct val="0"/>
        </a:spcAft>
        <a:defRPr sz="2800" b="1">
          <a:solidFill>
            <a:srgbClr val="000066"/>
          </a:solidFill>
          <a:latin typeface="Arial" charset="0"/>
        </a:defRPr>
      </a:lvl2pPr>
      <a:lvl3pPr algn="ctr" rtl="0" eaLnBrk="0" fontAlgn="base" hangingPunct="0">
        <a:spcBef>
          <a:spcPct val="0"/>
        </a:spcBef>
        <a:spcAft>
          <a:spcPct val="0"/>
        </a:spcAft>
        <a:defRPr sz="2800" b="1">
          <a:solidFill>
            <a:srgbClr val="000066"/>
          </a:solidFill>
          <a:latin typeface="Arial" charset="0"/>
        </a:defRPr>
      </a:lvl3pPr>
      <a:lvl4pPr algn="ctr" rtl="0" eaLnBrk="0" fontAlgn="base" hangingPunct="0">
        <a:spcBef>
          <a:spcPct val="0"/>
        </a:spcBef>
        <a:spcAft>
          <a:spcPct val="0"/>
        </a:spcAft>
        <a:defRPr sz="2800" b="1">
          <a:solidFill>
            <a:srgbClr val="000066"/>
          </a:solidFill>
          <a:latin typeface="Arial" charset="0"/>
        </a:defRPr>
      </a:lvl4pPr>
      <a:lvl5pPr algn="ctr" rtl="0" eaLnBrk="0" fontAlgn="base" hangingPunct="0">
        <a:spcBef>
          <a:spcPct val="0"/>
        </a:spcBef>
        <a:spcAft>
          <a:spcPct val="0"/>
        </a:spcAft>
        <a:defRPr sz="2800" b="1">
          <a:solidFill>
            <a:srgbClr val="000066"/>
          </a:solidFill>
          <a:latin typeface="Arial" charset="0"/>
        </a:defRPr>
      </a:lvl5pPr>
      <a:lvl6pPr marL="457200" algn="ctr" rtl="0" fontAlgn="base">
        <a:spcBef>
          <a:spcPct val="0"/>
        </a:spcBef>
        <a:spcAft>
          <a:spcPct val="0"/>
        </a:spcAft>
        <a:defRPr sz="2800" b="1">
          <a:solidFill>
            <a:srgbClr val="000066"/>
          </a:solidFill>
          <a:latin typeface="Arial" charset="0"/>
        </a:defRPr>
      </a:lvl6pPr>
      <a:lvl7pPr marL="914400" algn="ctr" rtl="0" fontAlgn="base">
        <a:spcBef>
          <a:spcPct val="0"/>
        </a:spcBef>
        <a:spcAft>
          <a:spcPct val="0"/>
        </a:spcAft>
        <a:defRPr sz="2800" b="1">
          <a:solidFill>
            <a:srgbClr val="000066"/>
          </a:solidFill>
          <a:latin typeface="Arial" charset="0"/>
        </a:defRPr>
      </a:lvl7pPr>
      <a:lvl8pPr marL="1371600" algn="ctr" rtl="0" fontAlgn="base">
        <a:spcBef>
          <a:spcPct val="0"/>
        </a:spcBef>
        <a:spcAft>
          <a:spcPct val="0"/>
        </a:spcAft>
        <a:defRPr sz="2800" b="1">
          <a:solidFill>
            <a:srgbClr val="000066"/>
          </a:solidFill>
          <a:latin typeface="Arial" charset="0"/>
        </a:defRPr>
      </a:lvl8pPr>
      <a:lvl9pPr marL="1828800" algn="ctr" rtl="0" fontAlgn="base">
        <a:spcBef>
          <a:spcPct val="0"/>
        </a:spcBef>
        <a:spcAft>
          <a:spcPct val="0"/>
        </a:spcAft>
        <a:defRPr sz="2800" b="1">
          <a:solidFill>
            <a:srgbClr val="000066"/>
          </a:solidFill>
          <a:latin typeface="Arial" charset="0"/>
        </a:defRPr>
      </a:lvl9pPr>
    </p:titleStyle>
    <p:bodyStyle>
      <a:lvl1pPr marL="342900" indent="-342900" algn="l" rtl="0" eaLnBrk="0" fontAlgn="base" hangingPunct="0">
        <a:spcBef>
          <a:spcPct val="20000"/>
        </a:spcBef>
        <a:spcAft>
          <a:spcPct val="0"/>
        </a:spcAft>
        <a:buChar char="•"/>
        <a:defRPr sz="2400">
          <a:solidFill>
            <a:srgbClr val="000066"/>
          </a:solidFill>
          <a:latin typeface="+mn-lt"/>
          <a:ea typeface="+mn-ea"/>
          <a:cs typeface="+mn-cs"/>
        </a:defRPr>
      </a:lvl1pPr>
      <a:lvl2pPr marL="742950" indent="-285750" algn="l" rtl="0" eaLnBrk="0" fontAlgn="base" hangingPunct="0">
        <a:spcBef>
          <a:spcPct val="20000"/>
        </a:spcBef>
        <a:spcAft>
          <a:spcPct val="0"/>
        </a:spcAft>
        <a:buChar char="–"/>
        <a:defRPr sz="2000">
          <a:solidFill>
            <a:srgbClr val="000066"/>
          </a:solidFill>
          <a:latin typeface="+mn-lt"/>
        </a:defRPr>
      </a:lvl2pPr>
      <a:lvl3pPr marL="1143000" indent="-228600" algn="l" rtl="0" eaLnBrk="0" fontAlgn="base" hangingPunct="0">
        <a:spcBef>
          <a:spcPct val="20000"/>
        </a:spcBef>
        <a:spcAft>
          <a:spcPct val="0"/>
        </a:spcAft>
        <a:buChar char="•"/>
        <a:defRPr>
          <a:solidFill>
            <a:srgbClr val="000066"/>
          </a:solidFill>
          <a:latin typeface="+mn-lt"/>
        </a:defRPr>
      </a:lvl3pPr>
      <a:lvl4pPr marL="1600200" indent="-228600" algn="l" rtl="0" eaLnBrk="0" fontAlgn="base" hangingPunct="0">
        <a:spcBef>
          <a:spcPct val="20000"/>
        </a:spcBef>
        <a:spcAft>
          <a:spcPct val="0"/>
        </a:spcAft>
        <a:buChar char="–"/>
        <a:defRPr sz="16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cSld>
    <p:bg>
      <p:bgPr>
        <a:blipFill dpi="0" rotWithShape="0">
          <a:blip r:embed="rId14" cstate="email">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bwMode="auto">
          <a:xfrm>
            <a:off x="457200" y="836613"/>
            <a:ext cx="8229600" cy="581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8195" name="Rectangle 3"/>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p:txBody>
      </p:sp>
      <p:sp>
        <p:nvSpPr>
          <p:cNvPr id="1028" name="Rectangle 4"/>
          <p:cNvSpPr>
            <a:spLocks noGrp="1" noChangeArrowheads="1"/>
          </p:cNvSpPr>
          <p:nvPr>
            <p:ph type="dt" sz="half" idx="2"/>
          </p:nvPr>
        </p:nvSpPr>
        <p:spPr bwMode="auto">
          <a:xfrm>
            <a:off x="457200" y="6165850"/>
            <a:ext cx="2133600" cy="47625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defTabSz="914400">
              <a:defRPr sz="1400">
                <a:solidFill>
                  <a:prstClr val="black"/>
                </a:solidFill>
                <a:latin typeface="+mn-lt"/>
                <a:cs typeface="+mn-cs"/>
              </a:defRPr>
            </a:lvl1pPr>
          </a:lstStyle>
          <a:p>
            <a:pPr>
              <a:defRPr/>
            </a:pPr>
            <a:endParaRPr lang="en-US"/>
          </a:p>
        </p:txBody>
      </p:sp>
      <p:sp>
        <p:nvSpPr>
          <p:cNvPr id="1029" name="Rectangle 5"/>
          <p:cNvSpPr>
            <a:spLocks noGrp="1" noChangeArrowheads="1"/>
          </p:cNvSpPr>
          <p:nvPr>
            <p:ph type="ftr" sz="quarter" idx="3"/>
          </p:nvPr>
        </p:nvSpPr>
        <p:spPr bwMode="auto">
          <a:xfrm>
            <a:off x="3124200" y="6165850"/>
            <a:ext cx="2895600" cy="47625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ctr" defTabSz="914400">
              <a:defRPr sz="1400">
                <a:solidFill>
                  <a:prstClr val="black"/>
                </a:solidFill>
                <a:latin typeface="+mn-lt"/>
                <a:cs typeface="+mn-cs"/>
              </a:defRPr>
            </a:lvl1pPr>
          </a:lstStyle>
          <a:p>
            <a:pPr>
              <a:defRPr/>
            </a:pPr>
            <a:endParaRPr lang="en-US"/>
          </a:p>
        </p:txBody>
      </p:sp>
      <p:sp>
        <p:nvSpPr>
          <p:cNvPr id="1030" name="Rectangle 6"/>
          <p:cNvSpPr>
            <a:spLocks noGrp="1" noChangeArrowheads="1"/>
          </p:cNvSpPr>
          <p:nvPr>
            <p:ph type="sldNum" sz="quarter" idx="4"/>
          </p:nvPr>
        </p:nvSpPr>
        <p:spPr bwMode="auto">
          <a:xfrm>
            <a:off x="6553200" y="6165850"/>
            <a:ext cx="2133600" cy="47625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r" defTabSz="914400">
              <a:defRPr sz="1400">
                <a:solidFill>
                  <a:prstClr val="black"/>
                </a:solidFill>
                <a:latin typeface="+mn-lt"/>
                <a:cs typeface="+mn-cs"/>
              </a:defRPr>
            </a:lvl1pPr>
          </a:lstStyle>
          <a:p>
            <a:pPr>
              <a:defRPr/>
            </a:pPr>
            <a:fld id="{877315FC-3616-4C1B-A533-35E71EFCFB86}"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5074" r:id="rId1"/>
    <p:sldLayoutId id="2147485075" r:id="rId2"/>
    <p:sldLayoutId id="2147485076" r:id="rId3"/>
    <p:sldLayoutId id="2147485077" r:id="rId4"/>
    <p:sldLayoutId id="2147485078" r:id="rId5"/>
    <p:sldLayoutId id="2147485079" r:id="rId6"/>
    <p:sldLayoutId id="2147485080" r:id="rId7"/>
    <p:sldLayoutId id="2147485081" r:id="rId8"/>
    <p:sldLayoutId id="2147485082" r:id="rId9"/>
    <p:sldLayoutId id="2147485083" r:id="rId10"/>
    <p:sldLayoutId id="2147485084" r:id="rId11"/>
    <p:sldLayoutId id="2147485085" r:id="rId12"/>
  </p:sldLayoutIdLst>
  <p:txStyles>
    <p:titleStyle>
      <a:lvl1pPr algn="ctr" rtl="0" eaLnBrk="0" fontAlgn="base" hangingPunct="0">
        <a:spcBef>
          <a:spcPct val="0"/>
        </a:spcBef>
        <a:spcAft>
          <a:spcPct val="0"/>
        </a:spcAft>
        <a:defRPr sz="2800" b="1">
          <a:solidFill>
            <a:srgbClr val="000066"/>
          </a:solidFill>
          <a:latin typeface="+mj-lt"/>
          <a:ea typeface="+mj-ea"/>
          <a:cs typeface="+mj-cs"/>
        </a:defRPr>
      </a:lvl1pPr>
      <a:lvl2pPr algn="ctr" rtl="0" eaLnBrk="0" fontAlgn="base" hangingPunct="0">
        <a:spcBef>
          <a:spcPct val="0"/>
        </a:spcBef>
        <a:spcAft>
          <a:spcPct val="0"/>
        </a:spcAft>
        <a:defRPr sz="2800" b="1">
          <a:solidFill>
            <a:srgbClr val="000066"/>
          </a:solidFill>
          <a:latin typeface="Arial" charset="0"/>
        </a:defRPr>
      </a:lvl2pPr>
      <a:lvl3pPr algn="ctr" rtl="0" eaLnBrk="0" fontAlgn="base" hangingPunct="0">
        <a:spcBef>
          <a:spcPct val="0"/>
        </a:spcBef>
        <a:spcAft>
          <a:spcPct val="0"/>
        </a:spcAft>
        <a:defRPr sz="2800" b="1">
          <a:solidFill>
            <a:srgbClr val="000066"/>
          </a:solidFill>
          <a:latin typeface="Arial" charset="0"/>
        </a:defRPr>
      </a:lvl3pPr>
      <a:lvl4pPr algn="ctr" rtl="0" eaLnBrk="0" fontAlgn="base" hangingPunct="0">
        <a:spcBef>
          <a:spcPct val="0"/>
        </a:spcBef>
        <a:spcAft>
          <a:spcPct val="0"/>
        </a:spcAft>
        <a:defRPr sz="2800" b="1">
          <a:solidFill>
            <a:srgbClr val="000066"/>
          </a:solidFill>
          <a:latin typeface="Arial" charset="0"/>
        </a:defRPr>
      </a:lvl4pPr>
      <a:lvl5pPr algn="ctr" rtl="0" eaLnBrk="0" fontAlgn="base" hangingPunct="0">
        <a:spcBef>
          <a:spcPct val="0"/>
        </a:spcBef>
        <a:spcAft>
          <a:spcPct val="0"/>
        </a:spcAft>
        <a:defRPr sz="2800" b="1">
          <a:solidFill>
            <a:srgbClr val="000066"/>
          </a:solidFill>
          <a:latin typeface="Arial" charset="0"/>
        </a:defRPr>
      </a:lvl5pPr>
      <a:lvl6pPr marL="457200" algn="ctr" rtl="0" fontAlgn="base">
        <a:spcBef>
          <a:spcPct val="0"/>
        </a:spcBef>
        <a:spcAft>
          <a:spcPct val="0"/>
        </a:spcAft>
        <a:defRPr sz="2800" b="1">
          <a:solidFill>
            <a:srgbClr val="000066"/>
          </a:solidFill>
          <a:latin typeface="Arial" charset="0"/>
        </a:defRPr>
      </a:lvl6pPr>
      <a:lvl7pPr marL="914400" algn="ctr" rtl="0" fontAlgn="base">
        <a:spcBef>
          <a:spcPct val="0"/>
        </a:spcBef>
        <a:spcAft>
          <a:spcPct val="0"/>
        </a:spcAft>
        <a:defRPr sz="2800" b="1">
          <a:solidFill>
            <a:srgbClr val="000066"/>
          </a:solidFill>
          <a:latin typeface="Arial" charset="0"/>
        </a:defRPr>
      </a:lvl7pPr>
      <a:lvl8pPr marL="1371600" algn="ctr" rtl="0" fontAlgn="base">
        <a:spcBef>
          <a:spcPct val="0"/>
        </a:spcBef>
        <a:spcAft>
          <a:spcPct val="0"/>
        </a:spcAft>
        <a:defRPr sz="2800" b="1">
          <a:solidFill>
            <a:srgbClr val="000066"/>
          </a:solidFill>
          <a:latin typeface="Arial" charset="0"/>
        </a:defRPr>
      </a:lvl8pPr>
      <a:lvl9pPr marL="1828800" algn="ctr" rtl="0" fontAlgn="base">
        <a:spcBef>
          <a:spcPct val="0"/>
        </a:spcBef>
        <a:spcAft>
          <a:spcPct val="0"/>
        </a:spcAft>
        <a:defRPr sz="2800" b="1">
          <a:solidFill>
            <a:srgbClr val="000066"/>
          </a:solidFill>
          <a:latin typeface="Arial" charset="0"/>
        </a:defRPr>
      </a:lvl9pPr>
    </p:titleStyle>
    <p:bodyStyle>
      <a:lvl1pPr marL="342900" indent="-342900" algn="l" rtl="0" eaLnBrk="0" fontAlgn="base" hangingPunct="0">
        <a:spcBef>
          <a:spcPct val="20000"/>
        </a:spcBef>
        <a:spcAft>
          <a:spcPct val="0"/>
        </a:spcAft>
        <a:buChar char="•"/>
        <a:defRPr sz="2400">
          <a:solidFill>
            <a:srgbClr val="000066"/>
          </a:solidFill>
          <a:latin typeface="+mn-lt"/>
          <a:ea typeface="+mn-ea"/>
          <a:cs typeface="+mn-cs"/>
        </a:defRPr>
      </a:lvl1pPr>
      <a:lvl2pPr marL="742950" indent="-285750" algn="l" rtl="0" eaLnBrk="0" fontAlgn="base" hangingPunct="0">
        <a:spcBef>
          <a:spcPct val="20000"/>
        </a:spcBef>
        <a:spcAft>
          <a:spcPct val="0"/>
        </a:spcAft>
        <a:buChar char="–"/>
        <a:defRPr sz="2000">
          <a:solidFill>
            <a:srgbClr val="000066"/>
          </a:solidFill>
          <a:latin typeface="+mn-lt"/>
        </a:defRPr>
      </a:lvl2pPr>
      <a:lvl3pPr marL="1143000" indent="-228600" algn="l" rtl="0" eaLnBrk="0" fontAlgn="base" hangingPunct="0">
        <a:spcBef>
          <a:spcPct val="20000"/>
        </a:spcBef>
        <a:spcAft>
          <a:spcPct val="0"/>
        </a:spcAft>
        <a:buChar char="•"/>
        <a:defRPr>
          <a:solidFill>
            <a:srgbClr val="000066"/>
          </a:solidFill>
          <a:latin typeface="+mn-lt"/>
        </a:defRPr>
      </a:lvl3pPr>
      <a:lvl4pPr marL="1600200" indent="-228600" algn="l" rtl="0" eaLnBrk="0" fontAlgn="base" hangingPunct="0">
        <a:spcBef>
          <a:spcPct val="20000"/>
        </a:spcBef>
        <a:spcAft>
          <a:spcPct val="0"/>
        </a:spcAft>
        <a:buChar char="–"/>
        <a:defRPr sz="16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cSld>
    <p:bg>
      <p:bgPr>
        <a:blipFill dpi="0" rotWithShape="0">
          <a:blip r:embed="rId14" cstate="email">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bwMode="auto">
          <a:xfrm>
            <a:off x="457200" y="836613"/>
            <a:ext cx="8229600"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9219"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p:txBody>
      </p:sp>
      <p:sp>
        <p:nvSpPr>
          <p:cNvPr id="1028" name="Rectangle 4"/>
          <p:cNvSpPr>
            <a:spLocks noGrp="1" noChangeArrowheads="1"/>
          </p:cNvSpPr>
          <p:nvPr>
            <p:ph type="dt" sz="half" idx="2"/>
          </p:nvPr>
        </p:nvSpPr>
        <p:spPr bwMode="auto">
          <a:xfrm>
            <a:off x="457200" y="6165850"/>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defTabSz="914400">
              <a:defRPr sz="1400">
                <a:solidFill>
                  <a:prstClr val="black"/>
                </a:solidFill>
                <a:cs typeface="+mn-cs"/>
              </a:defRPr>
            </a:lvl1pPr>
          </a:lstStyle>
          <a:p>
            <a:pPr>
              <a:defRPr/>
            </a:pPr>
            <a:endParaRPr lang="en-US"/>
          </a:p>
        </p:txBody>
      </p:sp>
      <p:sp>
        <p:nvSpPr>
          <p:cNvPr id="1029" name="Rectangle 5"/>
          <p:cNvSpPr>
            <a:spLocks noGrp="1" noChangeArrowheads="1"/>
          </p:cNvSpPr>
          <p:nvPr>
            <p:ph type="ftr" sz="quarter" idx="3"/>
          </p:nvPr>
        </p:nvSpPr>
        <p:spPr bwMode="auto">
          <a:xfrm>
            <a:off x="3124200" y="6165850"/>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defTabSz="914400">
              <a:defRPr sz="1400">
                <a:solidFill>
                  <a:prstClr val="black"/>
                </a:solidFill>
                <a:cs typeface="+mn-cs"/>
              </a:defRPr>
            </a:lvl1pPr>
          </a:lstStyle>
          <a:p>
            <a:pPr>
              <a:defRPr/>
            </a:pPr>
            <a:endParaRPr lang="en-US"/>
          </a:p>
        </p:txBody>
      </p:sp>
      <p:sp>
        <p:nvSpPr>
          <p:cNvPr id="1030" name="Rectangle 6"/>
          <p:cNvSpPr>
            <a:spLocks noGrp="1" noChangeArrowheads="1"/>
          </p:cNvSpPr>
          <p:nvPr>
            <p:ph type="sldNum" sz="quarter" idx="4"/>
          </p:nvPr>
        </p:nvSpPr>
        <p:spPr bwMode="auto">
          <a:xfrm>
            <a:off x="6553200" y="6165850"/>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defTabSz="914400">
              <a:defRPr sz="1400">
                <a:solidFill>
                  <a:prstClr val="black"/>
                </a:solidFill>
                <a:cs typeface="+mn-cs"/>
              </a:defRPr>
            </a:lvl1pPr>
          </a:lstStyle>
          <a:p>
            <a:pPr>
              <a:defRPr/>
            </a:pPr>
            <a:fld id="{9D2DCC35-E0A1-4409-B8AA-A49F3311CD67}"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5086" r:id="rId1"/>
    <p:sldLayoutId id="2147485087" r:id="rId2"/>
    <p:sldLayoutId id="2147485088" r:id="rId3"/>
    <p:sldLayoutId id="2147485089" r:id="rId4"/>
    <p:sldLayoutId id="2147485090" r:id="rId5"/>
    <p:sldLayoutId id="2147485091" r:id="rId6"/>
    <p:sldLayoutId id="2147485092" r:id="rId7"/>
    <p:sldLayoutId id="2147485093" r:id="rId8"/>
    <p:sldLayoutId id="2147485094" r:id="rId9"/>
    <p:sldLayoutId id="2147485095" r:id="rId10"/>
    <p:sldLayoutId id="2147485096" r:id="rId11"/>
    <p:sldLayoutId id="2147485097" r:id="rId12"/>
  </p:sldLayoutIdLst>
  <p:txStyles>
    <p:titleStyle>
      <a:lvl1pPr algn="ctr" rtl="0" eaLnBrk="0" fontAlgn="base" hangingPunct="0">
        <a:spcBef>
          <a:spcPct val="0"/>
        </a:spcBef>
        <a:spcAft>
          <a:spcPct val="0"/>
        </a:spcAft>
        <a:defRPr sz="2800" b="1">
          <a:solidFill>
            <a:srgbClr val="000066"/>
          </a:solidFill>
          <a:latin typeface="+mj-lt"/>
          <a:ea typeface="+mj-ea"/>
          <a:cs typeface="+mj-cs"/>
        </a:defRPr>
      </a:lvl1pPr>
      <a:lvl2pPr algn="ctr" rtl="0" eaLnBrk="0" fontAlgn="base" hangingPunct="0">
        <a:spcBef>
          <a:spcPct val="0"/>
        </a:spcBef>
        <a:spcAft>
          <a:spcPct val="0"/>
        </a:spcAft>
        <a:defRPr sz="2800" b="1">
          <a:solidFill>
            <a:srgbClr val="000066"/>
          </a:solidFill>
          <a:latin typeface="Arial" charset="0"/>
        </a:defRPr>
      </a:lvl2pPr>
      <a:lvl3pPr algn="ctr" rtl="0" eaLnBrk="0" fontAlgn="base" hangingPunct="0">
        <a:spcBef>
          <a:spcPct val="0"/>
        </a:spcBef>
        <a:spcAft>
          <a:spcPct val="0"/>
        </a:spcAft>
        <a:defRPr sz="2800" b="1">
          <a:solidFill>
            <a:srgbClr val="000066"/>
          </a:solidFill>
          <a:latin typeface="Arial" charset="0"/>
        </a:defRPr>
      </a:lvl3pPr>
      <a:lvl4pPr algn="ctr" rtl="0" eaLnBrk="0" fontAlgn="base" hangingPunct="0">
        <a:spcBef>
          <a:spcPct val="0"/>
        </a:spcBef>
        <a:spcAft>
          <a:spcPct val="0"/>
        </a:spcAft>
        <a:defRPr sz="2800" b="1">
          <a:solidFill>
            <a:srgbClr val="000066"/>
          </a:solidFill>
          <a:latin typeface="Arial" charset="0"/>
        </a:defRPr>
      </a:lvl4pPr>
      <a:lvl5pPr algn="ctr" rtl="0" eaLnBrk="0" fontAlgn="base" hangingPunct="0">
        <a:spcBef>
          <a:spcPct val="0"/>
        </a:spcBef>
        <a:spcAft>
          <a:spcPct val="0"/>
        </a:spcAft>
        <a:defRPr sz="2800" b="1">
          <a:solidFill>
            <a:srgbClr val="000066"/>
          </a:solidFill>
          <a:latin typeface="Arial" charset="0"/>
        </a:defRPr>
      </a:lvl5pPr>
      <a:lvl6pPr marL="457200" algn="ctr" rtl="0" fontAlgn="base">
        <a:spcBef>
          <a:spcPct val="0"/>
        </a:spcBef>
        <a:spcAft>
          <a:spcPct val="0"/>
        </a:spcAft>
        <a:defRPr sz="2800" b="1">
          <a:solidFill>
            <a:srgbClr val="000066"/>
          </a:solidFill>
          <a:latin typeface="Arial" charset="0"/>
        </a:defRPr>
      </a:lvl6pPr>
      <a:lvl7pPr marL="914400" algn="ctr" rtl="0" fontAlgn="base">
        <a:spcBef>
          <a:spcPct val="0"/>
        </a:spcBef>
        <a:spcAft>
          <a:spcPct val="0"/>
        </a:spcAft>
        <a:defRPr sz="2800" b="1">
          <a:solidFill>
            <a:srgbClr val="000066"/>
          </a:solidFill>
          <a:latin typeface="Arial" charset="0"/>
        </a:defRPr>
      </a:lvl7pPr>
      <a:lvl8pPr marL="1371600" algn="ctr" rtl="0" fontAlgn="base">
        <a:spcBef>
          <a:spcPct val="0"/>
        </a:spcBef>
        <a:spcAft>
          <a:spcPct val="0"/>
        </a:spcAft>
        <a:defRPr sz="2800" b="1">
          <a:solidFill>
            <a:srgbClr val="000066"/>
          </a:solidFill>
          <a:latin typeface="Arial" charset="0"/>
        </a:defRPr>
      </a:lvl8pPr>
      <a:lvl9pPr marL="1828800" algn="ctr" rtl="0" fontAlgn="base">
        <a:spcBef>
          <a:spcPct val="0"/>
        </a:spcBef>
        <a:spcAft>
          <a:spcPct val="0"/>
        </a:spcAft>
        <a:defRPr sz="2800" b="1">
          <a:solidFill>
            <a:srgbClr val="000066"/>
          </a:solidFill>
          <a:latin typeface="Arial" charset="0"/>
        </a:defRPr>
      </a:lvl9pPr>
    </p:titleStyle>
    <p:bodyStyle>
      <a:lvl1pPr marL="342900" indent="-342900" algn="l" rtl="0" eaLnBrk="0" fontAlgn="base" hangingPunct="0">
        <a:spcBef>
          <a:spcPct val="20000"/>
        </a:spcBef>
        <a:spcAft>
          <a:spcPct val="0"/>
        </a:spcAft>
        <a:buChar char="•"/>
        <a:defRPr sz="2400">
          <a:solidFill>
            <a:srgbClr val="000066"/>
          </a:solidFill>
          <a:latin typeface="+mn-lt"/>
          <a:ea typeface="+mn-ea"/>
          <a:cs typeface="+mn-cs"/>
        </a:defRPr>
      </a:lvl1pPr>
      <a:lvl2pPr marL="742950" indent="-285750" algn="l" rtl="0" eaLnBrk="0" fontAlgn="base" hangingPunct="0">
        <a:spcBef>
          <a:spcPct val="20000"/>
        </a:spcBef>
        <a:spcAft>
          <a:spcPct val="0"/>
        </a:spcAft>
        <a:buChar char="–"/>
        <a:defRPr sz="2000">
          <a:solidFill>
            <a:srgbClr val="000066"/>
          </a:solidFill>
          <a:latin typeface="+mn-lt"/>
        </a:defRPr>
      </a:lvl2pPr>
      <a:lvl3pPr marL="1143000" indent="-228600" algn="l" rtl="0" eaLnBrk="0" fontAlgn="base" hangingPunct="0">
        <a:spcBef>
          <a:spcPct val="20000"/>
        </a:spcBef>
        <a:spcAft>
          <a:spcPct val="0"/>
        </a:spcAft>
        <a:buChar char="•"/>
        <a:defRPr>
          <a:solidFill>
            <a:srgbClr val="000066"/>
          </a:solidFill>
          <a:latin typeface="+mn-lt"/>
        </a:defRPr>
      </a:lvl3pPr>
      <a:lvl4pPr marL="1600200" indent="-228600" algn="l" rtl="0" eaLnBrk="0" fontAlgn="base" hangingPunct="0">
        <a:spcBef>
          <a:spcPct val="20000"/>
        </a:spcBef>
        <a:spcAft>
          <a:spcPct val="0"/>
        </a:spcAft>
        <a:buChar char="–"/>
        <a:defRPr sz="16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cSld>
    <p:bg>
      <p:bgPr>
        <a:blipFill dpi="0" rotWithShape="0">
          <a:blip r:embed="rId14" cstate="email">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457200" y="836613"/>
            <a:ext cx="8229600"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5123"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p:txBody>
      </p:sp>
      <p:sp>
        <p:nvSpPr>
          <p:cNvPr id="1028" name="Rectangle 4"/>
          <p:cNvSpPr>
            <a:spLocks noGrp="1" noChangeArrowheads="1"/>
          </p:cNvSpPr>
          <p:nvPr>
            <p:ph type="dt" sz="half" idx="2"/>
          </p:nvPr>
        </p:nvSpPr>
        <p:spPr bwMode="auto">
          <a:xfrm>
            <a:off x="457200" y="6165850"/>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defTabSz="914400">
              <a:defRPr sz="1400">
                <a:solidFill>
                  <a:prstClr val="black"/>
                </a:solidFill>
                <a:cs typeface="+mn-cs"/>
              </a:defRPr>
            </a:lvl1pPr>
          </a:lstStyle>
          <a:p>
            <a:pPr>
              <a:defRPr/>
            </a:pPr>
            <a:endParaRPr lang="en-US"/>
          </a:p>
        </p:txBody>
      </p:sp>
      <p:sp>
        <p:nvSpPr>
          <p:cNvPr id="1029" name="Rectangle 5"/>
          <p:cNvSpPr>
            <a:spLocks noGrp="1" noChangeArrowheads="1"/>
          </p:cNvSpPr>
          <p:nvPr>
            <p:ph type="ftr" sz="quarter" idx="3"/>
          </p:nvPr>
        </p:nvSpPr>
        <p:spPr bwMode="auto">
          <a:xfrm>
            <a:off x="3124200" y="6165850"/>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defTabSz="914400">
              <a:defRPr sz="1400">
                <a:solidFill>
                  <a:prstClr val="black"/>
                </a:solidFill>
                <a:cs typeface="+mn-cs"/>
              </a:defRPr>
            </a:lvl1pPr>
          </a:lstStyle>
          <a:p>
            <a:pPr>
              <a:defRPr/>
            </a:pPr>
            <a:endParaRPr lang="en-US"/>
          </a:p>
        </p:txBody>
      </p:sp>
      <p:sp>
        <p:nvSpPr>
          <p:cNvPr id="1030" name="Rectangle 6"/>
          <p:cNvSpPr>
            <a:spLocks noGrp="1" noChangeArrowheads="1"/>
          </p:cNvSpPr>
          <p:nvPr>
            <p:ph type="sldNum" sz="quarter" idx="4"/>
          </p:nvPr>
        </p:nvSpPr>
        <p:spPr bwMode="auto">
          <a:xfrm>
            <a:off x="6553200" y="6165850"/>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defTabSz="914400">
              <a:defRPr sz="1400">
                <a:solidFill>
                  <a:prstClr val="black"/>
                </a:solidFill>
                <a:cs typeface="+mn-cs"/>
              </a:defRPr>
            </a:lvl1pPr>
          </a:lstStyle>
          <a:p>
            <a:pPr>
              <a:defRPr/>
            </a:pPr>
            <a:fld id="{03FDA882-1843-4DA8-94EF-9AB64EB995D5}" type="slidenum">
              <a:rPr lang="en-US"/>
              <a:pPr>
                <a:defRPr/>
              </a:pPr>
              <a:t>‹#›</a:t>
            </a:fld>
            <a:endParaRPr lang="en-US"/>
          </a:p>
        </p:txBody>
      </p:sp>
    </p:spTree>
    <p:extLst>
      <p:ext uri="{BB962C8B-B14F-4D97-AF65-F5344CB8AC3E}">
        <p14:creationId xmlns:p14="http://schemas.microsoft.com/office/powerpoint/2010/main" val="3066968226"/>
      </p:ext>
    </p:extLst>
  </p:cSld>
  <p:clrMap bg1="lt1" tx1="dk1" bg2="lt2" tx2="dk2" accent1="accent1" accent2="accent2" accent3="accent3" accent4="accent4" accent5="accent5" accent6="accent6" hlink="hlink" folHlink="folHlink"/>
  <p:sldLayoutIdLst>
    <p:sldLayoutId id="2147485110" r:id="rId1"/>
    <p:sldLayoutId id="2147485111" r:id="rId2"/>
    <p:sldLayoutId id="2147485112" r:id="rId3"/>
    <p:sldLayoutId id="2147485113" r:id="rId4"/>
    <p:sldLayoutId id="2147485114" r:id="rId5"/>
    <p:sldLayoutId id="2147485115" r:id="rId6"/>
    <p:sldLayoutId id="2147485116" r:id="rId7"/>
    <p:sldLayoutId id="2147485117" r:id="rId8"/>
    <p:sldLayoutId id="2147485118" r:id="rId9"/>
    <p:sldLayoutId id="2147485119" r:id="rId10"/>
    <p:sldLayoutId id="2147485120" r:id="rId11"/>
    <p:sldLayoutId id="2147485121" r:id="rId12"/>
  </p:sldLayoutIdLst>
  <p:txStyles>
    <p:titleStyle>
      <a:lvl1pPr algn="ctr" rtl="0" eaLnBrk="0" fontAlgn="base" hangingPunct="0">
        <a:spcBef>
          <a:spcPct val="0"/>
        </a:spcBef>
        <a:spcAft>
          <a:spcPct val="0"/>
        </a:spcAft>
        <a:defRPr sz="2800" b="1">
          <a:solidFill>
            <a:srgbClr val="000066"/>
          </a:solidFill>
          <a:latin typeface="+mj-lt"/>
          <a:ea typeface="+mj-ea"/>
          <a:cs typeface="+mj-cs"/>
        </a:defRPr>
      </a:lvl1pPr>
      <a:lvl2pPr algn="ctr" rtl="0" eaLnBrk="0" fontAlgn="base" hangingPunct="0">
        <a:spcBef>
          <a:spcPct val="0"/>
        </a:spcBef>
        <a:spcAft>
          <a:spcPct val="0"/>
        </a:spcAft>
        <a:defRPr sz="2800" b="1">
          <a:solidFill>
            <a:srgbClr val="000066"/>
          </a:solidFill>
          <a:latin typeface="Arial" charset="0"/>
        </a:defRPr>
      </a:lvl2pPr>
      <a:lvl3pPr algn="ctr" rtl="0" eaLnBrk="0" fontAlgn="base" hangingPunct="0">
        <a:spcBef>
          <a:spcPct val="0"/>
        </a:spcBef>
        <a:spcAft>
          <a:spcPct val="0"/>
        </a:spcAft>
        <a:defRPr sz="2800" b="1">
          <a:solidFill>
            <a:srgbClr val="000066"/>
          </a:solidFill>
          <a:latin typeface="Arial" charset="0"/>
        </a:defRPr>
      </a:lvl3pPr>
      <a:lvl4pPr algn="ctr" rtl="0" eaLnBrk="0" fontAlgn="base" hangingPunct="0">
        <a:spcBef>
          <a:spcPct val="0"/>
        </a:spcBef>
        <a:spcAft>
          <a:spcPct val="0"/>
        </a:spcAft>
        <a:defRPr sz="2800" b="1">
          <a:solidFill>
            <a:srgbClr val="000066"/>
          </a:solidFill>
          <a:latin typeface="Arial" charset="0"/>
        </a:defRPr>
      </a:lvl4pPr>
      <a:lvl5pPr algn="ctr" rtl="0" eaLnBrk="0" fontAlgn="base" hangingPunct="0">
        <a:spcBef>
          <a:spcPct val="0"/>
        </a:spcBef>
        <a:spcAft>
          <a:spcPct val="0"/>
        </a:spcAft>
        <a:defRPr sz="2800" b="1">
          <a:solidFill>
            <a:srgbClr val="000066"/>
          </a:solidFill>
          <a:latin typeface="Arial" charset="0"/>
        </a:defRPr>
      </a:lvl5pPr>
      <a:lvl6pPr marL="457200" algn="ctr" rtl="0" fontAlgn="base">
        <a:spcBef>
          <a:spcPct val="0"/>
        </a:spcBef>
        <a:spcAft>
          <a:spcPct val="0"/>
        </a:spcAft>
        <a:defRPr sz="2800" b="1">
          <a:solidFill>
            <a:srgbClr val="000066"/>
          </a:solidFill>
          <a:latin typeface="Arial" charset="0"/>
        </a:defRPr>
      </a:lvl6pPr>
      <a:lvl7pPr marL="914400" algn="ctr" rtl="0" fontAlgn="base">
        <a:spcBef>
          <a:spcPct val="0"/>
        </a:spcBef>
        <a:spcAft>
          <a:spcPct val="0"/>
        </a:spcAft>
        <a:defRPr sz="2800" b="1">
          <a:solidFill>
            <a:srgbClr val="000066"/>
          </a:solidFill>
          <a:latin typeface="Arial" charset="0"/>
        </a:defRPr>
      </a:lvl7pPr>
      <a:lvl8pPr marL="1371600" algn="ctr" rtl="0" fontAlgn="base">
        <a:spcBef>
          <a:spcPct val="0"/>
        </a:spcBef>
        <a:spcAft>
          <a:spcPct val="0"/>
        </a:spcAft>
        <a:defRPr sz="2800" b="1">
          <a:solidFill>
            <a:srgbClr val="000066"/>
          </a:solidFill>
          <a:latin typeface="Arial" charset="0"/>
        </a:defRPr>
      </a:lvl8pPr>
      <a:lvl9pPr marL="1828800" algn="ctr" rtl="0" fontAlgn="base">
        <a:spcBef>
          <a:spcPct val="0"/>
        </a:spcBef>
        <a:spcAft>
          <a:spcPct val="0"/>
        </a:spcAft>
        <a:defRPr sz="2800" b="1">
          <a:solidFill>
            <a:srgbClr val="000066"/>
          </a:solidFill>
          <a:latin typeface="Arial" charset="0"/>
        </a:defRPr>
      </a:lvl9pPr>
    </p:titleStyle>
    <p:bodyStyle>
      <a:lvl1pPr marL="342900" indent="-342900" algn="l" rtl="0" eaLnBrk="0" fontAlgn="base" hangingPunct="0">
        <a:spcBef>
          <a:spcPct val="20000"/>
        </a:spcBef>
        <a:spcAft>
          <a:spcPct val="0"/>
        </a:spcAft>
        <a:buChar char="•"/>
        <a:defRPr sz="2400">
          <a:solidFill>
            <a:srgbClr val="000066"/>
          </a:solidFill>
          <a:latin typeface="+mn-lt"/>
          <a:ea typeface="+mn-ea"/>
          <a:cs typeface="+mn-cs"/>
        </a:defRPr>
      </a:lvl1pPr>
      <a:lvl2pPr marL="742950" indent="-285750" algn="l" rtl="0" eaLnBrk="0" fontAlgn="base" hangingPunct="0">
        <a:spcBef>
          <a:spcPct val="20000"/>
        </a:spcBef>
        <a:spcAft>
          <a:spcPct val="0"/>
        </a:spcAft>
        <a:buChar char="–"/>
        <a:defRPr sz="2000">
          <a:solidFill>
            <a:srgbClr val="000066"/>
          </a:solidFill>
          <a:latin typeface="+mn-lt"/>
        </a:defRPr>
      </a:lvl2pPr>
      <a:lvl3pPr marL="1143000" indent="-228600" algn="l" rtl="0" eaLnBrk="0" fontAlgn="base" hangingPunct="0">
        <a:spcBef>
          <a:spcPct val="20000"/>
        </a:spcBef>
        <a:spcAft>
          <a:spcPct val="0"/>
        </a:spcAft>
        <a:buChar char="•"/>
        <a:defRPr>
          <a:solidFill>
            <a:srgbClr val="000066"/>
          </a:solidFill>
          <a:latin typeface="+mn-lt"/>
        </a:defRPr>
      </a:lvl3pPr>
      <a:lvl4pPr marL="1600200" indent="-228600" algn="l" rtl="0" eaLnBrk="0" fontAlgn="base" hangingPunct="0">
        <a:spcBef>
          <a:spcPct val="20000"/>
        </a:spcBef>
        <a:spcAft>
          <a:spcPct val="0"/>
        </a:spcAft>
        <a:buChar char="–"/>
        <a:defRPr sz="16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www.cbsa-asfc.gc.ca/" TargetMode="External"/><Relationship Id="rId2" Type="http://schemas.openxmlformats.org/officeDocument/2006/relationships/notesSlide" Target="../notesSlides/notesSlide10.xml"/><Relationship Id="rId1" Type="http://schemas.openxmlformats.org/officeDocument/2006/relationships/slideLayout" Target="../slideLayouts/slideLayout72.xml"/><Relationship Id="rId4" Type="http://schemas.openxmlformats.org/officeDocument/2006/relationships/image" Target="../media/image5.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84.xml"/></Relationships>
</file>

<file path=ppt/slides/_rels/slide3.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5.xml"/><Relationship Id="rId1" Type="http://schemas.openxmlformats.org/officeDocument/2006/relationships/slideLayout" Target="../slideLayouts/slideLayout25.xml"/><Relationship Id="rId4" Type="http://schemas.openxmlformats.org/officeDocument/2006/relationships/chart" Target="../charts/char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8.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0.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2"/>
          <p:cNvSpPr>
            <a:spLocks noGrp="1" noChangeArrowheads="1"/>
          </p:cNvSpPr>
          <p:nvPr>
            <p:ph type="ctrTitle"/>
          </p:nvPr>
        </p:nvSpPr>
        <p:spPr>
          <a:xfrm>
            <a:off x="539552" y="1484784"/>
            <a:ext cx="4678362" cy="4176464"/>
          </a:xfrm>
        </p:spPr>
        <p:txBody>
          <a:bodyPr/>
          <a:lstStyle/>
          <a:p>
            <a:pPr eaLnBrk="1" hangingPunct="1"/>
            <a:r>
              <a:rPr lang="en-US" sz="3200" dirty="0" smtClean="0"/>
              <a:t>Irregular Migration Trends</a:t>
            </a:r>
            <a:br>
              <a:rPr lang="en-US" sz="3200" dirty="0" smtClean="0"/>
            </a:br>
            <a:r>
              <a:rPr lang="en-US" sz="3200" dirty="0"/>
              <a:t/>
            </a:r>
            <a:br>
              <a:rPr lang="en-US" sz="3200" dirty="0"/>
            </a:br>
            <a:r>
              <a:rPr lang="en-US" sz="2400" dirty="0" smtClean="0"/>
              <a:t>Liaison Officers Network to Combat Migrant Smuggling and Trafficking in Persons</a:t>
            </a:r>
            <a:br>
              <a:rPr lang="en-US" sz="2400" dirty="0" smtClean="0"/>
            </a:br>
            <a:r>
              <a:rPr lang="en-US" sz="2400" dirty="0" smtClean="0"/>
              <a:t/>
            </a:r>
            <a:br>
              <a:rPr lang="en-US" sz="2400" dirty="0" smtClean="0"/>
            </a:br>
            <a:r>
              <a:rPr lang="en-US" sz="2400" dirty="0" smtClean="0"/>
              <a:t/>
            </a:r>
            <a:br>
              <a:rPr lang="en-US" sz="2400" dirty="0" smtClean="0"/>
            </a:br>
            <a:r>
              <a:rPr lang="en-US" sz="2000" dirty="0" smtClean="0"/>
              <a:t>Regional Conference on Migration</a:t>
            </a:r>
            <a:br>
              <a:rPr lang="en-US" sz="2000" dirty="0" smtClean="0"/>
            </a:br>
            <a:r>
              <a:rPr lang="en-US" sz="2000" dirty="0" smtClean="0"/>
              <a:t>Managua, Nicaragua</a:t>
            </a:r>
            <a:br>
              <a:rPr lang="en-US" sz="2000" dirty="0" smtClean="0"/>
            </a:br>
            <a:r>
              <a:rPr lang="en-US" sz="2000" dirty="0" smtClean="0"/>
              <a:t>November 24-25, 2014</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410" name="Rectangle 2"/>
          <p:cNvSpPr>
            <a:spLocks noGrp="1" noChangeArrowheads="1"/>
          </p:cNvSpPr>
          <p:nvPr>
            <p:ph type="title"/>
          </p:nvPr>
        </p:nvSpPr>
        <p:spPr/>
        <p:txBody>
          <a:bodyPr/>
          <a:lstStyle/>
          <a:p>
            <a:pPr eaLnBrk="1" hangingPunct="1"/>
            <a:r>
              <a:rPr lang="en-US" altLang="en-US" smtClean="0"/>
              <a:t>Thank you</a:t>
            </a:r>
          </a:p>
        </p:txBody>
      </p:sp>
      <p:sp>
        <p:nvSpPr>
          <p:cNvPr id="145411" name="Rectangle 3"/>
          <p:cNvSpPr>
            <a:spLocks noGrp="1" noChangeArrowheads="1"/>
          </p:cNvSpPr>
          <p:nvPr>
            <p:ph idx="1"/>
          </p:nvPr>
        </p:nvSpPr>
        <p:spPr/>
        <p:txBody>
          <a:bodyPr/>
          <a:lstStyle/>
          <a:p>
            <a:pPr marL="0" indent="0" algn="ctr" eaLnBrk="1" hangingPunct="1">
              <a:buFontTx/>
              <a:buNone/>
            </a:pPr>
            <a:endParaRPr lang="en-US" altLang="en-US" b="1" smtClean="0"/>
          </a:p>
          <a:p>
            <a:pPr marL="0" indent="0" algn="ctr" eaLnBrk="1" hangingPunct="1">
              <a:buFontTx/>
              <a:buNone/>
            </a:pPr>
            <a:endParaRPr lang="en-US" altLang="en-US" b="1" smtClean="0"/>
          </a:p>
          <a:p>
            <a:pPr marL="0" indent="0" algn="ctr" eaLnBrk="1" hangingPunct="1">
              <a:buFontTx/>
              <a:buNone/>
            </a:pPr>
            <a:endParaRPr lang="en-US" altLang="en-US" b="1" smtClean="0"/>
          </a:p>
          <a:p>
            <a:pPr marL="0" indent="0" algn="ctr" eaLnBrk="1" hangingPunct="1">
              <a:buFontTx/>
              <a:buNone/>
            </a:pPr>
            <a:endParaRPr lang="en-US" altLang="en-US" b="1" smtClean="0"/>
          </a:p>
          <a:p>
            <a:pPr marL="0" indent="0" algn="ctr" eaLnBrk="1" hangingPunct="1">
              <a:buFontTx/>
              <a:buNone/>
            </a:pPr>
            <a:endParaRPr lang="en-US" altLang="en-US" b="1" smtClean="0"/>
          </a:p>
          <a:p>
            <a:pPr marL="0" indent="0" algn="ctr" eaLnBrk="1" hangingPunct="1">
              <a:buFontTx/>
              <a:buNone/>
            </a:pPr>
            <a:endParaRPr lang="en-US" altLang="en-US" b="1" smtClean="0"/>
          </a:p>
          <a:p>
            <a:pPr marL="0" indent="0" algn="ctr" eaLnBrk="1" hangingPunct="1">
              <a:buFontTx/>
              <a:buNone/>
            </a:pPr>
            <a:r>
              <a:rPr lang="en-US" altLang="en-US" b="1" smtClean="0"/>
              <a:t>Canada Border Services Agency</a:t>
            </a:r>
          </a:p>
          <a:p>
            <a:pPr marL="0" indent="0" algn="ctr" eaLnBrk="1" hangingPunct="1">
              <a:buFontTx/>
              <a:buNone/>
            </a:pPr>
            <a:r>
              <a:rPr lang="en-US" altLang="en-US" b="1" smtClean="0">
                <a:hlinkClick r:id="rId3"/>
              </a:rPr>
              <a:t>www.cbsa-asfc.gc.ca</a:t>
            </a:r>
            <a:endParaRPr lang="en-US" altLang="en-US" b="1" smtClean="0"/>
          </a:p>
          <a:p>
            <a:pPr marL="0" indent="0" algn="ctr" eaLnBrk="1" hangingPunct="1">
              <a:buFontTx/>
              <a:buNone/>
            </a:pPr>
            <a:endParaRPr lang="en-US" altLang="en-US" b="1" smtClean="0"/>
          </a:p>
        </p:txBody>
      </p:sp>
      <p:pic>
        <p:nvPicPr>
          <p:cNvPr id="145412" name="Picture 4"/>
          <p:cNvPicPr>
            <a:picLocks noChangeAspect="1" noChangeArrowheads="1"/>
          </p:cNvPicPr>
          <p:nvPr/>
        </p:nvPicPr>
        <p:blipFill>
          <a:blip r:embed="rId4" cstate="email">
            <a:extLst>
              <a:ext uri="{28A0092B-C50C-407E-A947-70E740481C1C}">
                <a14:useLocalDpi xmlns:a14="http://schemas.microsoft.com/office/drawing/2010/main"/>
              </a:ext>
            </a:extLst>
          </a:blip>
          <a:srcRect/>
          <a:stretch>
            <a:fillRect/>
          </a:stretch>
        </p:blipFill>
        <p:spPr bwMode="auto">
          <a:xfrm>
            <a:off x="3579813" y="1404938"/>
            <a:ext cx="1908175" cy="2384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2754" name="Title 1"/>
          <p:cNvSpPr>
            <a:spLocks noGrp="1"/>
          </p:cNvSpPr>
          <p:nvPr>
            <p:ph type="title"/>
          </p:nvPr>
        </p:nvSpPr>
        <p:spPr/>
        <p:txBody>
          <a:bodyPr/>
          <a:lstStyle/>
          <a:p>
            <a:r>
              <a:rPr lang="en-CA" smtClean="0"/>
              <a:t>CBSA Operations</a:t>
            </a:r>
          </a:p>
        </p:txBody>
      </p:sp>
      <p:sp>
        <p:nvSpPr>
          <p:cNvPr id="202755" name="Content Placeholder 2"/>
          <p:cNvSpPr>
            <a:spLocks noGrp="1"/>
          </p:cNvSpPr>
          <p:nvPr>
            <p:ph idx="1"/>
          </p:nvPr>
        </p:nvSpPr>
        <p:spPr/>
        <p:txBody>
          <a:bodyPr/>
          <a:lstStyle/>
          <a:p>
            <a:r>
              <a:rPr lang="en-CA" smtClean="0"/>
              <a:t>13,000 employees ( 7,200 uniformed officers)</a:t>
            </a:r>
          </a:p>
          <a:p>
            <a:r>
              <a:rPr lang="en-CA" smtClean="0"/>
              <a:t>1,200 points of service across Canada and 49 international locations</a:t>
            </a:r>
          </a:p>
          <a:p>
            <a:r>
              <a:rPr lang="en-CA" smtClean="0"/>
              <a:t>119 land border crossings</a:t>
            </a:r>
          </a:p>
          <a:p>
            <a:r>
              <a:rPr lang="en-CA" smtClean="0"/>
              <a:t>13 international airports</a:t>
            </a:r>
          </a:p>
          <a:p>
            <a:r>
              <a:rPr lang="en-CA" smtClean="0"/>
              <a:t>Marine operations at major ports</a:t>
            </a:r>
          </a:p>
          <a:p>
            <a:r>
              <a:rPr lang="en-CA" smtClean="0"/>
              <a:t>27 rail sites</a:t>
            </a:r>
          </a:p>
          <a:p>
            <a:r>
              <a:rPr lang="en-CA" smtClean="0"/>
              <a:t>3 international mail processing centers</a:t>
            </a:r>
          </a:p>
        </p:txBody>
      </p:sp>
    </p:spTree>
    <p:extLst>
      <p:ext uri="{BB962C8B-B14F-4D97-AF65-F5344CB8AC3E}">
        <p14:creationId xmlns:p14="http://schemas.microsoft.com/office/powerpoint/2010/main" val="310101893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1186" name="Rectangle 4"/>
          <p:cNvSpPr>
            <a:spLocks noGrp="1" noChangeArrowheads="1"/>
          </p:cNvSpPr>
          <p:nvPr>
            <p:ph type="title"/>
          </p:nvPr>
        </p:nvSpPr>
        <p:spPr/>
        <p:txBody>
          <a:bodyPr/>
          <a:lstStyle/>
          <a:p>
            <a:pPr eaLnBrk="1" hangingPunct="1"/>
            <a:r>
              <a:rPr lang="en-CA" altLang="en-US" smtClean="0"/>
              <a:t>Irregular Migration – Refugee Claims in Canada</a:t>
            </a:r>
            <a:endParaRPr lang="en-US" altLang="en-US" smtClean="0"/>
          </a:p>
        </p:txBody>
      </p:sp>
      <p:graphicFrame>
        <p:nvGraphicFramePr>
          <p:cNvPr id="4" name="Chart 3"/>
          <p:cNvGraphicFramePr>
            <a:graphicFrameLocks/>
          </p:cNvGraphicFramePr>
          <p:nvPr/>
        </p:nvGraphicFramePr>
        <p:xfrm>
          <a:off x="395536" y="1628800"/>
          <a:ext cx="8496944" cy="4608511"/>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81235251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4703"/>
            <a:ext cx="8229600" cy="648073"/>
          </a:xfrm>
        </p:spPr>
        <p:txBody>
          <a:bodyPr anchor="t"/>
          <a:lstStyle/>
          <a:p>
            <a:r>
              <a:rPr lang="en-CA" sz="1800" dirty="0"/>
              <a:t>IRREGULAR MIGRATION – TOP SOURCE </a:t>
            </a:r>
            <a:r>
              <a:rPr lang="en-CA" sz="1800" dirty="0" smtClean="0"/>
              <a:t>COUNTRIES</a:t>
            </a:r>
            <a:br>
              <a:rPr lang="en-CA" sz="1800" dirty="0" smtClean="0"/>
            </a:br>
            <a:r>
              <a:rPr lang="en-CA" sz="1800" dirty="0" smtClean="0"/>
              <a:t>REFUGEE CLAIMS MADE IN CANADA</a:t>
            </a:r>
            <a:br>
              <a:rPr lang="en-CA" sz="1800" dirty="0" smtClean="0"/>
            </a:br>
            <a:r>
              <a:rPr lang="en-CA" sz="1800" dirty="0"/>
              <a:t/>
            </a:r>
            <a:br>
              <a:rPr lang="en-CA" sz="1800" dirty="0"/>
            </a:br>
            <a:endParaRPr lang="en-CA" sz="1800"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965232309"/>
              </p:ext>
            </p:extLst>
          </p:nvPr>
        </p:nvGraphicFramePr>
        <p:xfrm>
          <a:off x="420688" y="1628797"/>
          <a:ext cx="8229600" cy="4104458"/>
        </p:xfrm>
        <a:graphic>
          <a:graphicData uri="http://schemas.openxmlformats.org/drawingml/2006/table">
            <a:tbl>
              <a:tblPr firstRow="1" firstCol="1" bandRow="1">
                <a:tableStyleId>{5C22544A-7EE6-4342-B048-85BDC9FD1C3A}</a:tableStyleId>
              </a:tblPr>
              <a:tblGrid>
                <a:gridCol w="2015552"/>
                <a:gridCol w="727648"/>
                <a:gridCol w="2016802"/>
                <a:gridCol w="726398"/>
                <a:gridCol w="2018051"/>
                <a:gridCol w="725149"/>
              </a:tblGrid>
              <a:tr h="212578">
                <a:tc gridSpan="2">
                  <a:txBody>
                    <a:bodyPr/>
                    <a:lstStyle/>
                    <a:p>
                      <a:pPr algn="ctr">
                        <a:lnSpc>
                          <a:spcPct val="115000"/>
                        </a:lnSpc>
                        <a:spcAft>
                          <a:spcPts val="0"/>
                        </a:spcAft>
                      </a:pPr>
                      <a:r>
                        <a:rPr lang="en-CA" sz="1100" dirty="0">
                          <a:effectLst/>
                        </a:rPr>
                        <a:t>2012</a:t>
                      </a:r>
                      <a:endParaRPr lang="en-CA" sz="1100" dirty="0">
                        <a:effectLst/>
                        <a:latin typeface="Calibri"/>
                        <a:ea typeface="Calibri"/>
                        <a:cs typeface="Times New Roman"/>
                      </a:endParaRPr>
                    </a:p>
                  </a:txBody>
                  <a:tcPr marL="67456" marR="67456" marT="0" marB="0"/>
                </a:tc>
                <a:tc hMerge="1">
                  <a:txBody>
                    <a:bodyPr/>
                    <a:lstStyle/>
                    <a:p>
                      <a:endParaRPr lang="en-CA"/>
                    </a:p>
                  </a:txBody>
                  <a:tcPr/>
                </a:tc>
                <a:tc gridSpan="2">
                  <a:txBody>
                    <a:bodyPr/>
                    <a:lstStyle/>
                    <a:p>
                      <a:pPr algn="ctr">
                        <a:lnSpc>
                          <a:spcPct val="115000"/>
                        </a:lnSpc>
                        <a:spcAft>
                          <a:spcPts val="0"/>
                        </a:spcAft>
                      </a:pPr>
                      <a:r>
                        <a:rPr lang="en-CA" sz="1100">
                          <a:effectLst/>
                        </a:rPr>
                        <a:t>2013</a:t>
                      </a:r>
                      <a:endParaRPr lang="en-CA" sz="1100">
                        <a:effectLst/>
                        <a:latin typeface="Calibri"/>
                        <a:ea typeface="Calibri"/>
                        <a:cs typeface="Times New Roman"/>
                      </a:endParaRPr>
                    </a:p>
                  </a:txBody>
                  <a:tcPr marL="67456" marR="67456" marT="0" marB="0"/>
                </a:tc>
                <a:tc hMerge="1">
                  <a:txBody>
                    <a:bodyPr/>
                    <a:lstStyle/>
                    <a:p>
                      <a:endParaRPr lang="en-CA"/>
                    </a:p>
                  </a:txBody>
                  <a:tcPr/>
                </a:tc>
                <a:tc gridSpan="2">
                  <a:txBody>
                    <a:bodyPr/>
                    <a:lstStyle/>
                    <a:p>
                      <a:pPr algn="ctr">
                        <a:lnSpc>
                          <a:spcPct val="115000"/>
                        </a:lnSpc>
                        <a:spcAft>
                          <a:spcPts val="0"/>
                        </a:spcAft>
                      </a:pPr>
                      <a:r>
                        <a:rPr lang="en-CA" sz="1100" dirty="0">
                          <a:effectLst/>
                        </a:rPr>
                        <a:t>January – November </a:t>
                      </a:r>
                      <a:r>
                        <a:rPr lang="en-CA" sz="1100" dirty="0" smtClean="0">
                          <a:effectLst/>
                        </a:rPr>
                        <a:t>12, </a:t>
                      </a:r>
                      <a:r>
                        <a:rPr lang="en-CA" sz="1100" dirty="0">
                          <a:effectLst/>
                        </a:rPr>
                        <a:t>2014</a:t>
                      </a:r>
                      <a:endParaRPr lang="en-CA" sz="1100" dirty="0">
                        <a:effectLst/>
                        <a:latin typeface="Calibri"/>
                        <a:ea typeface="Calibri"/>
                        <a:cs typeface="Times New Roman"/>
                      </a:endParaRPr>
                    </a:p>
                  </a:txBody>
                  <a:tcPr marL="67456" marR="67456" marT="0" marB="0"/>
                </a:tc>
                <a:tc hMerge="1">
                  <a:txBody>
                    <a:bodyPr/>
                    <a:lstStyle/>
                    <a:p>
                      <a:endParaRPr lang="en-CA"/>
                    </a:p>
                  </a:txBody>
                  <a:tcPr/>
                </a:tc>
              </a:tr>
              <a:tr h="506371">
                <a:tc>
                  <a:txBody>
                    <a:bodyPr/>
                    <a:lstStyle/>
                    <a:p>
                      <a:pPr algn="ctr">
                        <a:lnSpc>
                          <a:spcPct val="115000"/>
                        </a:lnSpc>
                        <a:spcAft>
                          <a:spcPts val="0"/>
                        </a:spcAft>
                      </a:pPr>
                      <a:r>
                        <a:rPr lang="en-CA" sz="1100" dirty="0">
                          <a:effectLst/>
                        </a:rPr>
                        <a:t>Country</a:t>
                      </a:r>
                      <a:endParaRPr lang="en-CA" sz="1100" dirty="0">
                        <a:effectLst/>
                        <a:latin typeface="Calibri"/>
                        <a:ea typeface="Calibri"/>
                        <a:cs typeface="Times New Roman"/>
                      </a:endParaRPr>
                    </a:p>
                  </a:txBody>
                  <a:tcPr marL="67456" marR="67456" marT="0" marB="0"/>
                </a:tc>
                <a:tc>
                  <a:txBody>
                    <a:bodyPr/>
                    <a:lstStyle/>
                    <a:p>
                      <a:pPr algn="ctr">
                        <a:lnSpc>
                          <a:spcPct val="115000"/>
                        </a:lnSpc>
                        <a:spcAft>
                          <a:spcPts val="0"/>
                        </a:spcAft>
                      </a:pPr>
                      <a:r>
                        <a:rPr lang="en-CA" sz="1100" b="1" dirty="0">
                          <a:effectLst/>
                        </a:rPr>
                        <a:t>No. of Claims</a:t>
                      </a:r>
                      <a:endParaRPr lang="en-CA" sz="1100" b="1" dirty="0">
                        <a:effectLst/>
                        <a:latin typeface="Calibri"/>
                        <a:ea typeface="Calibri"/>
                        <a:cs typeface="Times New Roman"/>
                      </a:endParaRPr>
                    </a:p>
                  </a:txBody>
                  <a:tcPr marL="67456" marR="67456" marT="0" marB="0"/>
                </a:tc>
                <a:tc>
                  <a:txBody>
                    <a:bodyPr/>
                    <a:lstStyle/>
                    <a:p>
                      <a:pPr algn="ctr">
                        <a:lnSpc>
                          <a:spcPct val="115000"/>
                        </a:lnSpc>
                        <a:spcAft>
                          <a:spcPts val="0"/>
                        </a:spcAft>
                      </a:pPr>
                      <a:r>
                        <a:rPr lang="en-CA" sz="1100" b="1" dirty="0">
                          <a:effectLst/>
                        </a:rPr>
                        <a:t>Country</a:t>
                      </a:r>
                      <a:endParaRPr lang="en-CA" sz="1100" b="1" dirty="0">
                        <a:effectLst/>
                        <a:latin typeface="Calibri"/>
                        <a:ea typeface="Calibri"/>
                        <a:cs typeface="Times New Roman"/>
                      </a:endParaRPr>
                    </a:p>
                  </a:txBody>
                  <a:tcPr marL="67456" marR="67456" marT="0" marB="0"/>
                </a:tc>
                <a:tc>
                  <a:txBody>
                    <a:bodyPr/>
                    <a:lstStyle/>
                    <a:p>
                      <a:pPr algn="ctr">
                        <a:lnSpc>
                          <a:spcPct val="115000"/>
                        </a:lnSpc>
                        <a:spcAft>
                          <a:spcPts val="0"/>
                        </a:spcAft>
                      </a:pPr>
                      <a:r>
                        <a:rPr lang="en-CA" sz="1100" b="1" dirty="0">
                          <a:effectLst/>
                        </a:rPr>
                        <a:t>No. of Claims</a:t>
                      </a:r>
                      <a:endParaRPr lang="en-CA" sz="1100" b="1" dirty="0">
                        <a:effectLst/>
                        <a:latin typeface="Calibri"/>
                        <a:ea typeface="Calibri"/>
                        <a:cs typeface="Times New Roman"/>
                      </a:endParaRPr>
                    </a:p>
                  </a:txBody>
                  <a:tcPr marL="67456" marR="67456" marT="0" marB="0"/>
                </a:tc>
                <a:tc>
                  <a:txBody>
                    <a:bodyPr/>
                    <a:lstStyle/>
                    <a:p>
                      <a:pPr algn="ctr">
                        <a:lnSpc>
                          <a:spcPct val="115000"/>
                        </a:lnSpc>
                        <a:spcAft>
                          <a:spcPts val="0"/>
                        </a:spcAft>
                      </a:pPr>
                      <a:r>
                        <a:rPr lang="en-CA" sz="1100" b="1" dirty="0">
                          <a:effectLst/>
                        </a:rPr>
                        <a:t>Country</a:t>
                      </a:r>
                      <a:endParaRPr lang="en-CA" sz="1100" b="1" dirty="0">
                        <a:effectLst/>
                        <a:latin typeface="Calibri"/>
                        <a:ea typeface="Calibri"/>
                        <a:cs typeface="Times New Roman"/>
                      </a:endParaRPr>
                    </a:p>
                  </a:txBody>
                  <a:tcPr marL="67456" marR="67456" marT="0" marB="0"/>
                </a:tc>
                <a:tc>
                  <a:txBody>
                    <a:bodyPr/>
                    <a:lstStyle/>
                    <a:p>
                      <a:pPr algn="ctr">
                        <a:lnSpc>
                          <a:spcPct val="115000"/>
                        </a:lnSpc>
                        <a:spcAft>
                          <a:spcPts val="0"/>
                        </a:spcAft>
                      </a:pPr>
                      <a:r>
                        <a:rPr lang="en-CA" sz="1100" b="1" dirty="0">
                          <a:effectLst/>
                        </a:rPr>
                        <a:t>No. of Claims</a:t>
                      </a:r>
                      <a:endParaRPr lang="en-CA" sz="1100" b="1" dirty="0">
                        <a:effectLst/>
                        <a:latin typeface="Calibri"/>
                        <a:ea typeface="Calibri"/>
                        <a:cs typeface="Times New Roman"/>
                      </a:endParaRPr>
                    </a:p>
                  </a:txBody>
                  <a:tcPr marL="67456" marR="67456" marT="0" marB="0"/>
                </a:tc>
              </a:tr>
              <a:tr h="244785">
                <a:tc>
                  <a:txBody>
                    <a:bodyPr/>
                    <a:lstStyle/>
                    <a:p>
                      <a:pPr>
                        <a:lnSpc>
                          <a:spcPct val="115000"/>
                        </a:lnSpc>
                        <a:spcAft>
                          <a:spcPts val="0"/>
                        </a:spcAft>
                      </a:pPr>
                      <a:r>
                        <a:rPr lang="en-CA" sz="1100" dirty="0">
                          <a:effectLst/>
                        </a:rPr>
                        <a:t>Hungary</a:t>
                      </a:r>
                      <a:endParaRPr lang="en-CA" sz="1100" dirty="0">
                        <a:effectLst/>
                        <a:latin typeface="Calibri"/>
                        <a:ea typeface="Calibri"/>
                        <a:cs typeface="Times New Roman"/>
                      </a:endParaRPr>
                    </a:p>
                  </a:txBody>
                  <a:tcPr marL="67456" marR="67456" marT="0" marB="0"/>
                </a:tc>
                <a:tc>
                  <a:txBody>
                    <a:bodyPr/>
                    <a:lstStyle/>
                    <a:p>
                      <a:pPr algn="ctr">
                        <a:lnSpc>
                          <a:spcPct val="115000"/>
                        </a:lnSpc>
                        <a:spcAft>
                          <a:spcPts val="0"/>
                        </a:spcAft>
                      </a:pPr>
                      <a:r>
                        <a:rPr lang="en-CA" sz="1100">
                          <a:effectLst/>
                        </a:rPr>
                        <a:t>1880</a:t>
                      </a:r>
                      <a:endParaRPr lang="en-CA" sz="1100">
                        <a:effectLst/>
                        <a:latin typeface="Calibri"/>
                        <a:ea typeface="Calibri"/>
                        <a:cs typeface="Times New Roman"/>
                      </a:endParaRPr>
                    </a:p>
                  </a:txBody>
                  <a:tcPr marL="67456" marR="67456" marT="0" marB="0"/>
                </a:tc>
                <a:tc>
                  <a:txBody>
                    <a:bodyPr/>
                    <a:lstStyle/>
                    <a:p>
                      <a:pPr>
                        <a:lnSpc>
                          <a:spcPct val="115000"/>
                        </a:lnSpc>
                        <a:spcAft>
                          <a:spcPts val="0"/>
                        </a:spcAft>
                      </a:pPr>
                      <a:r>
                        <a:rPr lang="en-CA" sz="1100" b="1" dirty="0">
                          <a:effectLst/>
                        </a:rPr>
                        <a:t>China</a:t>
                      </a:r>
                      <a:endParaRPr lang="en-CA" sz="1100" b="1" dirty="0">
                        <a:effectLst/>
                        <a:latin typeface="Calibri"/>
                        <a:ea typeface="Calibri"/>
                        <a:cs typeface="Times New Roman"/>
                      </a:endParaRPr>
                    </a:p>
                  </a:txBody>
                  <a:tcPr marL="67456" marR="67456" marT="0" marB="0"/>
                </a:tc>
                <a:tc>
                  <a:txBody>
                    <a:bodyPr/>
                    <a:lstStyle/>
                    <a:p>
                      <a:pPr algn="ctr">
                        <a:lnSpc>
                          <a:spcPct val="115000"/>
                        </a:lnSpc>
                        <a:spcAft>
                          <a:spcPts val="0"/>
                        </a:spcAft>
                      </a:pPr>
                      <a:r>
                        <a:rPr lang="en-CA" sz="1100">
                          <a:effectLst/>
                        </a:rPr>
                        <a:t>761</a:t>
                      </a:r>
                      <a:endParaRPr lang="en-CA" sz="1100">
                        <a:effectLst/>
                        <a:latin typeface="Calibri"/>
                        <a:ea typeface="Calibri"/>
                        <a:cs typeface="Times New Roman"/>
                      </a:endParaRPr>
                    </a:p>
                  </a:txBody>
                  <a:tcPr marL="67456" marR="67456" marT="0" marB="0"/>
                </a:tc>
                <a:tc>
                  <a:txBody>
                    <a:bodyPr/>
                    <a:lstStyle/>
                    <a:p>
                      <a:pPr>
                        <a:lnSpc>
                          <a:spcPct val="115000"/>
                        </a:lnSpc>
                        <a:spcAft>
                          <a:spcPts val="0"/>
                        </a:spcAft>
                      </a:pPr>
                      <a:r>
                        <a:rPr lang="en-CA" sz="1100" b="1" dirty="0">
                          <a:effectLst/>
                        </a:rPr>
                        <a:t>China</a:t>
                      </a:r>
                      <a:endParaRPr lang="en-CA" sz="1100" b="1" dirty="0">
                        <a:effectLst/>
                        <a:latin typeface="Calibri"/>
                        <a:ea typeface="Calibri"/>
                        <a:cs typeface="Times New Roman"/>
                      </a:endParaRPr>
                    </a:p>
                  </a:txBody>
                  <a:tcPr marL="67456" marR="67456" marT="0" marB="0"/>
                </a:tc>
                <a:tc>
                  <a:txBody>
                    <a:bodyPr/>
                    <a:lstStyle/>
                    <a:p>
                      <a:pPr algn="ctr">
                        <a:lnSpc>
                          <a:spcPct val="115000"/>
                        </a:lnSpc>
                        <a:spcAft>
                          <a:spcPts val="0"/>
                        </a:spcAft>
                      </a:pPr>
                      <a:r>
                        <a:rPr lang="en-CA" sz="1100">
                          <a:effectLst/>
                        </a:rPr>
                        <a:t>942</a:t>
                      </a:r>
                      <a:endParaRPr lang="en-CA" sz="1100">
                        <a:effectLst/>
                        <a:latin typeface="Calibri"/>
                        <a:ea typeface="Calibri"/>
                        <a:cs typeface="Times New Roman"/>
                      </a:endParaRPr>
                    </a:p>
                  </a:txBody>
                  <a:tcPr marL="67456" marR="67456" marT="0" marB="0"/>
                </a:tc>
              </a:tr>
              <a:tr h="244785">
                <a:tc>
                  <a:txBody>
                    <a:bodyPr/>
                    <a:lstStyle/>
                    <a:p>
                      <a:pPr>
                        <a:lnSpc>
                          <a:spcPct val="115000"/>
                        </a:lnSpc>
                        <a:spcAft>
                          <a:spcPts val="0"/>
                        </a:spcAft>
                      </a:pPr>
                      <a:r>
                        <a:rPr lang="en-CA" sz="1100" dirty="0">
                          <a:effectLst/>
                        </a:rPr>
                        <a:t>China</a:t>
                      </a:r>
                      <a:endParaRPr lang="en-CA" sz="1100" dirty="0">
                        <a:effectLst/>
                        <a:latin typeface="Calibri"/>
                        <a:ea typeface="Calibri"/>
                        <a:cs typeface="Times New Roman"/>
                      </a:endParaRPr>
                    </a:p>
                  </a:txBody>
                  <a:tcPr marL="67456" marR="67456" marT="0" marB="0"/>
                </a:tc>
                <a:tc>
                  <a:txBody>
                    <a:bodyPr/>
                    <a:lstStyle/>
                    <a:p>
                      <a:pPr algn="ctr">
                        <a:lnSpc>
                          <a:spcPct val="115000"/>
                        </a:lnSpc>
                        <a:spcAft>
                          <a:spcPts val="0"/>
                        </a:spcAft>
                      </a:pPr>
                      <a:r>
                        <a:rPr lang="en-CA" sz="1100">
                          <a:effectLst/>
                        </a:rPr>
                        <a:t>1664</a:t>
                      </a:r>
                      <a:endParaRPr lang="en-CA" sz="1100">
                        <a:effectLst/>
                        <a:latin typeface="Calibri"/>
                        <a:ea typeface="Calibri"/>
                        <a:cs typeface="Times New Roman"/>
                      </a:endParaRPr>
                    </a:p>
                  </a:txBody>
                  <a:tcPr marL="67456" marR="67456" marT="0" marB="0"/>
                </a:tc>
                <a:tc>
                  <a:txBody>
                    <a:bodyPr/>
                    <a:lstStyle/>
                    <a:p>
                      <a:pPr>
                        <a:lnSpc>
                          <a:spcPct val="115000"/>
                        </a:lnSpc>
                        <a:spcAft>
                          <a:spcPts val="0"/>
                        </a:spcAft>
                      </a:pPr>
                      <a:r>
                        <a:rPr lang="en-CA" sz="1100" b="1" dirty="0">
                          <a:effectLst/>
                        </a:rPr>
                        <a:t>Pakistan</a:t>
                      </a:r>
                      <a:endParaRPr lang="en-CA" sz="1100" b="1" dirty="0">
                        <a:effectLst/>
                        <a:latin typeface="Calibri"/>
                        <a:ea typeface="Calibri"/>
                        <a:cs typeface="Times New Roman"/>
                      </a:endParaRPr>
                    </a:p>
                  </a:txBody>
                  <a:tcPr marL="67456" marR="67456" marT="0" marB="0"/>
                </a:tc>
                <a:tc>
                  <a:txBody>
                    <a:bodyPr/>
                    <a:lstStyle/>
                    <a:p>
                      <a:pPr algn="ctr">
                        <a:lnSpc>
                          <a:spcPct val="115000"/>
                        </a:lnSpc>
                        <a:spcAft>
                          <a:spcPts val="0"/>
                        </a:spcAft>
                      </a:pPr>
                      <a:r>
                        <a:rPr lang="en-CA" sz="1100">
                          <a:effectLst/>
                        </a:rPr>
                        <a:t>630</a:t>
                      </a:r>
                      <a:endParaRPr lang="en-CA" sz="1100">
                        <a:effectLst/>
                        <a:latin typeface="Calibri"/>
                        <a:ea typeface="Calibri"/>
                        <a:cs typeface="Times New Roman"/>
                      </a:endParaRPr>
                    </a:p>
                  </a:txBody>
                  <a:tcPr marL="67456" marR="67456" marT="0" marB="0"/>
                </a:tc>
                <a:tc>
                  <a:txBody>
                    <a:bodyPr/>
                    <a:lstStyle/>
                    <a:p>
                      <a:pPr>
                        <a:lnSpc>
                          <a:spcPct val="115000"/>
                        </a:lnSpc>
                        <a:spcAft>
                          <a:spcPts val="0"/>
                        </a:spcAft>
                      </a:pPr>
                      <a:r>
                        <a:rPr lang="en-CA" sz="1100" b="1" dirty="0">
                          <a:effectLst/>
                        </a:rPr>
                        <a:t>Pakistan</a:t>
                      </a:r>
                      <a:endParaRPr lang="en-CA" sz="1100" b="1" dirty="0">
                        <a:effectLst/>
                        <a:latin typeface="Calibri"/>
                        <a:ea typeface="Calibri"/>
                        <a:cs typeface="Times New Roman"/>
                      </a:endParaRPr>
                    </a:p>
                  </a:txBody>
                  <a:tcPr marL="67456" marR="67456" marT="0" marB="0"/>
                </a:tc>
                <a:tc>
                  <a:txBody>
                    <a:bodyPr/>
                    <a:lstStyle/>
                    <a:p>
                      <a:pPr algn="ctr">
                        <a:lnSpc>
                          <a:spcPct val="115000"/>
                        </a:lnSpc>
                        <a:spcAft>
                          <a:spcPts val="0"/>
                        </a:spcAft>
                      </a:pPr>
                      <a:r>
                        <a:rPr lang="en-CA" sz="1100">
                          <a:effectLst/>
                        </a:rPr>
                        <a:t>648</a:t>
                      </a:r>
                      <a:endParaRPr lang="en-CA" sz="1100">
                        <a:effectLst/>
                        <a:latin typeface="Calibri"/>
                        <a:ea typeface="Calibri"/>
                        <a:cs typeface="Times New Roman"/>
                      </a:endParaRPr>
                    </a:p>
                  </a:txBody>
                  <a:tcPr marL="67456" marR="67456" marT="0" marB="0"/>
                </a:tc>
              </a:tr>
              <a:tr h="244785">
                <a:tc>
                  <a:txBody>
                    <a:bodyPr/>
                    <a:lstStyle/>
                    <a:p>
                      <a:pPr>
                        <a:lnSpc>
                          <a:spcPct val="115000"/>
                        </a:lnSpc>
                        <a:spcAft>
                          <a:spcPts val="0"/>
                        </a:spcAft>
                      </a:pPr>
                      <a:r>
                        <a:rPr lang="en-CA" sz="1100" dirty="0">
                          <a:effectLst/>
                        </a:rPr>
                        <a:t>Croatia</a:t>
                      </a:r>
                      <a:endParaRPr lang="en-CA" sz="1100" dirty="0">
                        <a:effectLst/>
                        <a:latin typeface="Calibri"/>
                        <a:ea typeface="Calibri"/>
                        <a:cs typeface="Times New Roman"/>
                      </a:endParaRPr>
                    </a:p>
                  </a:txBody>
                  <a:tcPr marL="67456" marR="67456" marT="0" marB="0"/>
                </a:tc>
                <a:tc>
                  <a:txBody>
                    <a:bodyPr/>
                    <a:lstStyle/>
                    <a:p>
                      <a:pPr algn="ctr">
                        <a:lnSpc>
                          <a:spcPct val="115000"/>
                        </a:lnSpc>
                        <a:spcAft>
                          <a:spcPts val="0"/>
                        </a:spcAft>
                      </a:pPr>
                      <a:r>
                        <a:rPr lang="en-CA" sz="1100">
                          <a:effectLst/>
                        </a:rPr>
                        <a:t>893</a:t>
                      </a:r>
                      <a:endParaRPr lang="en-CA" sz="1100">
                        <a:effectLst/>
                        <a:latin typeface="Calibri"/>
                        <a:ea typeface="Calibri"/>
                        <a:cs typeface="Times New Roman"/>
                      </a:endParaRPr>
                    </a:p>
                  </a:txBody>
                  <a:tcPr marL="67456" marR="67456" marT="0" marB="0"/>
                </a:tc>
                <a:tc>
                  <a:txBody>
                    <a:bodyPr/>
                    <a:lstStyle/>
                    <a:p>
                      <a:pPr>
                        <a:lnSpc>
                          <a:spcPct val="115000"/>
                        </a:lnSpc>
                        <a:spcAft>
                          <a:spcPts val="0"/>
                        </a:spcAft>
                      </a:pPr>
                      <a:r>
                        <a:rPr lang="en-CA" sz="1100" b="1" dirty="0">
                          <a:effectLst/>
                        </a:rPr>
                        <a:t>Colombia</a:t>
                      </a:r>
                      <a:endParaRPr lang="en-CA" sz="1100" b="1" dirty="0">
                        <a:effectLst/>
                        <a:latin typeface="Calibri"/>
                        <a:ea typeface="Calibri"/>
                        <a:cs typeface="Times New Roman"/>
                      </a:endParaRPr>
                    </a:p>
                  </a:txBody>
                  <a:tcPr marL="67456" marR="67456" marT="0" marB="0"/>
                </a:tc>
                <a:tc>
                  <a:txBody>
                    <a:bodyPr/>
                    <a:lstStyle/>
                    <a:p>
                      <a:pPr algn="ctr">
                        <a:lnSpc>
                          <a:spcPct val="115000"/>
                        </a:lnSpc>
                        <a:spcAft>
                          <a:spcPts val="0"/>
                        </a:spcAft>
                      </a:pPr>
                      <a:r>
                        <a:rPr lang="en-CA" sz="1100">
                          <a:effectLst/>
                        </a:rPr>
                        <a:t>597</a:t>
                      </a:r>
                      <a:endParaRPr lang="en-CA" sz="1100">
                        <a:effectLst/>
                        <a:latin typeface="Calibri"/>
                        <a:ea typeface="Calibri"/>
                        <a:cs typeface="Times New Roman"/>
                      </a:endParaRPr>
                    </a:p>
                  </a:txBody>
                  <a:tcPr marL="67456" marR="67456" marT="0" marB="0"/>
                </a:tc>
                <a:tc>
                  <a:txBody>
                    <a:bodyPr/>
                    <a:lstStyle/>
                    <a:p>
                      <a:pPr>
                        <a:lnSpc>
                          <a:spcPct val="115000"/>
                        </a:lnSpc>
                        <a:spcAft>
                          <a:spcPts val="0"/>
                        </a:spcAft>
                      </a:pPr>
                      <a:r>
                        <a:rPr lang="en-CA" sz="1100" b="1" dirty="0">
                          <a:effectLst/>
                        </a:rPr>
                        <a:t>Syria</a:t>
                      </a:r>
                      <a:endParaRPr lang="en-CA" sz="1100" b="1" dirty="0">
                        <a:effectLst/>
                        <a:latin typeface="Calibri"/>
                        <a:ea typeface="Calibri"/>
                        <a:cs typeface="Times New Roman"/>
                      </a:endParaRPr>
                    </a:p>
                  </a:txBody>
                  <a:tcPr marL="67456" marR="67456" marT="0" marB="0"/>
                </a:tc>
                <a:tc>
                  <a:txBody>
                    <a:bodyPr/>
                    <a:lstStyle/>
                    <a:p>
                      <a:pPr algn="ctr">
                        <a:lnSpc>
                          <a:spcPct val="115000"/>
                        </a:lnSpc>
                        <a:spcAft>
                          <a:spcPts val="0"/>
                        </a:spcAft>
                      </a:pPr>
                      <a:r>
                        <a:rPr lang="en-CA" sz="1100">
                          <a:effectLst/>
                        </a:rPr>
                        <a:t>476</a:t>
                      </a:r>
                      <a:endParaRPr lang="en-CA" sz="1100">
                        <a:effectLst/>
                        <a:latin typeface="Calibri"/>
                        <a:ea typeface="Calibri"/>
                        <a:cs typeface="Times New Roman"/>
                      </a:endParaRPr>
                    </a:p>
                  </a:txBody>
                  <a:tcPr marL="67456" marR="67456" marT="0" marB="0"/>
                </a:tc>
              </a:tr>
              <a:tr h="244785">
                <a:tc>
                  <a:txBody>
                    <a:bodyPr/>
                    <a:lstStyle/>
                    <a:p>
                      <a:pPr>
                        <a:lnSpc>
                          <a:spcPct val="115000"/>
                        </a:lnSpc>
                        <a:spcAft>
                          <a:spcPts val="0"/>
                        </a:spcAft>
                      </a:pPr>
                      <a:r>
                        <a:rPr lang="en-CA" sz="1100" dirty="0">
                          <a:effectLst/>
                        </a:rPr>
                        <a:t>Pakistan</a:t>
                      </a:r>
                      <a:endParaRPr lang="en-CA" sz="1100" dirty="0">
                        <a:effectLst/>
                        <a:latin typeface="Calibri"/>
                        <a:ea typeface="Calibri"/>
                        <a:cs typeface="Times New Roman"/>
                      </a:endParaRPr>
                    </a:p>
                  </a:txBody>
                  <a:tcPr marL="67456" marR="67456" marT="0" marB="0"/>
                </a:tc>
                <a:tc>
                  <a:txBody>
                    <a:bodyPr/>
                    <a:lstStyle/>
                    <a:p>
                      <a:pPr algn="ctr">
                        <a:lnSpc>
                          <a:spcPct val="115000"/>
                        </a:lnSpc>
                        <a:spcAft>
                          <a:spcPts val="0"/>
                        </a:spcAft>
                      </a:pPr>
                      <a:r>
                        <a:rPr lang="en-CA" sz="1100">
                          <a:effectLst/>
                        </a:rPr>
                        <a:t>862</a:t>
                      </a:r>
                      <a:endParaRPr lang="en-CA" sz="1100">
                        <a:effectLst/>
                        <a:latin typeface="Calibri"/>
                        <a:ea typeface="Calibri"/>
                        <a:cs typeface="Times New Roman"/>
                      </a:endParaRPr>
                    </a:p>
                  </a:txBody>
                  <a:tcPr marL="67456" marR="67456" marT="0" marB="0"/>
                </a:tc>
                <a:tc>
                  <a:txBody>
                    <a:bodyPr/>
                    <a:lstStyle/>
                    <a:p>
                      <a:pPr>
                        <a:lnSpc>
                          <a:spcPct val="115000"/>
                        </a:lnSpc>
                        <a:spcAft>
                          <a:spcPts val="0"/>
                        </a:spcAft>
                      </a:pPr>
                      <a:r>
                        <a:rPr lang="en-CA" sz="1100" b="1" dirty="0">
                          <a:effectLst/>
                        </a:rPr>
                        <a:t>Syria</a:t>
                      </a:r>
                      <a:endParaRPr lang="en-CA" sz="1100" b="1" dirty="0">
                        <a:effectLst/>
                        <a:latin typeface="Calibri"/>
                        <a:ea typeface="Calibri"/>
                        <a:cs typeface="Times New Roman"/>
                      </a:endParaRPr>
                    </a:p>
                  </a:txBody>
                  <a:tcPr marL="67456" marR="67456" marT="0" marB="0"/>
                </a:tc>
                <a:tc>
                  <a:txBody>
                    <a:bodyPr/>
                    <a:lstStyle/>
                    <a:p>
                      <a:pPr algn="ctr">
                        <a:lnSpc>
                          <a:spcPct val="115000"/>
                        </a:lnSpc>
                        <a:spcAft>
                          <a:spcPts val="0"/>
                        </a:spcAft>
                      </a:pPr>
                      <a:r>
                        <a:rPr lang="en-CA" sz="1100">
                          <a:effectLst/>
                        </a:rPr>
                        <a:t>493</a:t>
                      </a:r>
                      <a:endParaRPr lang="en-CA" sz="1100">
                        <a:effectLst/>
                        <a:latin typeface="Calibri"/>
                        <a:ea typeface="Calibri"/>
                        <a:cs typeface="Times New Roman"/>
                      </a:endParaRPr>
                    </a:p>
                  </a:txBody>
                  <a:tcPr marL="67456" marR="67456" marT="0" marB="0"/>
                </a:tc>
                <a:tc>
                  <a:txBody>
                    <a:bodyPr/>
                    <a:lstStyle/>
                    <a:p>
                      <a:pPr>
                        <a:lnSpc>
                          <a:spcPct val="115000"/>
                        </a:lnSpc>
                        <a:spcAft>
                          <a:spcPts val="0"/>
                        </a:spcAft>
                      </a:pPr>
                      <a:r>
                        <a:rPr lang="en-CA" sz="1100" b="1" dirty="0">
                          <a:effectLst/>
                        </a:rPr>
                        <a:t>Colombia</a:t>
                      </a:r>
                      <a:endParaRPr lang="en-CA" sz="1100" b="1" dirty="0">
                        <a:effectLst/>
                        <a:latin typeface="Calibri"/>
                        <a:ea typeface="Calibri"/>
                        <a:cs typeface="Times New Roman"/>
                      </a:endParaRPr>
                    </a:p>
                  </a:txBody>
                  <a:tcPr marL="67456" marR="67456" marT="0" marB="0"/>
                </a:tc>
                <a:tc>
                  <a:txBody>
                    <a:bodyPr/>
                    <a:lstStyle/>
                    <a:p>
                      <a:pPr algn="ctr">
                        <a:lnSpc>
                          <a:spcPct val="115000"/>
                        </a:lnSpc>
                        <a:spcAft>
                          <a:spcPts val="0"/>
                        </a:spcAft>
                      </a:pPr>
                      <a:r>
                        <a:rPr lang="en-CA" sz="1100">
                          <a:effectLst/>
                        </a:rPr>
                        <a:t>463</a:t>
                      </a:r>
                      <a:endParaRPr lang="en-CA" sz="1100">
                        <a:effectLst/>
                        <a:latin typeface="Calibri"/>
                        <a:ea typeface="Calibri"/>
                        <a:cs typeface="Times New Roman"/>
                      </a:endParaRPr>
                    </a:p>
                  </a:txBody>
                  <a:tcPr marL="67456" marR="67456" marT="0" marB="0"/>
                </a:tc>
              </a:tr>
              <a:tr h="244785">
                <a:tc>
                  <a:txBody>
                    <a:bodyPr/>
                    <a:lstStyle/>
                    <a:p>
                      <a:pPr>
                        <a:lnSpc>
                          <a:spcPct val="115000"/>
                        </a:lnSpc>
                        <a:spcAft>
                          <a:spcPts val="0"/>
                        </a:spcAft>
                      </a:pPr>
                      <a:r>
                        <a:rPr lang="en-CA" sz="1100" dirty="0">
                          <a:effectLst/>
                        </a:rPr>
                        <a:t>North Korea</a:t>
                      </a:r>
                      <a:endParaRPr lang="en-CA" sz="1100" dirty="0">
                        <a:effectLst/>
                        <a:latin typeface="Calibri"/>
                        <a:ea typeface="Calibri"/>
                        <a:cs typeface="Times New Roman"/>
                      </a:endParaRPr>
                    </a:p>
                  </a:txBody>
                  <a:tcPr marL="67456" marR="67456" marT="0" marB="0"/>
                </a:tc>
                <a:tc>
                  <a:txBody>
                    <a:bodyPr/>
                    <a:lstStyle/>
                    <a:p>
                      <a:pPr algn="ctr">
                        <a:lnSpc>
                          <a:spcPct val="115000"/>
                        </a:lnSpc>
                        <a:spcAft>
                          <a:spcPts val="0"/>
                        </a:spcAft>
                      </a:pPr>
                      <a:r>
                        <a:rPr lang="en-CA" sz="1100">
                          <a:effectLst/>
                        </a:rPr>
                        <a:t>723</a:t>
                      </a:r>
                      <a:endParaRPr lang="en-CA" sz="1100">
                        <a:effectLst/>
                        <a:latin typeface="Calibri"/>
                        <a:ea typeface="Calibri"/>
                        <a:cs typeface="Times New Roman"/>
                      </a:endParaRPr>
                    </a:p>
                  </a:txBody>
                  <a:tcPr marL="67456" marR="67456" marT="0" marB="0"/>
                </a:tc>
                <a:tc>
                  <a:txBody>
                    <a:bodyPr/>
                    <a:lstStyle/>
                    <a:p>
                      <a:pPr>
                        <a:lnSpc>
                          <a:spcPct val="115000"/>
                        </a:lnSpc>
                        <a:spcAft>
                          <a:spcPts val="0"/>
                        </a:spcAft>
                      </a:pPr>
                      <a:r>
                        <a:rPr lang="en-CA" sz="1100" b="1" dirty="0">
                          <a:effectLst/>
                        </a:rPr>
                        <a:t>Nigeria</a:t>
                      </a:r>
                      <a:endParaRPr lang="en-CA" sz="1100" b="1" dirty="0">
                        <a:effectLst/>
                        <a:latin typeface="Calibri"/>
                        <a:ea typeface="Calibri"/>
                        <a:cs typeface="Times New Roman"/>
                      </a:endParaRPr>
                    </a:p>
                  </a:txBody>
                  <a:tcPr marL="67456" marR="67456" marT="0" marB="0"/>
                </a:tc>
                <a:tc>
                  <a:txBody>
                    <a:bodyPr/>
                    <a:lstStyle/>
                    <a:p>
                      <a:pPr algn="ctr">
                        <a:lnSpc>
                          <a:spcPct val="115000"/>
                        </a:lnSpc>
                        <a:spcAft>
                          <a:spcPts val="0"/>
                        </a:spcAft>
                      </a:pPr>
                      <a:r>
                        <a:rPr lang="en-CA" sz="1100">
                          <a:effectLst/>
                        </a:rPr>
                        <a:t>468</a:t>
                      </a:r>
                      <a:endParaRPr lang="en-CA" sz="1100">
                        <a:effectLst/>
                        <a:latin typeface="Calibri"/>
                        <a:ea typeface="Calibri"/>
                        <a:cs typeface="Times New Roman"/>
                      </a:endParaRPr>
                    </a:p>
                  </a:txBody>
                  <a:tcPr marL="67456" marR="67456" marT="0" marB="0"/>
                </a:tc>
                <a:tc>
                  <a:txBody>
                    <a:bodyPr/>
                    <a:lstStyle/>
                    <a:p>
                      <a:pPr>
                        <a:lnSpc>
                          <a:spcPct val="115000"/>
                        </a:lnSpc>
                        <a:spcAft>
                          <a:spcPts val="0"/>
                        </a:spcAft>
                      </a:pPr>
                      <a:r>
                        <a:rPr lang="en-CA" sz="1100" b="1" dirty="0">
                          <a:effectLst/>
                        </a:rPr>
                        <a:t>Iraq</a:t>
                      </a:r>
                      <a:endParaRPr lang="en-CA" sz="1100" b="1" dirty="0">
                        <a:effectLst/>
                        <a:latin typeface="Calibri"/>
                        <a:ea typeface="Calibri"/>
                        <a:cs typeface="Times New Roman"/>
                      </a:endParaRPr>
                    </a:p>
                  </a:txBody>
                  <a:tcPr marL="67456" marR="67456" marT="0" marB="0"/>
                </a:tc>
                <a:tc>
                  <a:txBody>
                    <a:bodyPr/>
                    <a:lstStyle/>
                    <a:p>
                      <a:pPr algn="ctr">
                        <a:lnSpc>
                          <a:spcPct val="115000"/>
                        </a:lnSpc>
                        <a:spcAft>
                          <a:spcPts val="0"/>
                        </a:spcAft>
                      </a:pPr>
                      <a:r>
                        <a:rPr lang="en-CA" sz="1100">
                          <a:effectLst/>
                        </a:rPr>
                        <a:t>457</a:t>
                      </a:r>
                      <a:endParaRPr lang="en-CA" sz="1100">
                        <a:effectLst/>
                        <a:latin typeface="Calibri"/>
                        <a:ea typeface="Calibri"/>
                        <a:cs typeface="Times New Roman"/>
                      </a:endParaRPr>
                    </a:p>
                  </a:txBody>
                  <a:tcPr marL="67456" marR="67456" marT="0" marB="0"/>
                </a:tc>
              </a:tr>
              <a:tr h="244785">
                <a:tc>
                  <a:txBody>
                    <a:bodyPr/>
                    <a:lstStyle/>
                    <a:p>
                      <a:pPr>
                        <a:lnSpc>
                          <a:spcPct val="115000"/>
                        </a:lnSpc>
                        <a:spcAft>
                          <a:spcPts val="0"/>
                        </a:spcAft>
                      </a:pPr>
                      <a:r>
                        <a:rPr lang="en-CA" sz="1100" dirty="0">
                          <a:effectLst/>
                        </a:rPr>
                        <a:t>Nigeria</a:t>
                      </a:r>
                      <a:endParaRPr lang="en-CA" sz="1100" dirty="0">
                        <a:effectLst/>
                        <a:latin typeface="Calibri"/>
                        <a:ea typeface="Calibri"/>
                        <a:cs typeface="Times New Roman"/>
                      </a:endParaRPr>
                    </a:p>
                  </a:txBody>
                  <a:tcPr marL="67456" marR="67456" marT="0" marB="0"/>
                </a:tc>
                <a:tc>
                  <a:txBody>
                    <a:bodyPr/>
                    <a:lstStyle/>
                    <a:p>
                      <a:pPr algn="ctr">
                        <a:lnSpc>
                          <a:spcPct val="115000"/>
                        </a:lnSpc>
                        <a:spcAft>
                          <a:spcPts val="0"/>
                        </a:spcAft>
                      </a:pPr>
                      <a:r>
                        <a:rPr lang="en-CA" sz="1100">
                          <a:effectLst/>
                        </a:rPr>
                        <a:t>709</a:t>
                      </a:r>
                      <a:endParaRPr lang="en-CA" sz="1100">
                        <a:effectLst/>
                        <a:latin typeface="Calibri"/>
                        <a:ea typeface="Calibri"/>
                        <a:cs typeface="Times New Roman"/>
                      </a:endParaRPr>
                    </a:p>
                  </a:txBody>
                  <a:tcPr marL="67456" marR="67456" marT="0" marB="0"/>
                </a:tc>
                <a:tc>
                  <a:txBody>
                    <a:bodyPr/>
                    <a:lstStyle/>
                    <a:p>
                      <a:pPr>
                        <a:lnSpc>
                          <a:spcPct val="115000"/>
                        </a:lnSpc>
                        <a:spcAft>
                          <a:spcPts val="0"/>
                        </a:spcAft>
                      </a:pPr>
                      <a:r>
                        <a:rPr lang="en-CA" sz="1100" b="1" dirty="0">
                          <a:effectLst/>
                        </a:rPr>
                        <a:t>Afghanistan</a:t>
                      </a:r>
                      <a:endParaRPr lang="en-CA" sz="1100" b="1" dirty="0">
                        <a:effectLst/>
                        <a:latin typeface="Calibri"/>
                        <a:ea typeface="Calibri"/>
                        <a:cs typeface="Times New Roman"/>
                      </a:endParaRPr>
                    </a:p>
                  </a:txBody>
                  <a:tcPr marL="67456" marR="67456" marT="0" marB="0"/>
                </a:tc>
                <a:tc>
                  <a:txBody>
                    <a:bodyPr/>
                    <a:lstStyle/>
                    <a:p>
                      <a:pPr algn="ctr">
                        <a:lnSpc>
                          <a:spcPct val="115000"/>
                        </a:lnSpc>
                        <a:spcAft>
                          <a:spcPts val="0"/>
                        </a:spcAft>
                      </a:pPr>
                      <a:r>
                        <a:rPr lang="en-CA" sz="1100">
                          <a:effectLst/>
                        </a:rPr>
                        <a:t>386</a:t>
                      </a:r>
                      <a:endParaRPr lang="en-CA" sz="1100">
                        <a:effectLst/>
                        <a:latin typeface="Calibri"/>
                        <a:ea typeface="Calibri"/>
                        <a:cs typeface="Times New Roman"/>
                      </a:endParaRPr>
                    </a:p>
                  </a:txBody>
                  <a:tcPr marL="67456" marR="67456" marT="0" marB="0"/>
                </a:tc>
                <a:tc>
                  <a:txBody>
                    <a:bodyPr/>
                    <a:lstStyle/>
                    <a:p>
                      <a:pPr>
                        <a:lnSpc>
                          <a:spcPct val="115000"/>
                        </a:lnSpc>
                        <a:spcAft>
                          <a:spcPts val="0"/>
                        </a:spcAft>
                      </a:pPr>
                      <a:r>
                        <a:rPr lang="en-CA" sz="1100" b="1" dirty="0">
                          <a:effectLst/>
                        </a:rPr>
                        <a:t>Nigeria</a:t>
                      </a:r>
                      <a:endParaRPr lang="en-CA" sz="1100" b="1" dirty="0">
                        <a:effectLst/>
                        <a:latin typeface="Calibri"/>
                        <a:ea typeface="Calibri"/>
                        <a:cs typeface="Times New Roman"/>
                      </a:endParaRPr>
                    </a:p>
                  </a:txBody>
                  <a:tcPr marL="67456" marR="67456" marT="0" marB="0"/>
                </a:tc>
                <a:tc>
                  <a:txBody>
                    <a:bodyPr/>
                    <a:lstStyle/>
                    <a:p>
                      <a:pPr algn="ctr">
                        <a:lnSpc>
                          <a:spcPct val="115000"/>
                        </a:lnSpc>
                        <a:spcAft>
                          <a:spcPts val="0"/>
                        </a:spcAft>
                      </a:pPr>
                      <a:r>
                        <a:rPr lang="en-CA" sz="1100">
                          <a:effectLst/>
                        </a:rPr>
                        <a:t>457</a:t>
                      </a:r>
                      <a:endParaRPr lang="en-CA" sz="1100">
                        <a:effectLst/>
                        <a:latin typeface="Calibri"/>
                        <a:ea typeface="Calibri"/>
                        <a:cs typeface="Times New Roman"/>
                      </a:endParaRPr>
                    </a:p>
                  </a:txBody>
                  <a:tcPr marL="67456" marR="67456" marT="0" marB="0"/>
                </a:tc>
              </a:tr>
              <a:tr h="244785">
                <a:tc>
                  <a:txBody>
                    <a:bodyPr/>
                    <a:lstStyle/>
                    <a:p>
                      <a:pPr>
                        <a:lnSpc>
                          <a:spcPct val="115000"/>
                        </a:lnSpc>
                        <a:spcAft>
                          <a:spcPts val="0"/>
                        </a:spcAft>
                      </a:pPr>
                      <a:r>
                        <a:rPr lang="en-CA" sz="1100" dirty="0">
                          <a:effectLst/>
                        </a:rPr>
                        <a:t>Colombia</a:t>
                      </a:r>
                      <a:endParaRPr lang="en-CA" sz="1100" dirty="0">
                        <a:effectLst/>
                        <a:latin typeface="Calibri"/>
                        <a:ea typeface="Calibri"/>
                        <a:cs typeface="Times New Roman"/>
                      </a:endParaRPr>
                    </a:p>
                  </a:txBody>
                  <a:tcPr marL="67456" marR="67456" marT="0" marB="0"/>
                </a:tc>
                <a:tc>
                  <a:txBody>
                    <a:bodyPr/>
                    <a:lstStyle/>
                    <a:p>
                      <a:pPr algn="ctr">
                        <a:lnSpc>
                          <a:spcPct val="115000"/>
                        </a:lnSpc>
                        <a:spcAft>
                          <a:spcPts val="0"/>
                        </a:spcAft>
                      </a:pPr>
                      <a:r>
                        <a:rPr lang="en-CA" sz="1100">
                          <a:effectLst/>
                        </a:rPr>
                        <a:t>695</a:t>
                      </a:r>
                      <a:endParaRPr lang="en-CA" sz="1100">
                        <a:effectLst/>
                        <a:latin typeface="Calibri"/>
                        <a:ea typeface="Calibri"/>
                        <a:cs typeface="Times New Roman"/>
                      </a:endParaRPr>
                    </a:p>
                  </a:txBody>
                  <a:tcPr marL="67456" marR="67456" marT="0" marB="0"/>
                </a:tc>
                <a:tc>
                  <a:txBody>
                    <a:bodyPr/>
                    <a:lstStyle/>
                    <a:p>
                      <a:pPr>
                        <a:lnSpc>
                          <a:spcPct val="115000"/>
                        </a:lnSpc>
                        <a:spcAft>
                          <a:spcPts val="0"/>
                        </a:spcAft>
                      </a:pPr>
                      <a:r>
                        <a:rPr lang="en-CA" sz="1100" b="1" dirty="0">
                          <a:effectLst/>
                        </a:rPr>
                        <a:t>Haiti</a:t>
                      </a:r>
                      <a:endParaRPr lang="en-CA" sz="1100" b="1" dirty="0">
                        <a:effectLst/>
                        <a:latin typeface="Calibri"/>
                        <a:ea typeface="Calibri"/>
                        <a:cs typeface="Times New Roman"/>
                      </a:endParaRPr>
                    </a:p>
                  </a:txBody>
                  <a:tcPr marL="67456" marR="67456" marT="0" marB="0"/>
                </a:tc>
                <a:tc>
                  <a:txBody>
                    <a:bodyPr/>
                    <a:lstStyle/>
                    <a:p>
                      <a:pPr algn="ctr">
                        <a:lnSpc>
                          <a:spcPct val="115000"/>
                        </a:lnSpc>
                        <a:spcAft>
                          <a:spcPts val="0"/>
                        </a:spcAft>
                      </a:pPr>
                      <a:r>
                        <a:rPr lang="en-CA" sz="1100">
                          <a:effectLst/>
                        </a:rPr>
                        <a:t>329</a:t>
                      </a:r>
                      <a:endParaRPr lang="en-CA" sz="1100">
                        <a:effectLst/>
                        <a:latin typeface="Calibri"/>
                        <a:ea typeface="Calibri"/>
                        <a:cs typeface="Times New Roman"/>
                      </a:endParaRPr>
                    </a:p>
                  </a:txBody>
                  <a:tcPr marL="67456" marR="67456" marT="0" marB="0"/>
                </a:tc>
                <a:tc>
                  <a:txBody>
                    <a:bodyPr/>
                    <a:lstStyle/>
                    <a:p>
                      <a:pPr>
                        <a:lnSpc>
                          <a:spcPct val="115000"/>
                        </a:lnSpc>
                        <a:spcAft>
                          <a:spcPts val="0"/>
                        </a:spcAft>
                      </a:pPr>
                      <a:r>
                        <a:rPr lang="en-CA" sz="1100" b="1" dirty="0">
                          <a:effectLst/>
                        </a:rPr>
                        <a:t>Afghanistan</a:t>
                      </a:r>
                      <a:endParaRPr lang="en-CA" sz="1100" b="1" dirty="0">
                        <a:effectLst/>
                        <a:latin typeface="Calibri"/>
                        <a:ea typeface="Calibri"/>
                        <a:cs typeface="Times New Roman"/>
                      </a:endParaRPr>
                    </a:p>
                  </a:txBody>
                  <a:tcPr marL="67456" marR="67456" marT="0" marB="0"/>
                </a:tc>
                <a:tc>
                  <a:txBody>
                    <a:bodyPr/>
                    <a:lstStyle/>
                    <a:p>
                      <a:pPr algn="ctr">
                        <a:lnSpc>
                          <a:spcPct val="115000"/>
                        </a:lnSpc>
                        <a:spcAft>
                          <a:spcPts val="0"/>
                        </a:spcAft>
                      </a:pPr>
                      <a:r>
                        <a:rPr lang="en-CA" sz="1100">
                          <a:effectLst/>
                        </a:rPr>
                        <a:t>377</a:t>
                      </a:r>
                      <a:endParaRPr lang="en-CA" sz="1100">
                        <a:effectLst/>
                        <a:latin typeface="Calibri"/>
                        <a:ea typeface="Calibri"/>
                        <a:cs typeface="Times New Roman"/>
                      </a:endParaRPr>
                    </a:p>
                  </a:txBody>
                  <a:tcPr marL="67456" marR="67456" marT="0" marB="0"/>
                </a:tc>
              </a:tr>
              <a:tr h="506371">
                <a:tc>
                  <a:txBody>
                    <a:bodyPr/>
                    <a:lstStyle/>
                    <a:p>
                      <a:pPr>
                        <a:lnSpc>
                          <a:spcPct val="115000"/>
                        </a:lnSpc>
                        <a:spcAft>
                          <a:spcPts val="0"/>
                        </a:spcAft>
                      </a:pPr>
                      <a:r>
                        <a:rPr lang="en-CA" sz="1100" dirty="0">
                          <a:effectLst/>
                        </a:rPr>
                        <a:t>India</a:t>
                      </a:r>
                      <a:endParaRPr lang="en-CA" sz="1100" dirty="0">
                        <a:effectLst/>
                        <a:latin typeface="Calibri"/>
                        <a:ea typeface="Calibri"/>
                        <a:cs typeface="Times New Roman"/>
                      </a:endParaRPr>
                    </a:p>
                  </a:txBody>
                  <a:tcPr marL="67456" marR="67456" marT="0" marB="0"/>
                </a:tc>
                <a:tc>
                  <a:txBody>
                    <a:bodyPr/>
                    <a:lstStyle/>
                    <a:p>
                      <a:pPr algn="ctr">
                        <a:lnSpc>
                          <a:spcPct val="115000"/>
                        </a:lnSpc>
                        <a:spcAft>
                          <a:spcPts val="0"/>
                        </a:spcAft>
                      </a:pPr>
                      <a:r>
                        <a:rPr lang="en-CA" sz="1100">
                          <a:effectLst/>
                        </a:rPr>
                        <a:t>686</a:t>
                      </a:r>
                      <a:endParaRPr lang="en-CA" sz="1100">
                        <a:effectLst/>
                        <a:latin typeface="Calibri"/>
                        <a:ea typeface="Calibri"/>
                        <a:cs typeface="Times New Roman"/>
                      </a:endParaRPr>
                    </a:p>
                  </a:txBody>
                  <a:tcPr marL="67456" marR="67456" marT="0" marB="0"/>
                </a:tc>
                <a:tc>
                  <a:txBody>
                    <a:bodyPr/>
                    <a:lstStyle/>
                    <a:p>
                      <a:pPr>
                        <a:lnSpc>
                          <a:spcPct val="115000"/>
                        </a:lnSpc>
                        <a:spcAft>
                          <a:spcPts val="0"/>
                        </a:spcAft>
                      </a:pPr>
                      <a:r>
                        <a:rPr lang="en-CA" sz="1100" b="1" dirty="0">
                          <a:effectLst/>
                        </a:rPr>
                        <a:t>Democratic Republic of Congo</a:t>
                      </a:r>
                      <a:endParaRPr lang="en-CA" sz="1100" b="1" dirty="0">
                        <a:effectLst/>
                        <a:latin typeface="Calibri"/>
                        <a:ea typeface="Calibri"/>
                        <a:cs typeface="Times New Roman"/>
                      </a:endParaRPr>
                    </a:p>
                  </a:txBody>
                  <a:tcPr marL="67456" marR="67456" marT="0" marB="0"/>
                </a:tc>
                <a:tc>
                  <a:txBody>
                    <a:bodyPr/>
                    <a:lstStyle/>
                    <a:p>
                      <a:pPr algn="ctr">
                        <a:lnSpc>
                          <a:spcPct val="115000"/>
                        </a:lnSpc>
                        <a:spcAft>
                          <a:spcPts val="0"/>
                        </a:spcAft>
                      </a:pPr>
                      <a:r>
                        <a:rPr lang="en-CA" sz="1100">
                          <a:effectLst/>
                        </a:rPr>
                        <a:t>308</a:t>
                      </a:r>
                      <a:endParaRPr lang="en-CA" sz="1100">
                        <a:effectLst/>
                        <a:latin typeface="Calibri"/>
                        <a:ea typeface="Calibri"/>
                        <a:cs typeface="Times New Roman"/>
                      </a:endParaRPr>
                    </a:p>
                  </a:txBody>
                  <a:tcPr marL="67456" marR="67456" marT="0" marB="0"/>
                </a:tc>
                <a:tc>
                  <a:txBody>
                    <a:bodyPr/>
                    <a:lstStyle/>
                    <a:p>
                      <a:pPr>
                        <a:lnSpc>
                          <a:spcPct val="115000"/>
                        </a:lnSpc>
                        <a:spcAft>
                          <a:spcPts val="0"/>
                        </a:spcAft>
                      </a:pPr>
                      <a:r>
                        <a:rPr lang="en-CA" sz="1100" b="1" dirty="0">
                          <a:effectLst/>
                        </a:rPr>
                        <a:t>Slovak Republic</a:t>
                      </a:r>
                      <a:endParaRPr lang="en-CA" sz="1100" b="1" dirty="0">
                        <a:effectLst/>
                        <a:latin typeface="Calibri"/>
                        <a:ea typeface="Calibri"/>
                        <a:cs typeface="Times New Roman"/>
                      </a:endParaRPr>
                    </a:p>
                  </a:txBody>
                  <a:tcPr marL="67456" marR="67456" marT="0" marB="0"/>
                </a:tc>
                <a:tc>
                  <a:txBody>
                    <a:bodyPr/>
                    <a:lstStyle/>
                    <a:p>
                      <a:pPr algn="ctr">
                        <a:lnSpc>
                          <a:spcPct val="115000"/>
                        </a:lnSpc>
                        <a:spcAft>
                          <a:spcPts val="0"/>
                        </a:spcAft>
                      </a:pPr>
                      <a:r>
                        <a:rPr lang="en-CA" sz="1100">
                          <a:effectLst/>
                        </a:rPr>
                        <a:t>346</a:t>
                      </a:r>
                      <a:endParaRPr lang="en-CA" sz="1100">
                        <a:effectLst/>
                        <a:latin typeface="Calibri"/>
                        <a:ea typeface="Calibri"/>
                        <a:cs typeface="Times New Roman"/>
                      </a:endParaRPr>
                    </a:p>
                  </a:txBody>
                  <a:tcPr marL="67456" marR="67456" marT="0" marB="0"/>
                </a:tc>
              </a:tr>
              <a:tr h="244785">
                <a:tc>
                  <a:txBody>
                    <a:bodyPr/>
                    <a:lstStyle/>
                    <a:p>
                      <a:pPr>
                        <a:lnSpc>
                          <a:spcPct val="115000"/>
                        </a:lnSpc>
                        <a:spcAft>
                          <a:spcPts val="0"/>
                        </a:spcAft>
                      </a:pPr>
                      <a:r>
                        <a:rPr lang="en-CA" sz="1100" dirty="0">
                          <a:effectLst/>
                        </a:rPr>
                        <a:t>Slovak Republic</a:t>
                      </a:r>
                      <a:endParaRPr lang="en-CA" sz="1100" dirty="0">
                        <a:effectLst/>
                        <a:latin typeface="Calibri"/>
                        <a:ea typeface="Calibri"/>
                        <a:cs typeface="Times New Roman"/>
                      </a:endParaRPr>
                    </a:p>
                  </a:txBody>
                  <a:tcPr marL="67456" marR="67456" marT="0" marB="0"/>
                </a:tc>
                <a:tc>
                  <a:txBody>
                    <a:bodyPr/>
                    <a:lstStyle/>
                    <a:p>
                      <a:pPr algn="ctr">
                        <a:lnSpc>
                          <a:spcPct val="115000"/>
                        </a:lnSpc>
                        <a:spcAft>
                          <a:spcPts val="0"/>
                        </a:spcAft>
                      </a:pPr>
                      <a:r>
                        <a:rPr lang="en-CA" sz="1100">
                          <a:effectLst/>
                        </a:rPr>
                        <a:t>444</a:t>
                      </a:r>
                      <a:endParaRPr lang="en-CA" sz="1100">
                        <a:effectLst/>
                        <a:latin typeface="Calibri"/>
                        <a:ea typeface="Calibri"/>
                        <a:cs typeface="Times New Roman"/>
                      </a:endParaRPr>
                    </a:p>
                  </a:txBody>
                  <a:tcPr marL="67456" marR="67456" marT="0" marB="0"/>
                </a:tc>
                <a:tc>
                  <a:txBody>
                    <a:bodyPr/>
                    <a:lstStyle/>
                    <a:p>
                      <a:pPr>
                        <a:lnSpc>
                          <a:spcPct val="115000"/>
                        </a:lnSpc>
                        <a:spcAft>
                          <a:spcPts val="0"/>
                        </a:spcAft>
                      </a:pPr>
                      <a:r>
                        <a:rPr lang="en-CA" sz="1100" b="1" dirty="0">
                          <a:effectLst/>
                        </a:rPr>
                        <a:t>Somalia</a:t>
                      </a:r>
                      <a:endParaRPr lang="en-CA" sz="1100" b="1" dirty="0">
                        <a:effectLst/>
                        <a:latin typeface="Calibri"/>
                        <a:ea typeface="Calibri"/>
                        <a:cs typeface="Times New Roman"/>
                      </a:endParaRPr>
                    </a:p>
                  </a:txBody>
                  <a:tcPr marL="67456" marR="67456" marT="0" marB="0"/>
                </a:tc>
                <a:tc>
                  <a:txBody>
                    <a:bodyPr/>
                    <a:lstStyle/>
                    <a:p>
                      <a:pPr algn="ctr">
                        <a:lnSpc>
                          <a:spcPct val="115000"/>
                        </a:lnSpc>
                        <a:spcAft>
                          <a:spcPts val="0"/>
                        </a:spcAft>
                      </a:pPr>
                      <a:r>
                        <a:rPr lang="en-CA" sz="1100">
                          <a:effectLst/>
                        </a:rPr>
                        <a:t>290</a:t>
                      </a:r>
                      <a:endParaRPr lang="en-CA" sz="1100">
                        <a:effectLst/>
                        <a:latin typeface="Calibri"/>
                        <a:ea typeface="Calibri"/>
                        <a:cs typeface="Times New Roman"/>
                      </a:endParaRPr>
                    </a:p>
                  </a:txBody>
                  <a:tcPr marL="67456" marR="67456" marT="0" marB="0"/>
                </a:tc>
                <a:tc>
                  <a:txBody>
                    <a:bodyPr/>
                    <a:lstStyle/>
                    <a:p>
                      <a:pPr>
                        <a:lnSpc>
                          <a:spcPct val="115000"/>
                        </a:lnSpc>
                        <a:spcAft>
                          <a:spcPts val="0"/>
                        </a:spcAft>
                      </a:pPr>
                      <a:r>
                        <a:rPr lang="en-CA" sz="1100" b="1" dirty="0">
                          <a:effectLst/>
                        </a:rPr>
                        <a:t>Haiti</a:t>
                      </a:r>
                      <a:endParaRPr lang="en-CA" sz="1100" b="1" dirty="0">
                        <a:effectLst/>
                        <a:latin typeface="Calibri"/>
                        <a:ea typeface="Calibri"/>
                        <a:cs typeface="Times New Roman"/>
                      </a:endParaRPr>
                    </a:p>
                  </a:txBody>
                  <a:tcPr marL="67456" marR="67456" marT="0" marB="0"/>
                </a:tc>
                <a:tc>
                  <a:txBody>
                    <a:bodyPr/>
                    <a:lstStyle/>
                    <a:p>
                      <a:pPr algn="ctr">
                        <a:lnSpc>
                          <a:spcPct val="115000"/>
                        </a:lnSpc>
                        <a:spcAft>
                          <a:spcPts val="0"/>
                        </a:spcAft>
                      </a:pPr>
                      <a:r>
                        <a:rPr lang="en-CA" sz="1100">
                          <a:effectLst/>
                        </a:rPr>
                        <a:t>306</a:t>
                      </a:r>
                      <a:endParaRPr lang="en-CA" sz="1100">
                        <a:effectLst/>
                        <a:latin typeface="Calibri"/>
                        <a:ea typeface="Calibri"/>
                        <a:cs typeface="Times New Roman"/>
                      </a:endParaRPr>
                    </a:p>
                  </a:txBody>
                  <a:tcPr marL="67456" marR="67456" marT="0" marB="0"/>
                </a:tc>
              </a:tr>
              <a:tr h="506371">
                <a:tc>
                  <a:txBody>
                    <a:bodyPr/>
                    <a:lstStyle/>
                    <a:p>
                      <a:pPr>
                        <a:lnSpc>
                          <a:spcPct val="115000"/>
                        </a:lnSpc>
                        <a:spcAft>
                          <a:spcPts val="0"/>
                        </a:spcAft>
                      </a:pPr>
                      <a:r>
                        <a:rPr lang="en-CA" sz="1100" dirty="0">
                          <a:effectLst/>
                        </a:rPr>
                        <a:t>Somalia</a:t>
                      </a:r>
                      <a:endParaRPr lang="en-CA" sz="1100" dirty="0">
                        <a:effectLst/>
                        <a:latin typeface="Calibri"/>
                        <a:ea typeface="Calibri"/>
                        <a:cs typeface="Times New Roman"/>
                      </a:endParaRPr>
                    </a:p>
                  </a:txBody>
                  <a:tcPr marL="67456" marR="67456" marT="0" marB="0"/>
                </a:tc>
                <a:tc>
                  <a:txBody>
                    <a:bodyPr/>
                    <a:lstStyle/>
                    <a:p>
                      <a:pPr algn="ctr">
                        <a:lnSpc>
                          <a:spcPct val="115000"/>
                        </a:lnSpc>
                        <a:spcAft>
                          <a:spcPts val="0"/>
                        </a:spcAft>
                      </a:pPr>
                      <a:r>
                        <a:rPr lang="en-CA" sz="1100">
                          <a:effectLst/>
                        </a:rPr>
                        <a:t>430</a:t>
                      </a:r>
                      <a:endParaRPr lang="en-CA" sz="1100">
                        <a:effectLst/>
                        <a:latin typeface="Calibri"/>
                        <a:ea typeface="Calibri"/>
                        <a:cs typeface="Times New Roman"/>
                      </a:endParaRPr>
                    </a:p>
                  </a:txBody>
                  <a:tcPr marL="67456" marR="67456" marT="0" marB="0"/>
                </a:tc>
                <a:tc>
                  <a:txBody>
                    <a:bodyPr/>
                    <a:lstStyle/>
                    <a:p>
                      <a:pPr>
                        <a:lnSpc>
                          <a:spcPct val="115000"/>
                        </a:lnSpc>
                        <a:spcAft>
                          <a:spcPts val="0"/>
                        </a:spcAft>
                      </a:pPr>
                      <a:r>
                        <a:rPr lang="en-CA" sz="1100" b="1" dirty="0">
                          <a:effectLst/>
                        </a:rPr>
                        <a:t>Egypt</a:t>
                      </a:r>
                      <a:endParaRPr lang="en-CA" sz="1100" b="1" dirty="0">
                        <a:effectLst/>
                        <a:latin typeface="Calibri"/>
                        <a:ea typeface="Calibri"/>
                        <a:cs typeface="Times New Roman"/>
                      </a:endParaRPr>
                    </a:p>
                  </a:txBody>
                  <a:tcPr marL="67456" marR="67456" marT="0" marB="0"/>
                </a:tc>
                <a:tc>
                  <a:txBody>
                    <a:bodyPr/>
                    <a:lstStyle/>
                    <a:p>
                      <a:pPr algn="ctr">
                        <a:lnSpc>
                          <a:spcPct val="115000"/>
                        </a:lnSpc>
                        <a:spcAft>
                          <a:spcPts val="0"/>
                        </a:spcAft>
                      </a:pPr>
                      <a:r>
                        <a:rPr lang="en-CA" sz="1100">
                          <a:effectLst/>
                        </a:rPr>
                        <a:t>255</a:t>
                      </a:r>
                      <a:endParaRPr lang="en-CA" sz="1100">
                        <a:effectLst/>
                        <a:latin typeface="Calibri"/>
                        <a:ea typeface="Calibri"/>
                        <a:cs typeface="Times New Roman"/>
                      </a:endParaRPr>
                    </a:p>
                  </a:txBody>
                  <a:tcPr marL="67456" marR="67456" marT="0" marB="0"/>
                </a:tc>
                <a:tc>
                  <a:txBody>
                    <a:bodyPr/>
                    <a:lstStyle/>
                    <a:p>
                      <a:pPr>
                        <a:lnSpc>
                          <a:spcPct val="115000"/>
                        </a:lnSpc>
                        <a:spcAft>
                          <a:spcPts val="0"/>
                        </a:spcAft>
                      </a:pPr>
                      <a:r>
                        <a:rPr lang="en-CA" sz="1100" b="1" dirty="0">
                          <a:effectLst/>
                        </a:rPr>
                        <a:t>Democratic Republic of Congo</a:t>
                      </a:r>
                      <a:endParaRPr lang="en-CA" sz="1100" b="1" dirty="0">
                        <a:effectLst/>
                        <a:latin typeface="Calibri"/>
                        <a:ea typeface="Calibri"/>
                        <a:cs typeface="Times New Roman"/>
                      </a:endParaRPr>
                    </a:p>
                  </a:txBody>
                  <a:tcPr marL="67456" marR="67456" marT="0" marB="0"/>
                </a:tc>
                <a:tc>
                  <a:txBody>
                    <a:bodyPr/>
                    <a:lstStyle/>
                    <a:p>
                      <a:pPr algn="ctr">
                        <a:lnSpc>
                          <a:spcPct val="115000"/>
                        </a:lnSpc>
                        <a:spcAft>
                          <a:spcPts val="0"/>
                        </a:spcAft>
                      </a:pPr>
                      <a:r>
                        <a:rPr lang="en-CA" sz="1100">
                          <a:effectLst/>
                        </a:rPr>
                        <a:t>297</a:t>
                      </a:r>
                      <a:endParaRPr lang="en-CA" sz="1100">
                        <a:effectLst/>
                        <a:latin typeface="Calibri"/>
                        <a:ea typeface="Calibri"/>
                        <a:cs typeface="Times New Roman"/>
                      </a:endParaRPr>
                    </a:p>
                  </a:txBody>
                  <a:tcPr marL="67456" marR="67456" marT="0" marB="0"/>
                </a:tc>
              </a:tr>
              <a:tr h="414487">
                <a:tc>
                  <a:txBody>
                    <a:bodyPr/>
                    <a:lstStyle/>
                    <a:p>
                      <a:pPr>
                        <a:lnSpc>
                          <a:spcPct val="115000"/>
                        </a:lnSpc>
                        <a:spcAft>
                          <a:spcPts val="0"/>
                        </a:spcAft>
                      </a:pPr>
                      <a:r>
                        <a:rPr lang="en-CA" sz="1100" dirty="0">
                          <a:effectLst/>
                        </a:rPr>
                        <a:t>National Total</a:t>
                      </a:r>
                      <a:endParaRPr lang="en-CA" sz="1100" dirty="0">
                        <a:effectLst/>
                        <a:latin typeface="Calibri"/>
                        <a:ea typeface="Calibri"/>
                        <a:cs typeface="Times New Roman"/>
                      </a:endParaRPr>
                    </a:p>
                  </a:txBody>
                  <a:tcPr marL="67456" marR="67456" marT="0" marB="0"/>
                </a:tc>
                <a:tc>
                  <a:txBody>
                    <a:bodyPr/>
                    <a:lstStyle/>
                    <a:p>
                      <a:pPr algn="ctr">
                        <a:lnSpc>
                          <a:spcPct val="115000"/>
                        </a:lnSpc>
                        <a:spcAft>
                          <a:spcPts val="0"/>
                        </a:spcAft>
                      </a:pPr>
                      <a:r>
                        <a:rPr lang="en-CA" sz="1100" b="1" dirty="0">
                          <a:effectLst/>
                        </a:rPr>
                        <a:t>20,507</a:t>
                      </a:r>
                      <a:endParaRPr lang="en-CA" sz="1100" b="1" dirty="0">
                        <a:effectLst/>
                        <a:latin typeface="Calibri"/>
                        <a:ea typeface="Calibri"/>
                        <a:cs typeface="Times New Roman"/>
                      </a:endParaRPr>
                    </a:p>
                  </a:txBody>
                  <a:tcPr marL="67456" marR="67456" marT="0" marB="0"/>
                </a:tc>
                <a:tc>
                  <a:txBody>
                    <a:bodyPr/>
                    <a:lstStyle/>
                    <a:p>
                      <a:pPr>
                        <a:lnSpc>
                          <a:spcPct val="115000"/>
                        </a:lnSpc>
                        <a:spcAft>
                          <a:spcPts val="0"/>
                        </a:spcAft>
                      </a:pPr>
                      <a:r>
                        <a:rPr lang="en-CA" sz="1100" b="1" dirty="0">
                          <a:effectLst/>
                        </a:rPr>
                        <a:t>National Total</a:t>
                      </a:r>
                      <a:endParaRPr lang="en-CA" sz="1100" b="1" dirty="0">
                        <a:effectLst/>
                        <a:latin typeface="Calibri"/>
                        <a:ea typeface="Calibri"/>
                        <a:cs typeface="Times New Roman"/>
                      </a:endParaRPr>
                    </a:p>
                  </a:txBody>
                  <a:tcPr marL="67456" marR="67456" marT="0" marB="0"/>
                </a:tc>
                <a:tc>
                  <a:txBody>
                    <a:bodyPr/>
                    <a:lstStyle/>
                    <a:p>
                      <a:pPr algn="ctr">
                        <a:lnSpc>
                          <a:spcPct val="115000"/>
                        </a:lnSpc>
                        <a:spcAft>
                          <a:spcPts val="0"/>
                        </a:spcAft>
                      </a:pPr>
                      <a:r>
                        <a:rPr lang="en-CA" sz="1100" b="1" dirty="0">
                          <a:effectLst/>
                        </a:rPr>
                        <a:t>10,375</a:t>
                      </a:r>
                      <a:endParaRPr lang="en-CA" sz="1100" b="1" dirty="0">
                        <a:effectLst/>
                        <a:latin typeface="Calibri"/>
                        <a:ea typeface="Calibri"/>
                        <a:cs typeface="Times New Roman"/>
                      </a:endParaRPr>
                    </a:p>
                  </a:txBody>
                  <a:tcPr marL="67456" marR="67456" marT="0" marB="0"/>
                </a:tc>
                <a:tc>
                  <a:txBody>
                    <a:bodyPr/>
                    <a:lstStyle/>
                    <a:p>
                      <a:pPr>
                        <a:lnSpc>
                          <a:spcPct val="115000"/>
                        </a:lnSpc>
                        <a:spcAft>
                          <a:spcPts val="0"/>
                        </a:spcAft>
                      </a:pPr>
                      <a:r>
                        <a:rPr lang="en-CA" sz="1100" b="1" dirty="0">
                          <a:effectLst/>
                        </a:rPr>
                        <a:t>National Total</a:t>
                      </a:r>
                      <a:endParaRPr lang="en-CA" sz="1100" b="1" dirty="0">
                        <a:effectLst/>
                        <a:latin typeface="Calibri"/>
                        <a:ea typeface="Calibri"/>
                        <a:cs typeface="Times New Roman"/>
                      </a:endParaRPr>
                    </a:p>
                  </a:txBody>
                  <a:tcPr marL="67456" marR="67456" marT="0" marB="0"/>
                </a:tc>
                <a:tc>
                  <a:txBody>
                    <a:bodyPr/>
                    <a:lstStyle/>
                    <a:p>
                      <a:pPr algn="ctr">
                        <a:lnSpc>
                          <a:spcPct val="115000"/>
                        </a:lnSpc>
                        <a:spcAft>
                          <a:spcPts val="0"/>
                        </a:spcAft>
                      </a:pPr>
                      <a:r>
                        <a:rPr lang="en-CA" sz="1100" b="1" dirty="0">
                          <a:effectLst/>
                        </a:rPr>
                        <a:t>10,918</a:t>
                      </a:r>
                      <a:endParaRPr lang="en-CA" sz="1100" b="1" dirty="0">
                        <a:effectLst/>
                        <a:latin typeface="Calibri"/>
                        <a:ea typeface="Calibri"/>
                        <a:cs typeface="Times New Roman"/>
                      </a:endParaRPr>
                    </a:p>
                  </a:txBody>
                  <a:tcPr marL="67456" marR="67456" marT="0" marB="0"/>
                </a:tc>
              </a:tr>
            </a:tbl>
          </a:graphicData>
        </a:graphic>
      </p:graphicFrame>
      <p:sp>
        <p:nvSpPr>
          <p:cNvPr id="5" name="Rectangle 1"/>
          <p:cNvSpPr>
            <a:spLocks noChangeArrowheads="1"/>
          </p:cNvSpPr>
          <p:nvPr/>
        </p:nvSpPr>
        <p:spPr bwMode="auto">
          <a:xfrm>
            <a:off x="430213" y="22780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41633628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6" name="Rectangle 4"/>
          <p:cNvSpPr>
            <a:spLocks noGrp="1" noChangeArrowheads="1"/>
          </p:cNvSpPr>
          <p:nvPr>
            <p:ph type="title"/>
          </p:nvPr>
        </p:nvSpPr>
        <p:spPr/>
        <p:txBody>
          <a:bodyPr/>
          <a:lstStyle/>
          <a:p>
            <a:pPr eaLnBrk="1" hangingPunct="1"/>
            <a:r>
              <a:rPr lang="en-CA" altLang="en-US" sz="2400" smtClean="0"/>
              <a:t>Improperly Documented Arrivals by Citizenship 2013</a:t>
            </a:r>
            <a:br>
              <a:rPr lang="en-CA" altLang="en-US" sz="2400" smtClean="0"/>
            </a:br>
            <a:r>
              <a:rPr lang="en-CA" altLang="en-US" sz="2400" smtClean="0"/>
              <a:t>by air, land and marine modes</a:t>
            </a:r>
            <a:endParaRPr lang="en-US" altLang="en-US" sz="2400" smtClean="0"/>
          </a:p>
        </p:txBody>
      </p:sp>
      <p:graphicFrame>
        <p:nvGraphicFramePr>
          <p:cNvPr id="6" name="Chart 5"/>
          <p:cNvGraphicFramePr>
            <a:graphicFrameLocks/>
          </p:cNvGraphicFramePr>
          <p:nvPr/>
        </p:nvGraphicFramePr>
        <p:xfrm>
          <a:off x="755576" y="1628800"/>
          <a:ext cx="7344816" cy="4464496"/>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7" name="Chart 6"/>
          <p:cNvGraphicFramePr>
            <a:graphicFrameLocks/>
          </p:cNvGraphicFramePr>
          <p:nvPr>
            <p:extLst>
              <p:ext uri="{D42A27DB-BD31-4B8C-83A1-F6EECF244321}">
                <p14:modId xmlns:p14="http://schemas.microsoft.com/office/powerpoint/2010/main" val="2951278816"/>
              </p:ext>
            </p:extLst>
          </p:nvPr>
        </p:nvGraphicFramePr>
        <p:xfrm>
          <a:off x="395536" y="1772816"/>
          <a:ext cx="8208912" cy="4392488"/>
        </p:xfrm>
        <a:graphic>
          <a:graphicData uri="http://schemas.openxmlformats.org/drawingml/2006/chart">
            <c:chart xmlns:c="http://schemas.openxmlformats.org/drawingml/2006/chart" xmlns:r="http://schemas.openxmlformats.org/officeDocument/2006/relationships" r:id="rId4"/>
          </a:graphicData>
        </a:graphic>
      </p:graphicFrame>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6194" name="Rectangle 2"/>
          <p:cNvSpPr>
            <a:spLocks noGrp="1" noChangeArrowheads="1"/>
          </p:cNvSpPr>
          <p:nvPr>
            <p:ph type="title"/>
          </p:nvPr>
        </p:nvSpPr>
        <p:spPr>
          <a:xfrm>
            <a:off x="457200" y="692150"/>
            <a:ext cx="8229600" cy="581025"/>
          </a:xfrm>
        </p:spPr>
        <p:txBody>
          <a:bodyPr/>
          <a:lstStyle/>
          <a:p>
            <a:pPr eaLnBrk="1" hangingPunct="1"/>
            <a:r>
              <a:rPr lang="en-CA" dirty="0" smtClean="0"/>
              <a:t>Iranian Movement</a:t>
            </a:r>
            <a:endParaRPr lang="en-US" dirty="0" smtClean="0"/>
          </a:p>
        </p:txBody>
      </p:sp>
      <p:sp>
        <p:nvSpPr>
          <p:cNvPr id="224259" name="Rectangle 3"/>
          <p:cNvSpPr>
            <a:spLocks noGrp="1" noChangeArrowheads="1"/>
          </p:cNvSpPr>
          <p:nvPr>
            <p:ph idx="1"/>
          </p:nvPr>
        </p:nvSpPr>
        <p:spPr>
          <a:xfrm>
            <a:off x="409575" y="1280021"/>
            <a:ext cx="8229600" cy="4525962"/>
          </a:xfrm>
        </p:spPr>
        <p:txBody>
          <a:bodyPr/>
          <a:lstStyle/>
          <a:p>
            <a:pPr eaLnBrk="1" hangingPunct="1">
              <a:defRPr/>
            </a:pPr>
            <a:r>
              <a:rPr lang="en-CA" sz="2000" dirty="0" smtClean="0"/>
              <a:t>Iranian nationals were one of the larger groups of improperly documented migrants arriving by air</a:t>
            </a:r>
            <a:r>
              <a:rPr lang="en-CA" sz="2000" dirty="0"/>
              <a:t> </a:t>
            </a:r>
            <a:r>
              <a:rPr lang="en-CA" sz="2000" dirty="0" smtClean="0"/>
              <a:t>from the Americas up until the end of 2013. The number has significantly gone down in 2014. </a:t>
            </a:r>
          </a:p>
          <a:p>
            <a:pPr marL="0" indent="0" eaLnBrk="1" hangingPunct="1">
              <a:buNone/>
              <a:defRPr/>
            </a:pPr>
            <a:endParaRPr lang="en-CA" sz="2000" dirty="0" smtClean="0"/>
          </a:p>
          <a:p>
            <a:pPr eaLnBrk="1" hangingPunct="1">
              <a:defRPr/>
            </a:pPr>
            <a:r>
              <a:rPr lang="en-CA" sz="2000" dirty="0" smtClean="0"/>
              <a:t>This irregular movement used to arrive mainly from Caracas, Panama City and Mexico City.  With the disruption in Caracas, there is now an increased movement of improperly documented arrivals of Iranian nationals coming from Europe and Asia. As for the Americas, the remaining movement appears to have morphed into staging in São Paulo, and using Mexico City as the last embarkation point (LEP). </a:t>
            </a:r>
          </a:p>
          <a:p>
            <a:pPr eaLnBrk="1" hangingPunct="1">
              <a:defRPr/>
            </a:pPr>
            <a:endParaRPr lang="en-CA" sz="2000" dirty="0" smtClean="0"/>
          </a:p>
          <a:p>
            <a:pPr eaLnBrk="1" hangingPunct="1">
              <a:defRPr/>
            </a:pPr>
            <a:r>
              <a:rPr lang="en-CA" sz="2000" dirty="0" smtClean="0"/>
              <a:t>Iranian nationals typically target passports of visa-exempt countries (Canada, France, Malta, Denmark, Israel, etc.).</a:t>
            </a:r>
          </a:p>
          <a:p>
            <a:pPr marL="0" indent="0" eaLnBrk="1" hangingPunct="1">
              <a:buFontTx/>
              <a:buNone/>
              <a:defRPr/>
            </a:pPr>
            <a:endParaRPr lang="en-CA" sz="2000" dirty="0"/>
          </a:p>
          <a:p>
            <a:pPr marL="0" indent="0" eaLnBrk="1" hangingPunct="1">
              <a:buFontTx/>
              <a:buNone/>
              <a:defRPr/>
            </a:pPr>
            <a:r>
              <a:rPr lang="en-CA" sz="1200" dirty="0" smtClean="0"/>
              <a:t>.</a:t>
            </a:r>
          </a:p>
          <a:p>
            <a:pPr marL="0" indent="0" eaLnBrk="1" hangingPunct="1">
              <a:buFontTx/>
              <a:buNone/>
              <a:defRPr/>
            </a:pPr>
            <a:endParaRPr lang="en-CA" sz="1200" dirty="0" smtClean="0"/>
          </a:p>
          <a:p>
            <a:pPr marL="0" indent="0" eaLnBrk="1" hangingPunct="1">
              <a:buFontTx/>
              <a:buNone/>
              <a:defRPr/>
            </a:pPr>
            <a:endParaRPr lang="en-CA" sz="1200" dirty="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266" name="Title 1"/>
          <p:cNvSpPr>
            <a:spLocks noGrp="1"/>
          </p:cNvSpPr>
          <p:nvPr>
            <p:ph type="title"/>
          </p:nvPr>
        </p:nvSpPr>
        <p:spPr/>
        <p:txBody>
          <a:bodyPr/>
          <a:lstStyle/>
          <a:p>
            <a:r>
              <a:rPr lang="en-CA" dirty="0" smtClean="0"/>
              <a:t>Albanian and Kosovar Movements	</a:t>
            </a:r>
          </a:p>
        </p:txBody>
      </p:sp>
      <p:sp>
        <p:nvSpPr>
          <p:cNvPr id="226307" name="Content Placeholder 2"/>
          <p:cNvSpPr>
            <a:spLocks noGrp="1"/>
          </p:cNvSpPr>
          <p:nvPr>
            <p:ph idx="1"/>
          </p:nvPr>
        </p:nvSpPr>
        <p:spPr/>
        <p:txBody>
          <a:bodyPr/>
          <a:lstStyle/>
          <a:p>
            <a:pPr>
              <a:defRPr/>
            </a:pPr>
            <a:r>
              <a:rPr lang="en-CA" sz="2000" dirty="0" smtClean="0"/>
              <a:t>Albanians have been transiting through the Americas for several years, a steady movement involving lone travellers. An increase of Albanian ethnic Kosovars using the Dominican Republic for staging has nonetheless been observed over the past year.</a:t>
            </a:r>
          </a:p>
          <a:p>
            <a:pPr>
              <a:defRPr/>
            </a:pPr>
            <a:endParaRPr lang="en-CA" sz="2000" dirty="0" smtClean="0"/>
          </a:p>
          <a:p>
            <a:pPr>
              <a:defRPr/>
            </a:pPr>
            <a:r>
              <a:rPr lang="en-CA" sz="2000" dirty="0" smtClean="0"/>
              <a:t>Albanians typically use bio-page substituted Greek, Italian or Slovenian passports. </a:t>
            </a:r>
          </a:p>
          <a:p>
            <a:pPr marL="0" indent="0">
              <a:buFontTx/>
              <a:buNone/>
              <a:defRPr/>
            </a:pPr>
            <a:endParaRPr lang="en-CA" sz="2000" dirty="0" smtClean="0"/>
          </a:p>
          <a:p>
            <a:pPr>
              <a:defRPr/>
            </a:pPr>
            <a:r>
              <a:rPr lang="en-CA" sz="2000" dirty="0" smtClean="0"/>
              <a:t>The Kosovar movement has so far exclusively used the return </a:t>
            </a:r>
          </a:p>
          <a:p>
            <a:pPr marL="0" indent="0">
              <a:buFontTx/>
              <a:buNone/>
              <a:defRPr/>
            </a:pPr>
            <a:r>
              <a:rPr lang="en-CA" sz="2000" dirty="0"/>
              <a:t> </a:t>
            </a:r>
            <a:r>
              <a:rPr lang="en-CA" sz="2000" dirty="0" smtClean="0"/>
              <a:t>    ticket portions of chartered flights under Canadian identities. </a:t>
            </a:r>
            <a:endParaRPr lang="en-CA" sz="1200" dirty="0" smtClean="0"/>
          </a:p>
          <a:p>
            <a:pPr>
              <a:defRPr/>
            </a:pPr>
            <a:endParaRPr lang="en-CA" sz="1200" dirty="0" smtClean="0"/>
          </a:p>
          <a:p>
            <a:pPr>
              <a:defRPr/>
            </a:pPr>
            <a:endParaRPr lang="en-CA" sz="1200"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314" name="Title 1"/>
          <p:cNvSpPr>
            <a:spLocks noGrp="1"/>
          </p:cNvSpPr>
          <p:nvPr>
            <p:ph type="title"/>
          </p:nvPr>
        </p:nvSpPr>
        <p:spPr/>
        <p:txBody>
          <a:bodyPr/>
          <a:lstStyle/>
          <a:p>
            <a:r>
              <a:rPr lang="en-CA" smtClean="0"/>
              <a:t>Georgian Movement	</a:t>
            </a:r>
          </a:p>
        </p:txBody>
      </p:sp>
      <p:sp>
        <p:nvSpPr>
          <p:cNvPr id="226307" name="Content Placeholder 2"/>
          <p:cNvSpPr>
            <a:spLocks noGrp="1"/>
          </p:cNvSpPr>
          <p:nvPr>
            <p:ph idx="1"/>
          </p:nvPr>
        </p:nvSpPr>
        <p:spPr/>
        <p:txBody>
          <a:bodyPr/>
          <a:lstStyle/>
          <a:p>
            <a:pPr eaLnBrk="1" hangingPunct="1">
              <a:defRPr/>
            </a:pPr>
            <a:r>
              <a:rPr lang="en-CA" sz="1800" dirty="0" smtClean="0"/>
              <a:t>This movement is relatively recent in the Americas. We have observed an increase of Georgian nationals using the Americas as a transit point to Canada, although the smuggling route via Asia remains more popular. </a:t>
            </a:r>
          </a:p>
          <a:p>
            <a:pPr marL="0" indent="0" eaLnBrk="1" hangingPunct="1">
              <a:buNone/>
              <a:defRPr/>
            </a:pPr>
            <a:endParaRPr lang="en-CA" sz="1800" dirty="0" smtClean="0"/>
          </a:p>
          <a:p>
            <a:pPr>
              <a:defRPr/>
            </a:pPr>
            <a:r>
              <a:rPr lang="en-CA" sz="1800" dirty="0" smtClean="0"/>
              <a:t>Georgian nationals often travel in groups, and favor the visa-exempt passports from Eastern Europe, as well as the Israeli passport. The majority of cases used fraudulent Slovak passports to travel from Moscow to Havana; or Israeli passports to travel via Brazil</a:t>
            </a:r>
            <a:r>
              <a:rPr lang="en-CA" sz="1200" dirty="0" smtClean="0"/>
              <a:t>. </a:t>
            </a:r>
          </a:p>
          <a:p>
            <a:pPr marL="0" indent="0">
              <a:buFontTx/>
              <a:buNone/>
              <a:defRPr/>
            </a:pPr>
            <a:endParaRPr lang="en-CA" sz="1200" dirty="0">
              <a:solidFill>
                <a:schemeClr val="tx1"/>
              </a:solidFill>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p:txBody>
          <a:bodyPr/>
          <a:lstStyle/>
          <a:p>
            <a:r>
              <a:rPr lang="en-CA" altLang="en-US" smtClean="0"/>
              <a:t>Cuban Movement</a:t>
            </a:r>
          </a:p>
        </p:txBody>
      </p:sp>
      <p:sp>
        <p:nvSpPr>
          <p:cNvPr id="19459" name="Content Placeholder 2"/>
          <p:cNvSpPr>
            <a:spLocks noGrp="1"/>
          </p:cNvSpPr>
          <p:nvPr>
            <p:ph idx="1"/>
          </p:nvPr>
        </p:nvSpPr>
        <p:spPr/>
        <p:txBody>
          <a:bodyPr/>
          <a:lstStyle/>
          <a:p>
            <a:pPr>
              <a:spcBef>
                <a:spcPts val="0"/>
              </a:spcBef>
              <a:defRPr/>
            </a:pPr>
            <a:r>
              <a:rPr lang="en-CA" altLang="en-US" sz="2000" dirty="0" smtClean="0"/>
              <a:t>In 2014, refugee claims from Cuban nationals are averaging about 12 per month, forecasting a year-end total of 140 claims and a 30% decrease from 199 refugee claims made in 2013.  2014 forecasted totals represent the lowest number of claims submitted since 2008.</a:t>
            </a:r>
          </a:p>
          <a:p>
            <a:pPr marL="0" indent="0">
              <a:spcBef>
                <a:spcPts val="0"/>
              </a:spcBef>
              <a:buFontTx/>
              <a:buNone/>
              <a:defRPr/>
            </a:pPr>
            <a:endParaRPr lang="en-CA" altLang="en-US" sz="2000" dirty="0" smtClean="0"/>
          </a:p>
          <a:p>
            <a:pPr>
              <a:spcBef>
                <a:spcPts val="0"/>
              </a:spcBef>
              <a:defRPr/>
            </a:pPr>
            <a:r>
              <a:rPr lang="en-CA" altLang="en-US" sz="2000" dirty="0" smtClean="0"/>
              <a:t>In 2013, 74% of refugee claims were made inland. In 2014, the majority of claims continue to be made inland. </a:t>
            </a:r>
          </a:p>
          <a:p>
            <a:pPr>
              <a:spcBef>
                <a:spcPts val="0"/>
              </a:spcBef>
              <a:defRPr/>
            </a:pPr>
            <a:endParaRPr lang="en-CA" altLang="en-US" sz="2000" dirty="0"/>
          </a:p>
          <a:p>
            <a:pPr>
              <a:spcBef>
                <a:spcPts val="0"/>
              </a:spcBef>
              <a:defRPr/>
            </a:pPr>
            <a:r>
              <a:rPr lang="en-CA" altLang="en-US" sz="2000" dirty="0" smtClean="0"/>
              <a:t>It is likely that part of the Cuban movement is circumventing immigration controls at the border through illegal entry.</a:t>
            </a:r>
          </a:p>
          <a:p>
            <a:pPr>
              <a:spcBef>
                <a:spcPts val="0"/>
              </a:spcBef>
              <a:defRPr/>
            </a:pPr>
            <a:endParaRPr lang="en-CA" altLang="en-US" sz="2000" dirty="0" smtClean="0"/>
          </a:p>
          <a:p>
            <a:pPr>
              <a:spcBef>
                <a:spcPts val="0"/>
              </a:spcBef>
              <a:defRPr/>
            </a:pPr>
            <a:r>
              <a:rPr lang="en-CA" altLang="en-US" sz="2000" dirty="0" smtClean="0"/>
              <a:t>Cuban nationals are also entering Canada legally, using visa-exempt Spanish passports, and then claiming refugee status at an inland office.  </a:t>
            </a:r>
          </a:p>
        </p:txBody>
      </p:sp>
    </p:spTree>
    <p:extLst>
      <p:ext uri="{BB962C8B-B14F-4D97-AF65-F5344CB8AC3E}">
        <p14:creationId xmlns:p14="http://schemas.microsoft.com/office/powerpoint/2010/main" val="2430511563"/>
      </p:ext>
    </p:extLst>
  </p:cSld>
  <p:clrMapOvr>
    <a:masterClrMapping/>
  </p:clrMapOvr>
  <p:timing>
    <p:tnLst>
      <p:par>
        <p:cTn id="1" dur="indefinite" restart="never" nodeType="tmRoot"/>
      </p:par>
    </p:tnLst>
  </p:timing>
</p:sld>
</file>

<file path=ppt/theme/theme1.xml><?xml version="1.0" encoding="utf-8"?>
<a:theme xmlns:a="http://schemas.openxmlformats.org/drawingml/2006/main" name="ppt_se_eng">
  <a:themeElements>
    <a:clrScheme name="Office Them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Them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Office Them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Office Them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Office Them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Office Them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Office Them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Office Them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Office Them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Office Them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Office Them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Default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4_Default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13_Default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6_Default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6.xml><?xml version="1.0" encoding="utf-8"?>
<a:theme xmlns:a="http://schemas.openxmlformats.org/drawingml/2006/main" name="5_Default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7.xml><?xml version="1.0" encoding="utf-8"?>
<a:theme xmlns:a="http://schemas.openxmlformats.org/drawingml/2006/main" name="7_Default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8.xml><?xml version="1.0" encoding="utf-8"?>
<a:theme xmlns:a="http://schemas.openxmlformats.org/drawingml/2006/main" name="2_Default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9.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3.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emplate/>
  <TotalTime>2739</TotalTime>
  <Words>599</Words>
  <Application>Microsoft Office PowerPoint</Application>
  <PresentationFormat>On-screen Show (4:3)</PresentationFormat>
  <Paragraphs>140</Paragraphs>
  <Slides>10</Slides>
  <Notes>10</Notes>
  <HiddenSlides>0</HiddenSlides>
  <MMClips>0</MMClips>
  <ScaleCrop>false</ScaleCrop>
  <HeadingPairs>
    <vt:vector size="4" baseType="variant">
      <vt:variant>
        <vt:lpstr>Theme</vt:lpstr>
      </vt:variant>
      <vt:variant>
        <vt:i4>8</vt:i4>
      </vt:variant>
      <vt:variant>
        <vt:lpstr>Slide Titles</vt:lpstr>
      </vt:variant>
      <vt:variant>
        <vt:i4>10</vt:i4>
      </vt:variant>
    </vt:vector>
  </HeadingPairs>
  <TitlesOfParts>
    <vt:vector size="18" baseType="lpstr">
      <vt:lpstr>ppt_se_eng</vt:lpstr>
      <vt:lpstr>1_Default Design</vt:lpstr>
      <vt:lpstr>4_Default Design</vt:lpstr>
      <vt:lpstr>13_Default Design</vt:lpstr>
      <vt:lpstr>6_Default Design</vt:lpstr>
      <vt:lpstr>5_Default Design</vt:lpstr>
      <vt:lpstr>7_Default Design</vt:lpstr>
      <vt:lpstr>2_Default Design</vt:lpstr>
      <vt:lpstr>Irregular Migration Trends  Liaison Officers Network to Combat Migrant Smuggling and Trafficking in Persons   Regional Conference on Migration Managua, Nicaragua November 24-25, 2014</vt:lpstr>
      <vt:lpstr>CBSA Operations</vt:lpstr>
      <vt:lpstr>Irregular Migration – Refugee Claims in Canada</vt:lpstr>
      <vt:lpstr>IRREGULAR MIGRATION – TOP SOURCE COUNTRIES REFUGEE CLAIMS MADE IN CANADA  </vt:lpstr>
      <vt:lpstr>Improperly Documented Arrivals by Citizenship 2013 by air, land and marine modes</vt:lpstr>
      <vt:lpstr>Iranian Movement</vt:lpstr>
      <vt:lpstr>Albanian and Kosovar Movements </vt:lpstr>
      <vt:lpstr>Georgian Movement </vt:lpstr>
      <vt:lpstr>Cuban Movement</vt:lpstr>
      <vt:lpstr>Thank you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CIC</dc:creator>
  <cp:lastModifiedBy>RODAS Renán</cp:lastModifiedBy>
  <cp:revision>173</cp:revision>
  <cp:lastPrinted>2014-11-14T18:01:18Z</cp:lastPrinted>
  <dcterms:created xsi:type="dcterms:W3CDTF">2013-04-17T15:18:38Z</dcterms:created>
  <dcterms:modified xsi:type="dcterms:W3CDTF">2014-11-25T20:43:34Z</dcterms:modified>
</cp:coreProperties>
</file>