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theme/theme6.xml" ContentType="application/vnd.openxmlformats-officedocument.theme+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7.xml" ContentType="application/vnd.openxmlformats-officedocument.theme+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9" r:id="rId1"/>
    <p:sldMasterId id="2147483945" r:id="rId2"/>
    <p:sldMasterId id="2147483984" r:id="rId3"/>
    <p:sldMasterId id="2147484101" r:id="rId4"/>
    <p:sldMasterId id="2147484113" r:id="rId5"/>
    <p:sldMasterId id="2147484139" r:id="rId6"/>
    <p:sldMasterId id="2147484152" r:id="rId7"/>
    <p:sldMasterId id="2147485109" r:id="rId8"/>
  </p:sldMasterIdLst>
  <p:notesMasterIdLst>
    <p:notesMasterId r:id="rId19"/>
  </p:notesMasterIdLst>
  <p:sldIdLst>
    <p:sldId id="275" r:id="rId9"/>
    <p:sldId id="316" r:id="rId10"/>
    <p:sldId id="313" r:id="rId11"/>
    <p:sldId id="324" r:id="rId12"/>
    <p:sldId id="283" r:id="rId13"/>
    <p:sldId id="292" r:id="rId14"/>
    <p:sldId id="293" r:id="rId15"/>
    <p:sldId id="309" r:id="rId16"/>
    <p:sldId id="323" r:id="rId17"/>
    <p:sldId id="300" r:id="rId18"/>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347D"/>
    <a:srgbClr val="C4BC6D"/>
    <a:srgbClr val="FFCC99"/>
    <a:srgbClr val="C4C079"/>
    <a:srgbClr val="FFCC66"/>
    <a:srgbClr val="DAFFD3"/>
    <a:srgbClr val="1B357D"/>
    <a:srgbClr val="C4BB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3" autoAdjust="0"/>
    <p:restoredTop sz="82048" autoAdjust="0"/>
  </p:normalViewPr>
  <p:slideViewPr>
    <p:cSldViewPr snapToObjects="1">
      <p:cViewPr>
        <p:scale>
          <a:sx n="125" d="100"/>
          <a:sy n="125" d="100"/>
        </p:scale>
        <p:origin x="510" y="13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p:scale>
          <a:sx n="100" d="100"/>
          <a:sy n="100" d="100"/>
        </p:scale>
        <p:origin x="-1584" y="10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sh0tcffp0001\cbsa\EB-DGEL\7200\11002\IOAD_Director's%20Office\3320-100-20\MIS%20-%20REFUGEE%20CLAIMS%20STATISTICS%20AND%20REPORTS%20(RCAR)\PRU%20STATS\Refugee%20Claim%20Stats%202001%20to%202012%20General\ref%20claims%20by%20region%202008-2013.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cxm824\Desktop\2013%20IDAs%20AIR.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cxm824\Desktop\2013%20IDAs%20AIR.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Sheet2!$E$3</c:f>
              <c:strCache>
                <c:ptCount val="1"/>
                <c:pt idx="0">
                  <c:v>Asia &amp; Pacific</c:v>
                </c:pt>
              </c:strCache>
            </c:strRef>
          </c:tx>
          <c:marker>
            <c:symbol val="none"/>
          </c:marker>
          <c:cat>
            <c:strRef>
              <c:f>Sheet2!$F$2:$L$2</c:f>
              <c:strCache>
                <c:ptCount val="7"/>
                <c:pt idx="0">
                  <c:v>2008</c:v>
                </c:pt>
                <c:pt idx="1">
                  <c:v>2009</c:v>
                </c:pt>
                <c:pt idx="2">
                  <c:v>2010</c:v>
                </c:pt>
                <c:pt idx="3">
                  <c:v>2011</c:v>
                </c:pt>
                <c:pt idx="4">
                  <c:v>2012</c:v>
                </c:pt>
                <c:pt idx="5">
                  <c:v>2013</c:v>
                </c:pt>
                <c:pt idx="6">
                  <c:v>2014 (May 31st)</c:v>
                </c:pt>
              </c:strCache>
            </c:strRef>
          </c:cat>
          <c:val>
            <c:numRef>
              <c:f>Sheet2!$F$3:$L$3</c:f>
              <c:numCache>
                <c:formatCode>General</c:formatCode>
                <c:ptCount val="7"/>
                <c:pt idx="0">
                  <c:v>4769</c:v>
                </c:pt>
                <c:pt idx="1">
                  <c:v>4470</c:v>
                </c:pt>
                <c:pt idx="2">
                  <c:v>5072</c:v>
                </c:pt>
                <c:pt idx="3">
                  <c:v>5452</c:v>
                </c:pt>
                <c:pt idx="4">
                  <c:v>5243</c:v>
                </c:pt>
                <c:pt idx="5">
                  <c:v>2711</c:v>
                </c:pt>
                <c:pt idx="6">
                  <c:v>1299</c:v>
                </c:pt>
              </c:numCache>
            </c:numRef>
          </c:val>
          <c:smooth val="0"/>
        </c:ser>
        <c:ser>
          <c:idx val="1"/>
          <c:order val="1"/>
          <c:tx>
            <c:strRef>
              <c:f>Sheet2!$E$4</c:f>
              <c:strCache>
                <c:ptCount val="1"/>
                <c:pt idx="0">
                  <c:v>Africa &amp; Middle East</c:v>
                </c:pt>
              </c:strCache>
            </c:strRef>
          </c:tx>
          <c:marker>
            <c:symbol val="none"/>
          </c:marker>
          <c:cat>
            <c:strRef>
              <c:f>Sheet2!$F$2:$L$2</c:f>
              <c:strCache>
                <c:ptCount val="7"/>
                <c:pt idx="0">
                  <c:v>2008</c:v>
                </c:pt>
                <c:pt idx="1">
                  <c:v>2009</c:v>
                </c:pt>
                <c:pt idx="2">
                  <c:v>2010</c:v>
                </c:pt>
                <c:pt idx="3">
                  <c:v>2011</c:v>
                </c:pt>
                <c:pt idx="4">
                  <c:v>2012</c:v>
                </c:pt>
                <c:pt idx="5">
                  <c:v>2013</c:v>
                </c:pt>
                <c:pt idx="6">
                  <c:v>2014 (May 31st)</c:v>
                </c:pt>
              </c:strCache>
            </c:strRef>
          </c:cat>
          <c:val>
            <c:numRef>
              <c:f>Sheet2!$F$4:$L$4</c:f>
              <c:numCache>
                <c:formatCode>General</c:formatCode>
                <c:ptCount val="7"/>
                <c:pt idx="0">
                  <c:v>5782</c:v>
                </c:pt>
                <c:pt idx="1">
                  <c:v>5257</c:v>
                </c:pt>
                <c:pt idx="2">
                  <c:v>4923</c:v>
                </c:pt>
                <c:pt idx="3">
                  <c:v>5885</c:v>
                </c:pt>
                <c:pt idx="4">
                  <c:v>5086</c:v>
                </c:pt>
                <c:pt idx="5">
                  <c:v>4184</c:v>
                </c:pt>
                <c:pt idx="6">
                  <c:v>1753</c:v>
                </c:pt>
              </c:numCache>
            </c:numRef>
          </c:val>
          <c:smooth val="0"/>
        </c:ser>
        <c:ser>
          <c:idx val="2"/>
          <c:order val="2"/>
          <c:tx>
            <c:strRef>
              <c:f>Sheet2!$E$5</c:f>
              <c:strCache>
                <c:ptCount val="1"/>
                <c:pt idx="0">
                  <c:v>Europe</c:v>
                </c:pt>
              </c:strCache>
            </c:strRef>
          </c:tx>
          <c:marker>
            <c:symbol val="none"/>
          </c:marker>
          <c:cat>
            <c:strRef>
              <c:f>Sheet2!$F$2:$L$2</c:f>
              <c:strCache>
                <c:ptCount val="7"/>
                <c:pt idx="0">
                  <c:v>2008</c:v>
                </c:pt>
                <c:pt idx="1">
                  <c:v>2009</c:v>
                </c:pt>
                <c:pt idx="2">
                  <c:v>2010</c:v>
                </c:pt>
                <c:pt idx="3">
                  <c:v>2011</c:v>
                </c:pt>
                <c:pt idx="4">
                  <c:v>2012</c:v>
                </c:pt>
                <c:pt idx="5">
                  <c:v>2013</c:v>
                </c:pt>
                <c:pt idx="6">
                  <c:v>2014 (May 31st)</c:v>
                </c:pt>
              </c:strCache>
            </c:strRef>
          </c:cat>
          <c:val>
            <c:numRef>
              <c:f>Sheet2!$F$5:$L$5</c:f>
              <c:numCache>
                <c:formatCode>General</c:formatCode>
                <c:ptCount val="7"/>
                <c:pt idx="0">
                  <c:v>3053</c:v>
                </c:pt>
                <c:pt idx="1">
                  <c:v>6893</c:v>
                </c:pt>
                <c:pt idx="2">
                  <c:v>4819</c:v>
                </c:pt>
                <c:pt idx="3">
                  <c:v>7608</c:v>
                </c:pt>
                <c:pt idx="4">
                  <c:v>5631</c:v>
                </c:pt>
                <c:pt idx="5">
                  <c:v>1169</c:v>
                </c:pt>
                <c:pt idx="6">
                  <c:v>794</c:v>
                </c:pt>
              </c:numCache>
            </c:numRef>
          </c:val>
          <c:smooth val="0"/>
        </c:ser>
        <c:ser>
          <c:idx val="3"/>
          <c:order val="3"/>
          <c:tx>
            <c:strRef>
              <c:f>Sheet2!$E$6</c:f>
              <c:strCache>
                <c:ptCount val="1"/>
                <c:pt idx="0">
                  <c:v>Americas</c:v>
                </c:pt>
              </c:strCache>
            </c:strRef>
          </c:tx>
          <c:marker>
            <c:symbol val="none"/>
          </c:marker>
          <c:cat>
            <c:strRef>
              <c:f>Sheet2!$F$2:$L$2</c:f>
              <c:strCache>
                <c:ptCount val="7"/>
                <c:pt idx="0">
                  <c:v>2008</c:v>
                </c:pt>
                <c:pt idx="1">
                  <c:v>2009</c:v>
                </c:pt>
                <c:pt idx="2">
                  <c:v>2010</c:v>
                </c:pt>
                <c:pt idx="3">
                  <c:v>2011</c:v>
                </c:pt>
                <c:pt idx="4">
                  <c:v>2012</c:v>
                </c:pt>
                <c:pt idx="5">
                  <c:v>2013</c:v>
                </c:pt>
                <c:pt idx="6">
                  <c:v>2014 (May 31st)</c:v>
                </c:pt>
              </c:strCache>
            </c:strRef>
          </c:cat>
          <c:val>
            <c:numRef>
              <c:f>Sheet2!$F$6:$L$6</c:f>
              <c:numCache>
                <c:formatCode>General</c:formatCode>
                <c:ptCount val="7"/>
                <c:pt idx="0">
                  <c:v>23085</c:v>
                </c:pt>
                <c:pt idx="1">
                  <c:v>16314</c:v>
                </c:pt>
                <c:pt idx="2">
                  <c:v>8051</c:v>
                </c:pt>
                <c:pt idx="3">
                  <c:v>6255</c:v>
                </c:pt>
                <c:pt idx="4">
                  <c:v>4320</c:v>
                </c:pt>
                <c:pt idx="5">
                  <c:v>2135</c:v>
                </c:pt>
                <c:pt idx="6">
                  <c:v>933</c:v>
                </c:pt>
              </c:numCache>
            </c:numRef>
          </c:val>
          <c:smooth val="0"/>
        </c:ser>
        <c:ser>
          <c:idx val="4"/>
          <c:order val="4"/>
          <c:tx>
            <c:strRef>
              <c:f>Sheet2!$E$7</c:f>
              <c:strCache>
                <c:ptCount val="1"/>
                <c:pt idx="0">
                  <c:v>Stateless &amp; Unknown</c:v>
                </c:pt>
              </c:strCache>
            </c:strRef>
          </c:tx>
          <c:marker>
            <c:symbol val="none"/>
          </c:marker>
          <c:cat>
            <c:strRef>
              <c:f>Sheet2!$F$2:$L$2</c:f>
              <c:strCache>
                <c:ptCount val="7"/>
                <c:pt idx="0">
                  <c:v>2008</c:v>
                </c:pt>
                <c:pt idx="1">
                  <c:v>2009</c:v>
                </c:pt>
                <c:pt idx="2">
                  <c:v>2010</c:v>
                </c:pt>
                <c:pt idx="3">
                  <c:v>2011</c:v>
                </c:pt>
                <c:pt idx="4">
                  <c:v>2012</c:v>
                </c:pt>
                <c:pt idx="5">
                  <c:v>2013</c:v>
                </c:pt>
                <c:pt idx="6">
                  <c:v>2014 (May 31st)</c:v>
                </c:pt>
              </c:strCache>
            </c:strRef>
          </c:cat>
          <c:val>
            <c:numRef>
              <c:f>Sheet2!$F$7:$L$7</c:f>
              <c:numCache>
                <c:formatCode>General</c:formatCode>
                <c:ptCount val="7"/>
                <c:pt idx="0">
                  <c:v>450</c:v>
                </c:pt>
                <c:pt idx="1">
                  <c:v>371</c:v>
                </c:pt>
                <c:pt idx="2">
                  <c:v>301</c:v>
                </c:pt>
                <c:pt idx="3">
                  <c:v>177</c:v>
                </c:pt>
                <c:pt idx="4">
                  <c:v>227</c:v>
                </c:pt>
                <c:pt idx="5">
                  <c:v>176</c:v>
                </c:pt>
                <c:pt idx="6">
                  <c:v>64</c:v>
                </c:pt>
              </c:numCache>
            </c:numRef>
          </c:val>
          <c:smooth val="0"/>
        </c:ser>
        <c:dLbls>
          <c:showLegendKey val="0"/>
          <c:showVal val="0"/>
          <c:showCatName val="0"/>
          <c:showSerName val="0"/>
          <c:showPercent val="0"/>
          <c:showBubbleSize val="0"/>
        </c:dLbls>
        <c:marker val="1"/>
        <c:smooth val="0"/>
        <c:axId val="103883520"/>
        <c:axId val="103885056"/>
      </c:lineChart>
      <c:catAx>
        <c:axId val="103883520"/>
        <c:scaling>
          <c:orientation val="minMax"/>
        </c:scaling>
        <c:delete val="0"/>
        <c:axPos val="b"/>
        <c:numFmt formatCode="General" sourceLinked="1"/>
        <c:majorTickMark val="out"/>
        <c:minorTickMark val="none"/>
        <c:tickLblPos val="nextTo"/>
        <c:crossAx val="103885056"/>
        <c:crosses val="autoZero"/>
        <c:auto val="1"/>
        <c:lblAlgn val="ctr"/>
        <c:lblOffset val="100"/>
        <c:noMultiLvlLbl val="0"/>
      </c:catAx>
      <c:valAx>
        <c:axId val="103885056"/>
        <c:scaling>
          <c:orientation val="minMax"/>
        </c:scaling>
        <c:delete val="0"/>
        <c:axPos val="l"/>
        <c:majorGridlines/>
        <c:numFmt formatCode="General" sourceLinked="1"/>
        <c:majorTickMark val="out"/>
        <c:minorTickMark val="none"/>
        <c:tickLblPos val="nextTo"/>
        <c:crossAx val="103883520"/>
        <c:crosses val="autoZero"/>
        <c:crossBetween val="between"/>
      </c:valAx>
    </c:plotArea>
    <c:legend>
      <c:legendPos val="r"/>
      <c:layout>
        <c:manualLayout>
          <c:xMode val="edge"/>
          <c:yMode val="edge"/>
          <c:x val="0.79178890033239502"/>
          <c:y val="0.31354986458749901"/>
          <c:w val="0.198677624408099"/>
          <c:h val="0.40596952030710098"/>
        </c:manualLayout>
      </c:layout>
      <c:overlay val="0"/>
    </c:legend>
    <c:plotVisOnly val="1"/>
    <c:dispBlanksAs val="gap"/>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200"/>
            </a:pPr>
            <a:r>
              <a:rPr lang="en-US" sz="1800" dirty="0"/>
              <a:t>Improperly Documented Arrivals by Citizenship  (air, land and </a:t>
            </a:r>
            <a:r>
              <a:rPr lang="en-US" sz="1800" dirty="0" smtClean="0"/>
              <a:t>marine</a:t>
            </a:r>
            <a:r>
              <a:rPr lang="en-US" sz="1800" baseline="0" dirty="0" smtClean="0"/>
              <a:t> </a:t>
            </a:r>
            <a:r>
              <a:rPr lang="en-US" sz="1800" dirty="0" smtClean="0"/>
              <a:t>modes</a:t>
            </a:r>
            <a:r>
              <a:rPr lang="en-US" sz="2000" dirty="0"/>
              <a:t>) </a:t>
            </a:r>
          </a:p>
        </c:rich>
      </c:tx>
      <c:layout/>
      <c:overlay val="0"/>
    </c:title>
    <c:autoTitleDeleted val="0"/>
    <c:plotArea>
      <c:layout/>
      <c:pieChart>
        <c:varyColors val="1"/>
        <c:dLbls>
          <c:showLegendKey val="0"/>
          <c:showVal val="0"/>
          <c:showCatName val="0"/>
          <c:showSerName val="0"/>
          <c:showPercent val="0"/>
          <c:showBubbleSize val="0"/>
          <c:showLeaderLines val="0"/>
        </c:dLbls>
        <c:firstSliceAng val="0"/>
      </c:pieChart>
    </c:plotArea>
    <c:legend>
      <c:legendPos val="r"/>
      <c:layout>
        <c:manualLayout>
          <c:xMode val="edge"/>
          <c:yMode val="edge"/>
          <c:x val="0.73398395360437896"/>
          <c:y val="0.22538588188287501"/>
          <c:w val="0.18312676279585799"/>
          <c:h val="0.68077651710859"/>
        </c:manualLayout>
      </c:layout>
      <c:overlay val="0"/>
      <c:spPr>
        <a:ln>
          <a:solidFill>
            <a:schemeClr val="accent1"/>
          </a:solidFill>
        </a:ln>
      </c:spPr>
      <c:txPr>
        <a:bodyPr/>
        <a:lstStyle/>
        <a:p>
          <a:pPr>
            <a:defRPr sz="1200"/>
          </a:pPr>
          <a:endParaRPr lang="en-US"/>
        </a:p>
      </c:txPr>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Tables!$M$1:$P$1</c:f>
              <c:strCache>
                <c:ptCount val="1"/>
                <c:pt idx="0">
                  <c:v>Improperly Documented Arrivals 2013 air, land and marine modes </c:v>
                </c:pt>
              </c:strCache>
            </c:strRef>
          </c:tx>
          <c:dPt>
            <c:idx val="11"/>
            <c:bubble3D val="0"/>
            <c:spPr>
              <a:solidFill>
                <a:srgbClr val="F79646">
                  <a:lumMod val="60000"/>
                  <a:lumOff val="40000"/>
                </a:srgbClr>
              </a:solidFill>
            </c:spPr>
          </c:dPt>
          <c:dLbls>
            <c:txPr>
              <a:bodyPr/>
              <a:lstStyle/>
              <a:p>
                <a:pPr>
                  <a:defRPr sz="1400"/>
                </a:pPr>
                <a:endParaRPr lang="en-US"/>
              </a:p>
            </c:txPr>
            <c:dLblPos val="outEnd"/>
            <c:showLegendKey val="0"/>
            <c:showVal val="0"/>
            <c:showCatName val="0"/>
            <c:showSerName val="0"/>
            <c:showPercent val="1"/>
            <c:showBubbleSize val="0"/>
            <c:showLeaderLines val="0"/>
          </c:dLbls>
          <c:cat>
            <c:strRef>
              <c:f>Tables!$M$2:$M$13</c:f>
              <c:strCache>
                <c:ptCount val="12"/>
                <c:pt idx="0">
                  <c:v>China</c:v>
                </c:pt>
                <c:pt idx="1">
                  <c:v>Colombia</c:v>
                </c:pt>
                <c:pt idx="2">
                  <c:v>Pakistan</c:v>
                </c:pt>
                <c:pt idx="3">
                  <c:v>Burundi</c:v>
                </c:pt>
                <c:pt idx="4">
                  <c:v>Syria</c:v>
                </c:pt>
                <c:pt idx="5">
                  <c:v>India</c:v>
                </c:pt>
                <c:pt idx="6">
                  <c:v>Congo</c:v>
                </c:pt>
                <c:pt idx="7">
                  <c:v>Afghanistan</c:v>
                </c:pt>
                <c:pt idx="8">
                  <c:v>Eritrea</c:v>
                </c:pt>
                <c:pt idx="9">
                  <c:v>Sri Lanka</c:v>
                </c:pt>
                <c:pt idx="10">
                  <c:v>Iraq</c:v>
                </c:pt>
                <c:pt idx="11">
                  <c:v>Other</c:v>
                </c:pt>
              </c:strCache>
            </c:strRef>
          </c:cat>
          <c:val>
            <c:numRef>
              <c:f>Tables!$N$2:$N$13</c:f>
              <c:numCache>
                <c:formatCode>General</c:formatCode>
                <c:ptCount val="12"/>
                <c:pt idx="0">
                  <c:v>988</c:v>
                </c:pt>
                <c:pt idx="1">
                  <c:v>456</c:v>
                </c:pt>
                <c:pt idx="2">
                  <c:v>272</c:v>
                </c:pt>
                <c:pt idx="3">
                  <c:v>179</c:v>
                </c:pt>
                <c:pt idx="4">
                  <c:v>170</c:v>
                </c:pt>
                <c:pt idx="5">
                  <c:v>157</c:v>
                </c:pt>
                <c:pt idx="6">
                  <c:v>124</c:v>
                </c:pt>
                <c:pt idx="7">
                  <c:v>133</c:v>
                </c:pt>
                <c:pt idx="8">
                  <c:v>108</c:v>
                </c:pt>
                <c:pt idx="9">
                  <c:v>123</c:v>
                </c:pt>
                <c:pt idx="10">
                  <c:v>112</c:v>
                </c:pt>
                <c:pt idx="11">
                  <c:v>2150</c:v>
                </c:pt>
              </c:numCache>
            </c:numRef>
          </c:val>
        </c:ser>
        <c:dLbls>
          <c:showLegendKey val="0"/>
          <c:showVal val="0"/>
          <c:showCatName val="0"/>
          <c:showSerName val="0"/>
          <c:showPercent val="0"/>
          <c:showBubbleSize val="0"/>
          <c:showLeaderLines val="0"/>
        </c:dLbls>
        <c:firstSliceAng val="0"/>
      </c:pieChart>
    </c:plotArea>
    <c:legend>
      <c:legendPos val="r"/>
      <c:layout>
        <c:manualLayout>
          <c:xMode val="edge"/>
          <c:yMode val="edge"/>
          <c:x val="0.73398395360437896"/>
          <c:y val="0.129973035782909"/>
          <c:w val="0.21252158629547999"/>
          <c:h val="0.77618948532130305"/>
        </c:manualLayout>
      </c:layout>
      <c:overlay val="0"/>
      <c:spPr>
        <a:ln>
          <a:solidFill>
            <a:schemeClr val="accent1"/>
          </a:solidFill>
        </a:ln>
      </c:spPr>
      <c:txPr>
        <a:bodyPr/>
        <a:lstStyle/>
        <a:p>
          <a:pPr>
            <a:defRPr sz="1600"/>
          </a:pPr>
          <a:endParaRPr lang="en-US"/>
        </a:p>
      </c:txPr>
    </c:legend>
    <c:plotVisOnly val="1"/>
    <c:dispBlanksAs val="gap"/>
    <c:showDLblsOverMax val="0"/>
  </c:chart>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0.83051</cdr:x>
      <cdr:y>0.5</cdr:y>
    </cdr:from>
    <cdr:to>
      <cdr:x>0.97462</cdr:x>
      <cdr:y>0.54688</cdr:y>
    </cdr:to>
    <cdr:sp macro="" textlink="">
      <cdr:nvSpPr>
        <cdr:cNvPr id="3" name="Rectangle 4"/>
        <cdr:cNvSpPr txBox="1">
          <a:spLocks xmlns:a="http://schemas.openxmlformats.org/drawingml/2006/main" noChangeArrowheads="1"/>
        </cdr:cNvSpPr>
      </cdr:nvSpPr>
      <cdr:spPr bwMode="auto">
        <a:xfrm xmlns:a="http://schemas.openxmlformats.org/drawingml/2006/main">
          <a:off x="7056784" y="2304256"/>
          <a:ext cx="1224528" cy="216024"/>
        </a:xfrm>
        <a:prstGeom xmlns:a="http://schemas.openxmlformats.org/drawingml/2006/main" prst="rect">
          <a:avLst/>
        </a:prstGeom>
        <a:solidFill xmlns:a="http://schemas.openxmlformats.org/drawingml/2006/main">
          <a:schemeClr val="bg1"/>
        </a:solidFill>
        <a:ln xmlns:a="http://schemas.openxmlformats.org/drawingml/2006/main">
          <a:noFill/>
        </a:ln>
        <a:effectLst xmlns:a="http://schemas.openxmlformats.org/drawingml/2006/main"/>
        <a:extLst xmlns:a="http://schemas.openxmlformats.org/drawingml/2006/main"/>
      </cdr:spPr>
      <cdr:txBody>
        <a:bodyPr xmlns:a="http://schemas.openxmlformats.org/drawingml/2006/main" vert="horz" wrap="square" lIns="91440" tIns="45720" rIns="91440" bIns="45720" numCol="1" anchor="ctr" anchorCtr="0" compatLnSpc="1">
          <a:prstTxWarp prst="textNoShape">
            <a:avLst/>
          </a:prstTxWarp>
        </a:bodyPr>
        <a:lstStyle xmlns:a="http://schemas.openxmlformats.org/drawingml/2006/main">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pPr algn="l" eaLnBrk="1" hangingPunct="1"/>
          <a:r>
            <a:rPr lang="es-ES_tradnl" altLang="en-US" sz="1000" b="0" dirty="0" smtClean="0"/>
            <a:t>Europa</a:t>
          </a:r>
        </a:p>
      </cdr:txBody>
    </cdr:sp>
  </cdr:relSizeAnchor>
  <cdr:relSizeAnchor xmlns:cdr="http://schemas.openxmlformats.org/drawingml/2006/chartDrawing">
    <cdr:from>
      <cdr:x>0.83051</cdr:x>
      <cdr:y>0.5625</cdr:y>
    </cdr:from>
    <cdr:to>
      <cdr:x>0.97579</cdr:x>
      <cdr:y>0.625</cdr:y>
    </cdr:to>
    <cdr:sp macro="" textlink="">
      <cdr:nvSpPr>
        <cdr:cNvPr id="4" name="Rectangle 4"/>
        <cdr:cNvSpPr txBox="1">
          <a:spLocks xmlns:a="http://schemas.openxmlformats.org/drawingml/2006/main" noChangeArrowheads="1"/>
        </cdr:cNvSpPr>
      </cdr:nvSpPr>
      <cdr:spPr bwMode="auto">
        <a:xfrm xmlns:a="http://schemas.openxmlformats.org/drawingml/2006/main">
          <a:off x="7056784" y="2592288"/>
          <a:ext cx="1234480" cy="288032"/>
        </a:xfrm>
        <a:prstGeom xmlns:a="http://schemas.openxmlformats.org/drawingml/2006/main" prst="rect">
          <a:avLst/>
        </a:prstGeom>
        <a:solidFill xmlns:a="http://schemas.openxmlformats.org/drawingml/2006/main">
          <a:schemeClr val="bg1"/>
        </a:solidFill>
        <a:ln xmlns:a="http://schemas.openxmlformats.org/drawingml/2006/main">
          <a:noFill/>
        </a:ln>
        <a:effectLst xmlns:a="http://schemas.openxmlformats.org/drawingml/2006/main"/>
        <a:extLst xmlns:a="http://schemas.openxmlformats.org/drawingml/2006/main"/>
      </cdr:spPr>
      <cdr:txBody>
        <a:bodyPr xmlns:a="http://schemas.openxmlformats.org/drawingml/2006/main" vert="horz" wrap="square" lIns="91440" tIns="45720" rIns="91440" bIns="45720" numCol="1" anchor="ctr" anchorCtr="0" compatLnSpc="1">
          <a:prstTxWarp prst="textNoShape">
            <a:avLst/>
          </a:prstTxWarp>
        </a:bodyPr>
        <a:lstStyle xmlns:a="http://schemas.openxmlformats.org/drawingml/2006/main">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pPr algn="l" eaLnBrk="1" hangingPunct="1"/>
          <a:r>
            <a:rPr lang="es-ES_tradnl" altLang="en-US" sz="1000" b="0" dirty="0" smtClean="0"/>
            <a:t>Las Américas</a:t>
          </a:r>
        </a:p>
      </cdr:txBody>
    </cdr:sp>
  </cdr:relSizeAnchor>
  <cdr:relSizeAnchor xmlns:cdr="http://schemas.openxmlformats.org/drawingml/2006/chartDrawing">
    <cdr:from>
      <cdr:x>0.83051</cdr:x>
      <cdr:y>0.65625</cdr:y>
    </cdr:from>
    <cdr:to>
      <cdr:x>0.98305</cdr:x>
      <cdr:y>0.71875</cdr:y>
    </cdr:to>
    <cdr:sp macro="" textlink="">
      <cdr:nvSpPr>
        <cdr:cNvPr id="5" name="Rectangle 4"/>
        <cdr:cNvSpPr txBox="1">
          <a:spLocks xmlns:a="http://schemas.openxmlformats.org/drawingml/2006/main" noChangeArrowheads="1"/>
        </cdr:cNvSpPr>
      </cdr:nvSpPr>
      <cdr:spPr bwMode="auto">
        <a:xfrm xmlns:a="http://schemas.openxmlformats.org/drawingml/2006/main">
          <a:off x="7056784" y="3024336"/>
          <a:ext cx="1296144" cy="288032"/>
        </a:xfrm>
        <a:prstGeom xmlns:a="http://schemas.openxmlformats.org/drawingml/2006/main" prst="rect">
          <a:avLst/>
        </a:prstGeom>
        <a:solidFill xmlns:a="http://schemas.openxmlformats.org/drawingml/2006/main">
          <a:schemeClr val="bg1"/>
        </a:solidFill>
        <a:ln xmlns:a="http://schemas.openxmlformats.org/drawingml/2006/main">
          <a:noFill/>
        </a:ln>
        <a:effectLst xmlns:a="http://schemas.openxmlformats.org/drawingml/2006/main"/>
        <a:extLst xmlns:a="http://schemas.openxmlformats.org/drawingml/2006/main"/>
      </cdr:spPr>
      <cdr:txBody>
        <a:bodyPr xmlns:a="http://schemas.openxmlformats.org/drawingml/2006/main" vert="horz" wrap="square" lIns="91440" tIns="45720" rIns="91440" bIns="45720" numCol="1" anchor="ctr" anchorCtr="0" compatLnSpc="1">
          <a:prstTxWarp prst="textNoShape">
            <a:avLst/>
          </a:prstTxWarp>
        </a:bodyPr>
        <a:lstStyle xmlns:a="http://schemas.openxmlformats.org/drawingml/2006/main">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pPr algn="l" eaLnBrk="1" hangingPunct="1"/>
          <a:r>
            <a:rPr lang="es-ES_tradnl" altLang="en-US" sz="1000" b="0" dirty="0" smtClean="0"/>
            <a:t>Apátridas y origen desconocido</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4980"/>
          </a:xfrm>
          <a:prstGeom prst="rect">
            <a:avLst/>
          </a:prstGeom>
        </p:spPr>
        <p:txBody>
          <a:bodyPr vert="horz" lIns="92830" tIns="46415" rIns="92830" bIns="46415" rtlCol="0"/>
          <a:lstStyle>
            <a:lvl1pPr algn="l">
              <a:defRPr sz="1200"/>
            </a:lvl1pPr>
          </a:lstStyle>
          <a:p>
            <a:pPr>
              <a:defRPr/>
            </a:pPr>
            <a:endParaRPr lang="en-CA" dirty="0"/>
          </a:p>
        </p:txBody>
      </p:sp>
      <p:sp>
        <p:nvSpPr>
          <p:cNvPr id="3" name="Date Placeholder 2"/>
          <p:cNvSpPr>
            <a:spLocks noGrp="1"/>
          </p:cNvSpPr>
          <p:nvPr>
            <p:ph type="dt" idx="1"/>
          </p:nvPr>
        </p:nvSpPr>
        <p:spPr>
          <a:xfrm>
            <a:off x="3970339" y="1"/>
            <a:ext cx="3038475" cy="464980"/>
          </a:xfrm>
          <a:prstGeom prst="rect">
            <a:avLst/>
          </a:prstGeom>
        </p:spPr>
        <p:txBody>
          <a:bodyPr vert="horz" lIns="92830" tIns="46415" rIns="92830" bIns="46415" rtlCol="0"/>
          <a:lstStyle>
            <a:lvl1pPr algn="r">
              <a:defRPr sz="1200"/>
            </a:lvl1pPr>
          </a:lstStyle>
          <a:p>
            <a:pPr>
              <a:defRPr/>
            </a:pPr>
            <a:fld id="{27E5799D-E5E7-4887-93F7-E4F9822C9B43}" type="datetimeFigureOut">
              <a:rPr lang="en-CA"/>
              <a:pPr>
                <a:defRPr/>
              </a:pPr>
              <a:t>25/11/2014</a:t>
            </a:fld>
            <a:endParaRPr lang="en-CA"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pPr lvl="0"/>
            <a:endParaRPr lang="en-CA" noProof="0" dirty="0" smtClean="0"/>
          </a:p>
        </p:txBody>
      </p:sp>
      <p:sp>
        <p:nvSpPr>
          <p:cNvPr id="5" name="Notes Placeholder 4"/>
          <p:cNvSpPr>
            <a:spLocks noGrp="1"/>
          </p:cNvSpPr>
          <p:nvPr>
            <p:ph type="body" sz="quarter" idx="3"/>
          </p:nvPr>
        </p:nvSpPr>
        <p:spPr>
          <a:xfrm>
            <a:off x="701675" y="4416510"/>
            <a:ext cx="5607050" cy="4183220"/>
          </a:xfrm>
          <a:prstGeom prst="rect">
            <a:avLst/>
          </a:prstGeom>
        </p:spPr>
        <p:txBody>
          <a:bodyPr vert="horz" lIns="92830" tIns="46415" rIns="92830" bIns="46415"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smtClean="0"/>
          </a:p>
        </p:txBody>
      </p:sp>
      <p:sp>
        <p:nvSpPr>
          <p:cNvPr id="6" name="Footer Placeholder 5"/>
          <p:cNvSpPr>
            <a:spLocks noGrp="1"/>
          </p:cNvSpPr>
          <p:nvPr>
            <p:ph type="ftr" sz="quarter" idx="4"/>
          </p:nvPr>
        </p:nvSpPr>
        <p:spPr>
          <a:xfrm>
            <a:off x="1" y="8829823"/>
            <a:ext cx="3038475" cy="464980"/>
          </a:xfrm>
          <a:prstGeom prst="rect">
            <a:avLst/>
          </a:prstGeom>
        </p:spPr>
        <p:txBody>
          <a:bodyPr vert="horz" lIns="92830" tIns="46415" rIns="92830" bIns="46415" rtlCol="0" anchor="b"/>
          <a:lstStyle>
            <a:lvl1pPr algn="l">
              <a:defRPr sz="1200"/>
            </a:lvl1pPr>
          </a:lstStyle>
          <a:p>
            <a:pPr>
              <a:defRPr/>
            </a:pPr>
            <a:endParaRPr lang="en-CA" dirty="0"/>
          </a:p>
        </p:txBody>
      </p:sp>
      <p:sp>
        <p:nvSpPr>
          <p:cNvPr id="7" name="Slide Number Placeholder 6"/>
          <p:cNvSpPr>
            <a:spLocks noGrp="1"/>
          </p:cNvSpPr>
          <p:nvPr>
            <p:ph type="sldNum" sz="quarter" idx="5"/>
          </p:nvPr>
        </p:nvSpPr>
        <p:spPr>
          <a:xfrm>
            <a:off x="3970339" y="8829823"/>
            <a:ext cx="3038475" cy="464980"/>
          </a:xfrm>
          <a:prstGeom prst="rect">
            <a:avLst/>
          </a:prstGeom>
        </p:spPr>
        <p:txBody>
          <a:bodyPr vert="horz" lIns="92830" tIns="46415" rIns="92830" bIns="46415" rtlCol="0" anchor="b"/>
          <a:lstStyle>
            <a:lvl1pPr algn="r">
              <a:defRPr sz="1200"/>
            </a:lvl1pPr>
          </a:lstStyle>
          <a:p>
            <a:pPr>
              <a:defRPr/>
            </a:pPr>
            <a:fld id="{FC9655AF-608B-481E-A193-E605DF45665A}" type="slidenum">
              <a:rPr lang="en-CA"/>
              <a:pPr>
                <a:defRPr/>
              </a:pPr>
              <a:t>‹#›</a:t>
            </a:fld>
            <a:endParaRPr lang="en-CA" dirty="0"/>
          </a:p>
        </p:txBody>
      </p:sp>
    </p:spTree>
    <p:extLst>
      <p:ext uri="{BB962C8B-B14F-4D97-AF65-F5344CB8AC3E}">
        <p14:creationId xmlns:p14="http://schemas.microsoft.com/office/powerpoint/2010/main" val="25221949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FC9655AF-608B-481E-A193-E605DF45665A}" type="slidenum">
              <a:rPr lang="en-CA" smtClean="0"/>
              <a:pPr>
                <a:defRPr/>
              </a:pPr>
              <a:t>1</a:t>
            </a:fld>
            <a:endParaRPr lang="en-CA" dirty="0"/>
          </a:p>
        </p:txBody>
      </p:sp>
    </p:spTree>
    <p:extLst>
      <p:ext uri="{BB962C8B-B14F-4D97-AF65-F5344CB8AC3E}">
        <p14:creationId xmlns:p14="http://schemas.microsoft.com/office/powerpoint/2010/main" val="18423776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9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dirty="0" smtClean="0"/>
          </a:p>
        </p:txBody>
      </p:sp>
      <p:sp>
        <p:nvSpPr>
          <p:cNvPr id="159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fld id="{6B4CA865-5F74-40EC-9640-BD18DA9A4A13}" type="slidenum">
              <a:rPr lang="en-US" smtClean="0">
                <a:solidFill>
                  <a:srgbClr val="000000"/>
                </a:solidFill>
              </a:rPr>
              <a:pPr eaLnBrk="1" hangingPunct="1"/>
              <a:t>10</a:t>
            </a:fld>
            <a:endParaRPr lang="en-US" dirty="0"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effectLst/>
            </a:endParaRPr>
          </a:p>
        </p:txBody>
      </p:sp>
      <p:sp>
        <p:nvSpPr>
          <p:cNvPr id="4" name="Slide Number Placeholder 3"/>
          <p:cNvSpPr>
            <a:spLocks noGrp="1"/>
          </p:cNvSpPr>
          <p:nvPr>
            <p:ph type="sldNum" sz="quarter" idx="10"/>
          </p:nvPr>
        </p:nvSpPr>
        <p:spPr/>
        <p:txBody>
          <a:bodyPr/>
          <a:lstStyle/>
          <a:p>
            <a:pPr>
              <a:defRPr/>
            </a:pPr>
            <a:fld id="{FC9655AF-608B-481E-A193-E605DF45665A}" type="slidenum">
              <a:rPr lang="en-CA" smtClean="0"/>
              <a:pPr>
                <a:defRPr/>
              </a:pPr>
              <a:t>2</a:t>
            </a:fld>
            <a:endParaRPr lang="en-CA" dirty="0"/>
          </a:p>
        </p:txBody>
      </p:sp>
    </p:spTree>
    <p:extLst>
      <p:ext uri="{BB962C8B-B14F-4D97-AF65-F5344CB8AC3E}">
        <p14:creationId xmlns:p14="http://schemas.microsoft.com/office/powerpoint/2010/main" val="206291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54243" indent="-290093" eaLnBrk="0" hangingPunct="0">
              <a:defRPr>
                <a:solidFill>
                  <a:schemeClr val="tx1"/>
                </a:solidFill>
                <a:latin typeface="Arial" charset="0"/>
                <a:cs typeface="Arial" charset="0"/>
              </a:defRPr>
            </a:lvl2pPr>
            <a:lvl3pPr marL="1160374" indent="-232075" eaLnBrk="0" hangingPunct="0">
              <a:defRPr>
                <a:solidFill>
                  <a:schemeClr val="tx1"/>
                </a:solidFill>
                <a:latin typeface="Arial" charset="0"/>
                <a:cs typeface="Arial" charset="0"/>
              </a:defRPr>
            </a:lvl3pPr>
            <a:lvl4pPr marL="1624523" indent="-232075" eaLnBrk="0" hangingPunct="0">
              <a:defRPr>
                <a:solidFill>
                  <a:schemeClr val="tx1"/>
                </a:solidFill>
                <a:latin typeface="Arial" charset="0"/>
                <a:cs typeface="Arial" charset="0"/>
              </a:defRPr>
            </a:lvl4pPr>
            <a:lvl5pPr marL="2088672" indent="-232075" eaLnBrk="0" hangingPunct="0">
              <a:defRPr>
                <a:solidFill>
                  <a:schemeClr val="tx1"/>
                </a:solidFill>
                <a:latin typeface="Arial" charset="0"/>
                <a:cs typeface="Arial" charset="0"/>
              </a:defRPr>
            </a:lvl5pPr>
            <a:lvl6pPr marL="2552822" indent="-232075" defTabSz="464149" eaLnBrk="0" fontAlgn="base" hangingPunct="0">
              <a:spcBef>
                <a:spcPct val="0"/>
              </a:spcBef>
              <a:spcAft>
                <a:spcPct val="0"/>
              </a:spcAft>
              <a:defRPr>
                <a:solidFill>
                  <a:schemeClr val="tx1"/>
                </a:solidFill>
                <a:latin typeface="Arial" charset="0"/>
                <a:cs typeface="Arial" charset="0"/>
              </a:defRPr>
            </a:lvl6pPr>
            <a:lvl7pPr marL="3016971" indent="-232075" defTabSz="464149" eaLnBrk="0" fontAlgn="base" hangingPunct="0">
              <a:spcBef>
                <a:spcPct val="0"/>
              </a:spcBef>
              <a:spcAft>
                <a:spcPct val="0"/>
              </a:spcAft>
              <a:defRPr>
                <a:solidFill>
                  <a:schemeClr val="tx1"/>
                </a:solidFill>
                <a:latin typeface="Arial" charset="0"/>
                <a:cs typeface="Arial" charset="0"/>
              </a:defRPr>
            </a:lvl7pPr>
            <a:lvl8pPr marL="3481121" indent="-232075" defTabSz="464149" eaLnBrk="0" fontAlgn="base" hangingPunct="0">
              <a:spcBef>
                <a:spcPct val="0"/>
              </a:spcBef>
              <a:spcAft>
                <a:spcPct val="0"/>
              </a:spcAft>
              <a:defRPr>
                <a:solidFill>
                  <a:schemeClr val="tx1"/>
                </a:solidFill>
                <a:latin typeface="Arial" charset="0"/>
                <a:cs typeface="Arial" charset="0"/>
              </a:defRPr>
            </a:lvl8pPr>
            <a:lvl9pPr marL="3945270" indent="-232075" defTabSz="464149" eaLnBrk="0" fontAlgn="base" hangingPunct="0">
              <a:spcBef>
                <a:spcPct val="0"/>
              </a:spcBef>
              <a:spcAft>
                <a:spcPct val="0"/>
              </a:spcAft>
              <a:defRPr>
                <a:solidFill>
                  <a:schemeClr val="tx1"/>
                </a:solidFill>
                <a:latin typeface="Arial" charset="0"/>
                <a:cs typeface="Arial" charset="0"/>
              </a:defRPr>
            </a:lvl9pPr>
          </a:lstStyle>
          <a:p>
            <a:pPr eaLnBrk="1" hangingPunct="1"/>
            <a:fld id="{3367DC36-E478-4FE8-9C54-93F132129B1A}" type="slidenum">
              <a:rPr lang="en-US" altLang="en-US">
                <a:solidFill>
                  <a:srgbClr val="000000"/>
                </a:solidFill>
              </a:rPr>
              <a:pPr eaLnBrk="1" hangingPunct="1"/>
              <a:t>3</a:t>
            </a:fld>
            <a:endParaRPr lang="en-US" altLang="en-US" dirty="0">
              <a:solidFill>
                <a:srgbClr val="000000"/>
              </a:solidFill>
            </a:endParaRPr>
          </a:p>
        </p:txBody>
      </p:sp>
      <p:sp>
        <p:nvSpPr>
          <p:cNvPr id="2416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1668" name="Rectangle 3"/>
          <p:cNvSpPr>
            <a:spLocks noGrp="1" noChangeArrowheads="1"/>
          </p:cNvSpPr>
          <p:nvPr>
            <p:ph type="body" idx="1"/>
          </p:nvPr>
        </p:nvSpPr>
        <p:spPr bwMode="auto">
          <a:xfrm>
            <a:off x="616918" y="4405844"/>
            <a:ext cx="5607050" cy="469618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ts val="0"/>
              </a:spcBef>
              <a:buFont typeface="Arial" panose="020B0604020202020204" pitchFamily="34" charset="0"/>
              <a:buChar char="•"/>
            </a:pPr>
            <a:endParaRPr lang="en-CA" altLang="en-US" sz="900" dirty="0"/>
          </a:p>
          <a:p>
            <a:pPr marL="171450" lvl="0" indent="-171450" eaLnBrk="0" fontAlgn="base" hangingPunct="0">
              <a:buFont typeface="Arial" panose="020B0604020202020204" pitchFamily="34" charset="0"/>
              <a:buChar char="•"/>
            </a:pPr>
            <a:endParaRPr lang="en-CA" sz="900" kern="1200" dirty="0" smtClean="0">
              <a:solidFill>
                <a:schemeClr val="tx1"/>
              </a:solidFill>
              <a:effectLst/>
            </a:endParaRPr>
          </a:p>
          <a:p>
            <a:pPr marL="171450" lvl="0" indent="-171450" eaLnBrk="0" fontAlgn="base" hangingPunct="0">
              <a:buFont typeface="Arial" panose="020B0604020202020204" pitchFamily="34" charset="0"/>
              <a:buChar char="•"/>
            </a:pPr>
            <a:endParaRPr lang="en-CA" sz="900" dirty="0"/>
          </a:p>
          <a:p>
            <a:pPr marL="171450" lvl="0" indent="-171450" eaLnBrk="0" fontAlgn="base" hangingPunct="0">
              <a:buFont typeface="Arial" panose="020B0604020202020204" pitchFamily="34" charset="0"/>
              <a:buChar char="•"/>
            </a:pPr>
            <a:endParaRPr lang="en-CA" sz="900" kern="1200" dirty="0" smtClean="0">
              <a:solidFill>
                <a:schemeClr val="tx1"/>
              </a:solidFill>
              <a:effectLst/>
            </a:endParaRPr>
          </a:p>
          <a:p>
            <a:pPr marL="171450" lvl="0" indent="-171450" eaLnBrk="0" hangingPunct="0">
              <a:buFont typeface="Arial" panose="020B0604020202020204" pitchFamily="34" charset="0"/>
              <a:buChar char="•"/>
            </a:pPr>
            <a:endParaRPr lang="en-CA" sz="1200" kern="1200" dirty="0" smtClean="0">
              <a:solidFill>
                <a:schemeClr val="tx1"/>
              </a:solidFill>
              <a:effectLst/>
              <a:latin typeface="+mn-lt"/>
              <a:ea typeface="+mn-ea"/>
              <a:cs typeface="+mn-cs"/>
            </a:endParaRPr>
          </a:p>
          <a:p>
            <a:pPr marL="171450" lvl="0" indent="-171450" eaLnBrk="0" hangingPunct="0">
              <a:buFont typeface="Arial" panose="020B0604020202020204" pitchFamily="34" charset="0"/>
              <a:buChar char="•"/>
            </a:pPr>
            <a:endParaRPr lang="en-CA" sz="1200" kern="1200" dirty="0" smtClean="0">
              <a:solidFill>
                <a:schemeClr val="tx1"/>
              </a:solidFill>
              <a:effectLst/>
              <a:latin typeface="+mn-lt"/>
              <a:ea typeface="+mn-ea"/>
              <a:cs typeface="+mn-cs"/>
            </a:endParaRPr>
          </a:p>
          <a:p>
            <a:pPr eaLnBrk="1" hangingPunct="1"/>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16509"/>
            <a:ext cx="5607050" cy="4878293"/>
          </a:xfrm>
        </p:spPr>
        <p:txBody>
          <a:bodyPr/>
          <a:lstStyle/>
          <a:p>
            <a:endParaRPr lang="en-CA" dirty="0"/>
          </a:p>
        </p:txBody>
      </p:sp>
      <p:sp>
        <p:nvSpPr>
          <p:cNvPr id="4" name="Slide Number Placeholder 3"/>
          <p:cNvSpPr>
            <a:spLocks noGrp="1"/>
          </p:cNvSpPr>
          <p:nvPr>
            <p:ph type="sldNum" sz="quarter" idx="10"/>
          </p:nvPr>
        </p:nvSpPr>
        <p:spPr/>
        <p:txBody>
          <a:bodyPr/>
          <a:lstStyle/>
          <a:p>
            <a:pPr>
              <a:defRPr/>
            </a:pPr>
            <a:fld id="{FC9655AF-608B-481E-A193-E605DF45665A}" type="slidenum">
              <a:rPr lang="en-CA" smtClean="0"/>
              <a:pPr>
                <a:defRPr/>
              </a:pPr>
              <a:t>4</a:t>
            </a:fld>
            <a:endParaRPr lang="en-CA" dirty="0"/>
          </a:p>
        </p:txBody>
      </p:sp>
    </p:spTree>
    <p:extLst>
      <p:ext uri="{BB962C8B-B14F-4D97-AF65-F5344CB8AC3E}">
        <p14:creationId xmlns:p14="http://schemas.microsoft.com/office/powerpoint/2010/main" val="1276520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fld id="{0C43E3CA-CD10-4615-9BED-B3ED706EA0B0}" type="slidenum">
              <a:rPr lang="en-US" altLang="en-US" smtClean="0">
                <a:solidFill>
                  <a:srgbClr val="000000"/>
                </a:solidFill>
              </a:rPr>
              <a:pPr eaLnBrk="1" hangingPunct="1"/>
              <a:t>5</a:t>
            </a:fld>
            <a:endParaRPr lang="en-US" altLang="en-US" dirty="0" smtClean="0">
              <a:solidFill>
                <a:srgbClr val="000000"/>
              </a:solidFill>
            </a:endParaRPr>
          </a:p>
        </p:txBody>
      </p:sp>
      <p:sp>
        <p:nvSpPr>
          <p:cNvPr id="1495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95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0"/>
            <a:endParaRPr lang="en-CA" sz="1200" kern="1200" dirty="0" smtClean="0">
              <a:solidFill>
                <a:schemeClr val="tx1"/>
              </a:solidFill>
              <a:effectLst/>
              <a:latin typeface="+mn-lt"/>
              <a:ea typeface="+mn-ea"/>
              <a:cs typeface="+mn-cs"/>
            </a:endParaRPr>
          </a:p>
          <a:p>
            <a:pPr lvl="0" eaLnBrk="0" fontAlgn="base" hangingPunct="0"/>
            <a:endParaRPr lang="en-CA" dirty="0" smtClean="0">
              <a:effectLst/>
            </a:endParaRPr>
          </a:p>
          <a:p>
            <a:pPr eaLnBrk="1" hangingPunct="1">
              <a:spcBef>
                <a:spcPct val="0"/>
              </a:spcBef>
            </a:pPr>
            <a:endParaRPr lang="en-US"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fld id="{FF96ABE2-BFE1-4CAE-88D8-210BE2AAFC5E}" type="slidenum">
              <a:rPr lang="en-US" smtClean="0">
                <a:solidFill>
                  <a:srgbClr val="000000"/>
                </a:solidFill>
              </a:rPr>
              <a:pPr eaLnBrk="1" hangingPunct="1"/>
              <a:t>6</a:t>
            </a:fld>
            <a:endParaRPr lang="en-US" dirty="0" smtClean="0">
              <a:solidFill>
                <a:srgbClr val="000000"/>
              </a:solidFill>
            </a:endParaRPr>
          </a:p>
        </p:txBody>
      </p:sp>
      <p:sp>
        <p:nvSpPr>
          <p:cNvPr id="1515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1556" name="Rectangle 3"/>
          <p:cNvSpPr>
            <a:spLocks noGrp="1" noChangeArrowheads="1"/>
          </p:cNvSpPr>
          <p:nvPr>
            <p:ph type="body" idx="1"/>
          </p:nvPr>
        </p:nvSpPr>
        <p:spPr bwMode="auto">
          <a:xfrm>
            <a:off x="701675" y="4416510"/>
            <a:ext cx="5607050" cy="462417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z="1000"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dirty="0" smtClean="0"/>
          </a:p>
        </p:txBody>
      </p:sp>
      <p:sp>
        <p:nvSpPr>
          <p:cNvPr id="154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fld id="{42B89767-7052-43E8-B45B-DBD60A5DF0C0}" type="slidenum">
              <a:rPr lang="en-CA" smtClean="0">
                <a:solidFill>
                  <a:srgbClr val="000000"/>
                </a:solidFill>
              </a:rPr>
              <a:pPr eaLnBrk="1" hangingPunct="1"/>
              <a:t>7</a:t>
            </a:fld>
            <a:endParaRPr lang="en-CA" dirty="0"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6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dirty="0" smtClean="0"/>
          </a:p>
        </p:txBody>
      </p:sp>
      <p:sp>
        <p:nvSpPr>
          <p:cNvPr id="156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fld id="{8064620A-D8F2-4D96-A235-C394F9FBE95B}" type="slidenum">
              <a:rPr lang="en-CA" smtClean="0">
                <a:solidFill>
                  <a:srgbClr val="000000"/>
                </a:solidFill>
              </a:rPr>
              <a:pPr eaLnBrk="1" hangingPunct="1"/>
              <a:t>8</a:t>
            </a:fld>
            <a:endParaRPr lang="en-CA" dirty="0"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xfrm>
            <a:off x="701675" y="4416510"/>
            <a:ext cx="5607050" cy="4552170"/>
          </a:xfrm>
          <a:noFill/>
        </p:spPr>
        <p:txBody>
          <a:bodyPr/>
          <a:lstStyle/>
          <a:p>
            <a:endParaRPr lang="en-CA" altLang="en-US" sz="1100" dirty="0" smtClean="0"/>
          </a:p>
        </p:txBody>
      </p:sp>
      <p:sp>
        <p:nvSpPr>
          <p:cNvPr id="3994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2214886-6152-412F-AF85-124F581801E1}" type="slidenum">
              <a:rPr lang="en-US" altLang="en-US" smtClean="0"/>
              <a:pPr eaLnBrk="1" hangingPunct="1">
                <a:spcBef>
                  <a:spcPct val="0"/>
                </a:spcBef>
              </a:pPr>
              <a:t>9</a:t>
            </a:fld>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8"/>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71450" y="12700"/>
            <a:ext cx="8858250" cy="684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4678363" cy="1470025"/>
          </a:xfrm>
        </p:spPr>
        <p:txBody>
          <a:bodyPr/>
          <a:lstStyle>
            <a:lvl1pPr algn="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4608512" cy="1752600"/>
          </a:xfrm>
        </p:spPr>
        <p:txBody>
          <a:bodyPr/>
          <a:lstStyle>
            <a:lvl1pPr marL="0" indent="0">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5"/>
          <p:cNvSpPr>
            <a:spLocks noGrp="1" noChangeArrowheads="1"/>
          </p:cNvSpPr>
          <p:nvPr>
            <p:ph type="ftr" sz="quarter" idx="11"/>
          </p:nvPr>
        </p:nvSpPr>
        <p:spPr>
          <a:xfrm>
            <a:off x="3124200" y="6245225"/>
            <a:ext cx="2895600" cy="476250"/>
          </a:xfrm>
        </p:spPr>
        <p:txBody>
          <a:bodyPr/>
          <a:lstStyle>
            <a:lvl1pPr defTabSz="457200" fontAlgn="auto">
              <a:spcBef>
                <a:spcPts val="0"/>
              </a:spcBef>
              <a:spcAft>
                <a:spcPts val="0"/>
              </a:spcAft>
              <a:defRPr>
                <a:cs typeface="Arial" charset="0"/>
              </a:defRPr>
            </a:lvl1pPr>
          </a:lstStyle>
          <a:p>
            <a:pPr>
              <a:defRPr/>
            </a:pPr>
            <a:endParaRPr lang="en-US" dirty="0"/>
          </a:p>
        </p:txBody>
      </p:sp>
      <p:sp>
        <p:nvSpPr>
          <p:cNvPr id="7" name="Rectangle 6"/>
          <p:cNvSpPr>
            <a:spLocks noGrp="1" noChangeArrowheads="1"/>
          </p:cNvSpPr>
          <p:nvPr>
            <p:ph type="sldNum" sz="quarter" idx="12"/>
          </p:nvPr>
        </p:nvSpPr>
        <p:spPr>
          <a:xfrm>
            <a:off x="6553200" y="6245225"/>
            <a:ext cx="2133600" cy="476250"/>
          </a:xfrm>
        </p:spPr>
        <p:txBody>
          <a:bodyPr/>
          <a:lstStyle>
            <a:lvl1pPr defTabSz="457200" fontAlgn="auto">
              <a:spcBef>
                <a:spcPts val="0"/>
              </a:spcBef>
              <a:spcAft>
                <a:spcPts val="0"/>
              </a:spcAft>
              <a:defRPr>
                <a:cs typeface="Arial" charset="0"/>
              </a:defRPr>
            </a:lvl1pPr>
          </a:lstStyle>
          <a:p>
            <a:pPr>
              <a:defRPr/>
            </a:pPr>
            <a:fld id="{76E5EE44-910C-4A9D-AB58-278AD7CD8FED}" type="slidenum">
              <a:rPr lang="en-US"/>
              <a:pPr>
                <a:defRPr/>
              </a:pPr>
              <a:t>‹#›</a:t>
            </a:fld>
            <a:endParaRPr lang="en-US" dirty="0"/>
          </a:p>
        </p:txBody>
      </p:sp>
    </p:spTree>
    <p:extLst>
      <p:ext uri="{BB962C8B-B14F-4D97-AF65-F5344CB8AC3E}">
        <p14:creationId xmlns:p14="http://schemas.microsoft.com/office/powerpoint/2010/main" val="3252304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7E83BEB3-1EBB-4E57-B10A-0A17A877035D}" type="slidenum">
              <a:rPr lang="en-US"/>
              <a:pPr>
                <a:defRPr/>
              </a:pPr>
              <a:t>‹#›</a:t>
            </a:fld>
            <a:endParaRPr lang="en-US" dirty="0"/>
          </a:p>
        </p:txBody>
      </p:sp>
    </p:spTree>
    <p:extLst>
      <p:ext uri="{BB962C8B-B14F-4D97-AF65-F5344CB8AC3E}">
        <p14:creationId xmlns:p14="http://schemas.microsoft.com/office/powerpoint/2010/main" val="3985743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EC60B4A6-7AEB-42F1-8FE6-ED18B970EFBA}" type="slidenum">
              <a:rPr lang="en-US"/>
              <a:pPr>
                <a:defRPr/>
              </a:pPr>
              <a:t>‹#›</a:t>
            </a:fld>
            <a:endParaRPr lang="en-US" dirty="0"/>
          </a:p>
        </p:txBody>
      </p:sp>
    </p:spTree>
    <p:extLst>
      <p:ext uri="{BB962C8B-B14F-4D97-AF65-F5344CB8AC3E}">
        <p14:creationId xmlns:p14="http://schemas.microsoft.com/office/powerpoint/2010/main" val="245243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8" descr="PP Screen Cover Page-e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65100" y="12700"/>
            <a:ext cx="8799513" cy="680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4678363" cy="1470025"/>
          </a:xfrm>
        </p:spPr>
        <p:txBody>
          <a:bodyPr/>
          <a:lstStyle>
            <a:lvl1pPr algn="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4608512" cy="1752600"/>
          </a:xfrm>
        </p:spPr>
        <p:txBody>
          <a:bodyPr/>
          <a:lstStyle>
            <a:lvl1pPr marL="0" indent="0">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p:spPr>
        <p:txBody>
          <a:bodyPr/>
          <a:lstStyle>
            <a:lvl1pPr defTabSz="457200">
              <a:defRPr>
                <a:cs typeface="Arial" charset="0"/>
              </a:defRPr>
            </a:lvl1pPr>
          </a:lstStyle>
          <a:p>
            <a:pPr>
              <a:defRPr/>
            </a:pPr>
            <a:endParaRPr lang="en-US" dirty="0"/>
          </a:p>
        </p:txBody>
      </p:sp>
      <p:sp>
        <p:nvSpPr>
          <p:cNvPr id="6" name="Rectangle 5"/>
          <p:cNvSpPr>
            <a:spLocks noGrp="1" noChangeArrowheads="1"/>
          </p:cNvSpPr>
          <p:nvPr>
            <p:ph type="ftr" sz="quarter" idx="11"/>
          </p:nvPr>
        </p:nvSpPr>
        <p:spPr>
          <a:xfrm>
            <a:off x="3124200" y="6245225"/>
            <a:ext cx="2895600" cy="476250"/>
          </a:xfrm>
        </p:spPr>
        <p:txBody>
          <a:bodyPr/>
          <a:lstStyle>
            <a:lvl1pPr defTabSz="457200">
              <a:defRPr>
                <a:cs typeface="Arial" charset="0"/>
              </a:defRPr>
            </a:lvl1pPr>
          </a:lstStyle>
          <a:p>
            <a:pPr>
              <a:defRPr/>
            </a:pPr>
            <a:endParaRPr lang="en-US" dirty="0"/>
          </a:p>
        </p:txBody>
      </p:sp>
      <p:sp>
        <p:nvSpPr>
          <p:cNvPr id="7" name="Rectangle 6"/>
          <p:cNvSpPr>
            <a:spLocks noGrp="1" noChangeArrowheads="1"/>
          </p:cNvSpPr>
          <p:nvPr>
            <p:ph type="sldNum" sz="quarter" idx="12"/>
          </p:nvPr>
        </p:nvSpPr>
        <p:spPr>
          <a:xfrm>
            <a:off x="6553200" y="6245225"/>
            <a:ext cx="2133600" cy="476250"/>
          </a:xfrm>
        </p:spPr>
        <p:txBody>
          <a:bodyPr/>
          <a:lstStyle>
            <a:lvl1pPr defTabSz="457200">
              <a:defRPr>
                <a:cs typeface="Arial" charset="0"/>
              </a:defRPr>
            </a:lvl1pPr>
          </a:lstStyle>
          <a:p>
            <a:pPr>
              <a:defRPr/>
            </a:pPr>
            <a:fld id="{081909CB-3D61-4C19-BF91-0C37B26B2223}" type="slidenum">
              <a:rPr lang="en-US"/>
              <a:pPr>
                <a:defRPr/>
              </a:pPr>
              <a:t>‹#›</a:t>
            </a:fld>
            <a:endParaRPr lang="en-US" dirty="0"/>
          </a:p>
        </p:txBody>
      </p:sp>
    </p:spTree>
    <p:extLst>
      <p:ext uri="{BB962C8B-B14F-4D97-AF65-F5344CB8AC3E}">
        <p14:creationId xmlns:p14="http://schemas.microsoft.com/office/powerpoint/2010/main" val="16807490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B2FCAB0E-53BA-49EC-8302-6BD33AC14D3F}" type="slidenum">
              <a:rPr lang="en-US"/>
              <a:pPr>
                <a:defRPr/>
              </a:pPr>
              <a:t>‹#›</a:t>
            </a:fld>
            <a:endParaRPr lang="en-US" dirty="0"/>
          </a:p>
        </p:txBody>
      </p:sp>
    </p:spTree>
    <p:extLst>
      <p:ext uri="{BB962C8B-B14F-4D97-AF65-F5344CB8AC3E}">
        <p14:creationId xmlns:p14="http://schemas.microsoft.com/office/powerpoint/2010/main" val="3419181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73E6D411-E807-4F79-8BB6-F48721628CEB}" type="slidenum">
              <a:rPr lang="en-US"/>
              <a:pPr>
                <a:defRPr/>
              </a:pPr>
              <a:t>‹#›</a:t>
            </a:fld>
            <a:endParaRPr lang="en-US" dirty="0"/>
          </a:p>
        </p:txBody>
      </p:sp>
    </p:spTree>
    <p:extLst>
      <p:ext uri="{BB962C8B-B14F-4D97-AF65-F5344CB8AC3E}">
        <p14:creationId xmlns:p14="http://schemas.microsoft.com/office/powerpoint/2010/main" val="38318755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A06E22B2-188C-4433-A3A1-9D2DDD6CB7A1}" type="slidenum">
              <a:rPr lang="en-US"/>
              <a:pPr>
                <a:defRPr/>
              </a:pPr>
              <a:t>‹#›</a:t>
            </a:fld>
            <a:endParaRPr lang="en-US" dirty="0"/>
          </a:p>
        </p:txBody>
      </p:sp>
    </p:spTree>
    <p:extLst>
      <p:ext uri="{BB962C8B-B14F-4D97-AF65-F5344CB8AC3E}">
        <p14:creationId xmlns:p14="http://schemas.microsoft.com/office/powerpoint/2010/main" val="10037133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8"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9" name="Rectangle 6"/>
          <p:cNvSpPr>
            <a:spLocks noGrp="1" noChangeArrowheads="1"/>
          </p:cNvSpPr>
          <p:nvPr>
            <p:ph type="sldNum" sz="quarter" idx="12"/>
          </p:nvPr>
        </p:nvSpPr>
        <p:spPr/>
        <p:txBody>
          <a:bodyPr/>
          <a:lstStyle>
            <a:lvl1pPr defTabSz="457200">
              <a:defRPr>
                <a:cs typeface="Arial" charset="0"/>
              </a:defRPr>
            </a:lvl1pPr>
          </a:lstStyle>
          <a:p>
            <a:pPr>
              <a:defRPr/>
            </a:pPr>
            <a:fld id="{B5838E32-573D-44B6-8F57-9BF82ED7EFC0}" type="slidenum">
              <a:rPr lang="en-US"/>
              <a:pPr>
                <a:defRPr/>
              </a:pPr>
              <a:t>‹#›</a:t>
            </a:fld>
            <a:endParaRPr lang="en-US" dirty="0"/>
          </a:p>
        </p:txBody>
      </p:sp>
    </p:spTree>
    <p:extLst>
      <p:ext uri="{BB962C8B-B14F-4D97-AF65-F5344CB8AC3E}">
        <p14:creationId xmlns:p14="http://schemas.microsoft.com/office/powerpoint/2010/main" val="30385623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4"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5" name="Rectangle 6"/>
          <p:cNvSpPr>
            <a:spLocks noGrp="1" noChangeArrowheads="1"/>
          </p:cNvSpPr>
          <p:nvPr>
            <p:ph type="sldNum" sz="quarter" idx="12"/>
          </p:nvPr>
        </p:nvSpPr>
        <p:spPr/>
        <p:txBody>
          <a:bodyPr/>
          <a:lstStyle>
            <a:lvl1pPr defTabSz="457200">
              <a:defRPr>
                <a:cs typeface="Arial" charset="0"/>
              </a:defRPr>
            </a:lvl1pPr>
          </a:lstStyle>
          <a:p>
            <a:pPr>
              <a:defRPr/>
            </a:pPr>
            <a:fld id="{B7DE63F6-7054-428C-A1D2-8963C3D823E0}" type="slidenum">
              <a:rPr lang="en-US"/>
              <a:pPr>
                <a:defRPr/>
              </a:pPr>
              <a:t>‹#›</a:t>
            </a:fld>
            <a:endParaRPr lang="en-US" dirty="0"/>
          </a:p>
        </p:txBody>
      </p:sp>
    </p:spTree>
    <p:extLst>
      <p:ext uri="{BB962C8B-B14F-4D97-AF65-F5344CB8AC3E}">
        <p14:creationId xmlns:p14="http://schemas.microsoft.com/office/powerpoint/2010/main" val="30611207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3"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4" name="Rectangle 6"/>
          <p:cNvSpPr>
            <a:spLocks noGrp="1" noChangeArrowheads="1"/>
          </p:cNvSpPr>
          <p:nvPr>
            <p:ph type="sldNum" sz="quarter" idx="12"/>
          </p:nvPr>
        </p:nvSpPr>
        <p:spPr/>
        <p:txBody>
          <a:bodyPr/>
          <a:lstStyle>
            <a:lvl1pPr defTabSz="457200">
              <a:defRPr>
                <a:cs typeface="Arial" charset="0"/>
              </a:defRPr>
            </a:lvl1pPr>
          </a:lstStyle>
          <a:p>
            <a:pPr>
              <a:defRPr/>
            </a:pPr>
            <a:fld id="{4576A771-B2F9-4FC9-8A45-B836E1459622}" type="slidenum">
              <a:rPr lang="en-US"/>
              <a:pPr>
                <a:defRPr/>
              </a:pPr>
              <a:t>‹#›</a:t>
            </a:fld>
            <a:endParaRPr lang="en-US" dirty="0"/>
          </a:p>
        </p:txBody>
      </p:sp>
    </p:spTree>
    <p:extLst>
      <p:ext uri="{BB962C8B-B14F-4D97-AF65-F5344CB8AC3E}">
        <p14:creationId xmlns:p14="http://schemas.microsoft.com/office/powerpoint/2010/main" val="33602407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5A7A9F6B-834B-4537-8D19-6FC7E03C0AE9}" type="slidenum">
              <a:rPr lang="en-US"/>
              <a:pPr>
                <a:defRPr/>
              </a:pPr>
              <a:t>‹#›</a:t>
            </a:fld>
            <a:endParaRPr lang="en-US" dirty="0"/>
          </a:p>
        </p:txBody>
      </p:sp>
    </p:spTree>
    <p:extLst>
      <p:ext uri="{BB962C8B-B14F-4D97-AF65-F5344CB8AC3E}">
        <p14:creationId xmlns:p14="http://schemas.microsoft.com/office/powerpoint/2010/main" val="4021975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8541881E-6572-45F9-83C7-030F18CEB459}" type="slidenum">
              <a:rPr lang="en-US"/>
              <a:pPr>
                <a:defRPr/>
              </a:pPr>
              <a:t>‹#›</a:t>
            </a:fld>
            <a:endParaRPr lang="en-US" dirty="0"/>
          </a:p>
        </p:txBody>
      </p:sp>
    </p:spTree>
    <p:extLst>
      <p:ext uri="{BB962C8B-B14F-4D97-AF65-F5344CB8AC3E}">
        <p14:creationId xmlns:p14="http://schemas.microsoft.com/office/powerpoint/2010/main" val="17612596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C1F1C09F-9F86-4C3D-ACFF-3C6F77A7BEC1}" type="slidenum">
              <a:rPr lang="en-US"/>
              <a:pPr>
                <a:defRPr/>
              </a:pPr>
              <a:t>‹#›</a:t>
            </a:fld>
            <a:endParaRPr lang="en-US" dirty="0"/>
          </a:p>
        </p:txBody>
      </p:sp>
    </p:spTree>
    <p:extLst>
      <p:ext uri="{BB962C8B-B14F-4D97-AF65-F5344CB8AC3E}">
        <p14:creationId xmlns:p14="http://schemas.microsoft.com/office/powerpoint/2010/main" val="12305536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2A9D02C8-C066-4457-ACF5-E166AD22AA3B}" type="slidenum">
              <a:rPr lang="en-US"/>
              <a:pPr>
                <a:defRPr/>
              </a:pPr>
              <a:t>‹#›</a:t>
            </a:fld>
            <a:endParaRPr lang="en-US" dirty="0"/>
          </a:p>
        </p:txBody>
      </p:sp>
    </p:spTree>
    <p:extLst>
      <p:ext uri="{BB962C8B-B14F-4D97-AF65-F5344CB8AC3E}">
        <p14:creationId xmlns:p14="http://schemas.microsoft.com/office/powerpoint/2010/main" val="4085790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1E261651-120A-49EA-9561-FC6E033C5D08}" type="slidenum">
              <a:rPr lang="en-US"/>
              <a:pPr>
                <a:defRPr/>
              </a:pPr>
              <a:t>‹#›</a:t>
            </a:fld>
            <a:endParaRPr lang="en-US" dirty="0"/>
          </a:p>
        </p:txBody>
      </p:sp>
    </p:spTree>
    <p:extLst>
      <p:ext uri="{BB962C8B-B14F-4D97-AF65-F5344CB8AC3E}">
        <p14:creationId xmlns:p14="http://schemas.microsoft.com/office/powerpoint/2010/main" val="12967061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6613"/>
            <a:ext cx="8229600" cy="581025"/>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000F8CB9-F362-4A04-9DB9-37A22EEA619C}" type="slidenum">
              <a:rPr lang="en-US"/>
              <a:pPr>
                <a:defRPr/>
              </a:pPr>
              <a:t>‹#›</a:t>
            </a:fld>
            <a:endParaRPr lang="en-US" dirty="0"/>
          </a:p>
        </p:txBody>
      </p:sp>
    </p:spTree>
    <p:extLst>
      <p:ext uri="{BB962C8B-B14F-4D97-AF65-F5344CB8AC3E}">
        <p14:creationId xmlns:p14="http://schemas.microsoft.com/office/powerpoint/2010/main" val="2059671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8" descr="PP Screen Cover Page-e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65100" y="12700"/>
            <a:ext cx="8799513" cy="680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4678363" cy="1470025"/>
          </a:xfrm>
        </p:spPr>
        <p:txBody>
          <a:bodyPr/>
          <a:lstStyle>
            <a:lvl1pPr algn="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4608512" cy="1752600"/>
          </a:xfrm>
        </p:spPr>
        <p:txBody>
          <a:bodyPr/>
          <a:lstStyle>
            <a:lvl1pPr marL="0" indent="0">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p:spPr>
        <p:txBody>
          <a:bodyPr/>
          <a:lstStyle>
            <a:lvl1pPr defTabSz="457200">
              <a:defRPr>
                <a:cs typeface="Arial" charset="0"/>
              </a:defRPr>
            </a:lvl1pPr>
          </a:lstStyle>
          <a:p>
            <a:pPr>
              <a:defRPr/>
            </a:pPr>
            <a:endParaRPr lang="en-US" dirty="0"/>
          </a:p>
        </p:txBody>
      </p:sp>
      <p:sp>
        <p:nvSpPr>
          <p:cNvPr id="6" name="Rectangle 5"/>
          <p:cNvSpPr>
            <a:spLocks noGrp="1" noChangeArrowheads="1"/>
          </p:cNvSpPr>
          <p:nvPr>
            <p:ph type="ftr" sz="quarter" idx="11"/>
          </p:nvPr>
        </p:nvSpPr>
        <p:spPr>
          <a:xfrm>
            <a:off x="3124200" y="6245225"/>
            <a:ext cx="2895600" cy="476250"/>
          </a:xfrm>
        </p:spPr>
        <p:txBody>
          <a:bodyPr/>
          <a:lstStyle>
            <a:lvl1pPr defTabSz="457200">
              <a:defRPr>
                <a:cs typeface="Arial" charset="0"/>
              </a:defRPr>
            </a:lvl1pPr>
          </a:lstStyle>
          <a:p>
            <a:pPr>
              <a:defRPr/>
            </a:pPr>
            <a:endParaRPr lang="en-US" dirty="0"/>
          </a:p>
        </p:txBody>
      </p:sp>
      <p:sp>
        <p:nvSpPr>
          <p:cNvPr id="7" name="Rectangle 6"/>
          <p:cNvSpPr>
            <a:spLocks noGrp="1" noChangeArrowheads="1"/>
          </p:cNvSpPr>
          <p:nvPr>
            <p:ph type="sldNum" sz="quarter" idx="12"/>
          </p:nvPr>
        </p:nvSpPr>
        <p:spPr>
          <a:xfrm>
            <a:off x="6553200" y="6245225"/>
            <a:ext cx="2133600" cy="476250"/>
          </a:xfrm>
        </p:spPr>
        <p:txBody>
          <a:bodyPr/>
          <a:lstStyle>
            <a:lvl1pPr defTabSz="457200">
              <a:defRPr>
                <a:cs typeface="Arial" charset="0"/>
              </a:defRPr>
            </a:lvl1pPr>
          </a:lstStyle>
          <a:p>
            <a:pPr>
              <a:defRPr/>
            </a:pPr>
            <a:fld id="{C47005B2-6F33-4B04-A489-0A25C734E90B}" type="slidenum">
              <a:rPr lang="en-US"/>
              <a:pPr>
                <a:defRPr/>
              </a:pPr>
              <a:t>‹#›</a:t>
            </a:fld>
            <a:endParaRPr lang="en-US" dirty="0"/>
          </a:p>
        </p:txBody>
      </p:sp>
    </p:spTree>
    <p:extLst>
      <p:ext uri="{BB962C8B-B14F-4D97-AF65-F5344CB8AC3E}">
        <p14:creationId xmlns:p14="http://schemas.microsoft.com/office/powerpoint/2010/main" val="28486595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B1295C0B-7E8B-429F-872E-38E5289F35B6}" type="slidenum">
              <a:rPr lang="en-US"/>
              <a:pPr>
                <a:defRPr/>
              </a:pPr>
              <a:t>‹#›</a:t>
            </a:fld>
            <a:endParaRPr lang="en-US" dirty="0"/>
          </a:p>
        </p:txBody>
      </p:sp>
    </p:spTree>
    <p:extLst>
      <p:ext uri="{BB962C8B-B14F-4D97-AF65-F5344CB8AC3E}">
        <p14:creationId xmlns:p14="http://schemas.microsoft.com/office/powerpoint/2010/main" val="15090922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A650D888-CED2-4EAC-844E-5FA04ECFCB44}" type="slidenum">
              <a:rPr lang="en-US"/>
              <a:pPr>
                <a:defRPr/>
              </a:pPr>
              <a:t>‹#›</a:t>
            </a:fld>
            <a:endParaRPr lang="en-US" dirty="0"/>
          </a:p>
        </p:txBody>
      </p:sp>
    </p:spTree>
    <p:extLst>
      <p:ext uri="{BB962C8B-B14F-4D97-AF65-F5344CB8AC3E}">
        <p14:creationId xmlns:p14="http://schemas.microsoft.com/office/powerpoint/2010/main" val="39341280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496C1D70-B8C4-49E1-8D73-CF5700E6D357}" type="slidenum">
              <a:rPr lang="en-US"/>
              <a:pPr>
                <a:defRPr/>
              </a:pPr>
              <a:t>‹#›</a:t>
            </a:fld>
            <a:endParaRPr lang="en-US" dirty="0"/>
          </a:p>
        </p:txBody>
      </p:sp>
    </p:spTree>
    <p:extLst>
      <p:ext uri="{BB962C8B-B14F-4D97-AF65-F5344CB8AC3E}">
        <p14:creationId xmlns:p14="http://schemas.microsoft.com/office/powerpoint/2010/main" val="16318674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8"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9" name="Rectangle 6"/>
          <p:cNvSpPr>
            <a:spLocks noGrp="1" noChangeArrowheads="1"/>
          </p:cNvSpPr>
          <p:nvPr>
            <p:ph type="sldNum" sz="quarter" idx="12"/>
          </p:nvPr>
        </p:nvSpPr>
        <p:spPr/>
        <p:txBody>
          <a:bodyPr/>
          <a:lstStyle>
            <a:lvl1pPr defTabSz="457200">
              <a:defRPr>
                <a:cs typeface="Arial" charset="0"/>
              </a:defRPr>
            </a:lvl1pPr>
          </a:lstStyle>
          <a:p>
            <a:pPr>
              <a:defRPr/>
            </a:pPr>
            <a:fld id="{60C20879-DF8D-4F5F-AEB9-246AF48DDB22}" type="slidenum">
              <a:rPr lang="en-US"/>
              <a:pPr>
                <a:defRPr/>
              </a:pPr>
              <a:t>‹#›</a:t>
            </a:fld>
            <a:endParaRPr lang="en-US" dirty="0"/>
          </a:p>
        </p:txBody>
      </p:sp>
    </p:spTree>
    <p:extLst>
      <p:ext uri="{BB962C8B-B14F-4D97-AF65-F5344CB8AC3E}">
        <p14:creationId xmlns:p14="http://schemas.microsoft.com/office/powerpoint/2010/main" val="10980418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4"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5" name="Rectangle 6"/>
          <p:cNvSpPr>
            <a:spLocks noGrp="1" noChangeArrowheads="1"/>
          </p:cNvSpPr>
          <p:nvPr>
            <p:ph type="sldNum" sz="quarter" idx="12"/>
          </p:nvPr>
        </p:nvSpPr>
        <p:spPr/>
        <p:txBody>
          <a:bodyPr/>
          <a:lstStyle>
            <a:lvl1pPr defTabSz="457200">
              <a:defRPr>
                <a:cs typeface="Arial" charset="0"/>
              </a:defRPr>
            </a:lvl1pPr>
          </a:lstStyle>
          <a:p>
            <a:pPr>
              <a:defRPr/>
            </a:pPr>
            <a:fld id="{F13877FB-A63C-480F-80A1-0E84744B5A0E}" type="slidenum">
              <a:rPr lang="en-US"/>
              <a:pPr>
                <a:defRPr/>
              </a:pPr>
              <a:t>‹#›</a:t>
            </a:fld>
            <a:endParaRPr lang="en-US" dirty="0"/>
          </a:p>
        </p:txBody>
      </p:sp>
    </p:spTree>
    <p:extLst>
      <p:ext uri="{BB962C8B-B14F-4D97-AF65-F5344CB8AC3E}">
        <p14:creationId xmlns:p14="http://schemas.microsoft.com/office/powerpoint/2010/main" val="1548416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200D20CF-1990-48C4-BD9A-9706A0DDDD55}" type="slidenum">
              <a:rPr lang="en-US"/>
              <a:pPr>
                <a:defRPr/>
              </a:pPr>
              <a:t>‹#›</a:t>
            </a:fld>
            <a:endParaRPr lang="en-US" dirty="0"/>
          </a:p>
        </p:txBody>
      </p:sp>
    </p:spTree>
    <p:extLst>
      <p:ext uri="{BB962C8B-B14F-4D97-AF65-F5344CB8AC3E}">
        <p14:creationId xmlns:p14="http://schemas.microsoft.com/office/powerpoint/2010/main" val="5402442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3"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4" name="Rectangle 6"/>
          <p:cNvSpPr>
            <a:spLocks noGrp="1" noChangeArrowheads="1"/>
          </p:cNvSpPr>
          <p:nvPr>
            <p:ph type="sldNum" sz="quarter" idx="12"/>
          </p:nvPr>
        </p:nvSpPr>
        <p:spPr/>
        <p:txBody>
          <a:bodyPr/>
          <a:lstStyle>
            <a:lvl1pPr defTabSz="457200">
              <a:defRPr>
                <a:cs typeface="Arial" charset="0"/>
              </a:defRPr>
            </a:lvl1pPr>
          </a:lstStyle>
          <a:p>
            <a:pPr>
              <a:defRPr/>
            </a:pPr>
            <a:fld id="{230A9F6D-CEC2-4A28-9209-B49FFB27DDE4}" type="slidenum">
              <a:rPr lang="en-US"/>
              <a:pPr>
                <a:defRPr/>
              </a:pPr>
              <a:t>‹#›</a:t>
            </a:fld>
            <a:endParaRPr lang="en-US" dirty="0"/>
          </a:p>
        </p:txBody>
      </p:sp>
    </p:spTree>
    <p:extLst>
      <p:ext uri="{BB962C8B-B14F-4D97-AF65-F5344CB8AC3E}">
        <p14:creationId xmlns:p14="http://schemas.microsoft.com/office/powerpoint/2010/main" val="286380546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0706393F-346F-45D3-A553-1319E0ED49B9}" type="slidenum">
              <a:rPr lang="en-US"/>
              <a:pPr>
                <a:defRPr/>
              </a:pPr>
              <a:t>‹#›</a:t>
            </a:fld>
            <a:endParaRPr lang="en-US" dirty="0"/>
          </a:p>
        </p:txBody>
      </p:sp>
    </p:spTree>
    <p:extLst>
      <p:ext uri="{BB962C8B-B14F-4D97-AF65-F5344CB8AC3E}">
        <p14:creationId xmlns:p14="http://schemas.microsoft.com/office/powerpoint/2010/main" val="40356732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1A046FC2-F454-4ED0-A494-3556EE88DABB}" type="slidenum">
              <a:rPr lang="en-US"/>
              <a:pPr>
                <a:defRPr/>
              </a:pPr>
              <a:t>‹#›</a:t>
            </a:fld>
            <a:endParaRPr lang="en-US" dirty="0"/>
          </a:p>
        </p:txBody>
      </p:sp>
    </p:spTree>
    <p:extLst>
      <p:ext uri="{BB962C8B-B14F-4D97-AF65-F5344CB8AC3E}">
        <p14:creationId xmlns:p14="http://schemas.microsoft.com/office/powerpoint/2010/main" val="318063523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790EDC25-3B1A-4FA2-82FD-4F1DFDB6FE8A}" type="slidenum">
              <a:rPr lang="en-US"/>
              <a:pPr>
                <a:defRPr/>
              </a:pPr>
              <a:t>‹#›</a:t>
            </a:fld>
            <a:endParaRPr lang="en-US" dirty="0"/>
          </a:p>
        </p:txBody>
      </p:sp>
    </p:spTree>
    <p:extLst>
      <p:ext uri="{BB962C8B-B14F-4D97-AF65-F5344CB8AC3E}">
        <p14:creationId xmlns:p14="http://schemas.microsoft.com/office/powerpoint/2010/main" val="25713915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8992ABC8-4A34-467B-BA4F-C638B1DAF29D}" type="slidenum">
              <a:rPr lang="en-US"/>
              <a:pPr>
                <a:defRPr/>
              </a:pPr>
              <a:t>‹#›</a:t>
            </a:fld>
            <a:endParaRPr lang="en-US" dirty="0"/>
          </a:p>
        </p:txBody>
      </p:sp>
    </p:spTree>
    <p:extLst>
      <p:ext uri="{BB962C8B-B14F-4D97-AF65-F5344CB8AC3E}">
        <p14:creationId xmlns:p14="http://schemas.microsoft.com/office/powerpoint/2010/main" val="13568295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6613"/>
            <a:ext cx="8229600" cy="581025"/>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905C9E72-1CB4-40ED-8314-BD1AFD3CA5F4}" type="slidenum">
              <a:rPr lang="en-US"/>
              <a:pPr>
                <a:defRPr/>
              </a:pPr>
              <a:t>‹#›</a:t>
            </a:fld>
            <a:endParaRPr lang="en-US" dirty="0"/>
          </a:p>
        </p:txBody>
      </p:sp>
    </p:spTree>
    <p:extLst>
      <p:ext uri="{BB962C8B-B14F-4D97-AF65-F5344CB8AC3E}">
        <p14:creationId xmlns:p14="http://schemas.microsoft.com/office/powerpoint/2010/main" val="153259013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EA2E6D0A-9E20-4FDB-B2C8-EF6D4232DB3C}" type="slidenum">
              <a:rPr lang="en-US"/>
              <a:pPr>
                <a:defRPr/>
              </a:pPr>
              <a:t>‹#›</a:t>
            </a:fld>
            <a:endParaRPr lang="en-US" dirty="0"/>
          </a:p>
        </p:txBody>
      </p:sp>
    </p:spTree>
    <p:extLst>
      <p:ext uri="{BB962C8B-B14F-4D97-AF65-F5344CB8AC3E}">
        <p14:creationId xmlns:p14="http://schemas.microsoft.com/office/powerpoint/2010/main" val="2733841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044411FC-C1A1-46DB-83A4-20C36AE8D018}" type="slidenum">
              <a:rPr lang="en-US"/>
              <a:pPr>
                <a:defRPr/>
              </a:pPr>
              <a:t>‹#›</a:t>
            </a:fld>
            <a:endParaRPr lang="en-US" dirty="0"/>
          </a:p>
        </p:txBody>
      </p:sp>
    </p:spTree>
    <p:extLst>
      <p:ext uri="{BB962C8B-B14F-4D97-AF65-F5344CB8AC3E}">
        <p14:creationId xmlns:p14="http://schemas.microsoft.com/office/powerpoint/2010/main" val="255586056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B9941A16-7714-4817-903F-A7B3DA8C07CE}" type="slidenum">
              <a:rPr lang="en-US"/>
              <a:pPr>
                <a:defRPr/>
              </a:pPr>
              <a:t>‹#›</a:t>
            </a:fld>
            <a:endParaRPr lang="en-US" dirty="0"/>
          </a:p>
        </p:txBody>
      </p:sp>
    </p:spTree>
    <p:extLst>
      <p:ext uri="{BB962C8B-B14F-4D97-AF65-F5344CB8AC3E}">
        <p14:creationId xmlns:p14="http://schemas.microsoft.com/office/powerpoint/2010/main" val="21745452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8"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9"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016025E3-CECE-4A32-8729-E7271537644F}" type="slidenum">
              <a:rPr lang="en-US"/>
              <a:pPr>
                <a:defRPr/>
              </a:pPr>
              <a:t>‹#›</a:t>
            </a:fld>
            <a:endParaRPr lang="en-US" dirty="0"/>
          </a:p>
        </p:txBody>
      </p:sp>
    </p:spTree>
    <p:extLst>
      <p:ext uri="{BB962C8B-B14F-4D97-AF65-F5344CB8AC3E}">
        <p14:creationId xmlns:p14="http://schemas.microsoft.com/office/powerpoint/2010/main" val="2432888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901214F8-C161-422C-9C83-F22957E04838}" type="slidenum">
              <a:rPr lang="en-US"/>
              <a:pPr>
                <a:defRPr/>
              </a:pPr>
              <a:t>‹#›</a:t>
            </a:fld>
            <a:endParaRPr lang="en-US" dirty="0"/>
          </a:p>
        </p:txBody>
      </p:sp>
    </p:spTree>
    <p:extLst>
      <p:ext uri="{BB962C8B-B14F-4D97-AF65-F5344CB8AC3E}">
        <p14:creationId xmlns:p14="http://schemas.microsoft.com/office/powerpoint/2010/main" val="255310346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4"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5"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27F9D331-3E30-429E-972C-746E1653B1B1}" type="slidenum">
              <a:rPr lang="en-US"/>
              <a:pPr>
                <a:defRPr/>
              </a:pPr>
              <a:t>‹#›</a:t>
            </a:fld>
            <a:endParaRPr lang="en-US" dirty="0"/>
          </a:p>
        </p:txBody>
      </p:sp>
    </p:spTree>
    <p:extLst>
      <p:ext uri="{BB962C8B-B14F-4D97-AF65-F5344CB8AC3E}">
        <p14:creationId xmlns:p14="http://schemas.microsoft.com/office/powerpoint/2010/main" val="37711902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3"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4"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FC57F30C-AE1A-44F9-9923-23AE6BA0CEC5}" type="slidenum">
              <a:rPr lang="en-US"/>
              <a:pPr>
                <a:defRPr/>
              </a:pPr>
              <a:t>‹#›</a:t>
            </a:fld>
            <a:endParaRPr lang="en-US" dirty="0"/>
          </a:p>
        </p:txBody>
      </p:sp>
    </p:spTree>
    <p:extLst>
      <p:ext uri="{BB962C8B-B14F-4D97-AF65-F5344CB8AC3E}">
        <p14:creationId xmlns:p14="http://schemas.microsoft.com/office/powerpoint/2010/main" val="145894773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A2DB39DF-AC60-4C89-896A-8D7488D828A2}" type="slidenum">
              <a:rPr lang="en-US"/>
              <a:pPr>
                <a:defRPr/>
              </a:pPr>
              <a:t>‹#›</a:t>
            </a:fld>
            <a:endParaRPr lang="en-US" dirty="0"/>
          </a:p>
        </p:txBody>
      </p:sp>
    </p:spTree>
    <p:extLst>
      <p:ext uri="{BB962C8B-B14F-4D97-AF65-F5344CB8AC3E}">
        <p14:creationId xmlns:p14="http://schemas.microsoft.com/office/powerpoint/2010/main" val="115256831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1E8C1844-B393-4F55-BB5A-6F7CDD810002}" type="slidenum">
              <a:rPr lang="en-US"/>
              <a:pPr>
                <a:defRPr/>
              </a:pPr>
              <a:t>‹#›</a:t>
            </a:fld>
            <a:endParaRPr lang="en-US" dirty="0"/>
          </a:p>
        </p:txBody>
      </p:sp>
    </p:spTree>
    <p:extLst>
      <p:ext uri="{BB962C8B-B14F-4D97-AF65-F5344CB8AC3E}">
        <p14:creationId xmlns:p14="http://schemas.microsoft.com/office/powerpoint/2010/main" val="345783938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28F33AD6-CC35-4C0F-ACB6-11092AE0E114}" type="slidenum">
              <a:rPr lang="en-US"/>
              <a:pPr>
                <a:defRPr/>
              </a:pPr>
              <a:t>‹#›</a:t>
            </a:fld>
            <a:endParaRPr lang="en-US" dirty="0"/>
          </a:p>
        </p:txBody>
      </p:sp>
    </p:spTree>
    <p:extLst>
      <p:ext uri="{BB962C8B-B14F-4D97-AF65-F5344CB8AC3E}">
        <p14:creationId xmlns:p14="http://schemas.microsoft.com/office/powerpoint/2010/main" val="141574311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DDE27540-5AD2-4771-9365-C2401E09AEA2}" type="slidenum">
              <a:rPr lang="en-US"/>
              <a:pPr>
                <a:defRPr/>
              </a:pPr>
              <a:t>‹#›</a:t>
            </a:fld>
            <a:endParaRPr lang="en-US" dirty="0"/>
          </a:p>
        </p:txBody>
      </p:sp>
    </p:spTree>
    <p:extLst>
      <p:ext uri="{BB962C8B-B14F-4D97-AF65-F5344CB8AC3E}">
        <p14:creationId xmlns:p14="http://schemas.microsoft.com/office/powerpoint/2010/main" val="154985600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6613"/>
            <a:ext cx="8229600" cy="581025"/>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CFD1D7E7-C2FD-40CA-8F85-0DB3A518C734}" type="slidenum">
              <a:rPr lang="en-US"/>
              <a:pPr>
                <a:defRPr/>
              </a:pPr>
              <a:t>‹#›</a:t>
            </a:fld>
            <a:endParaRPr lang="en-US" dirty="0"/>
          </a:p>
        </p:txBody>
      </p:sp>
    </p:spTree>
    <p:extLst>
      <p:ext uri="{BB962C8B-B14F-4D97-AF65-F5344CB8AC3E}">
        <p14:creationId xmlns:p14="http://schemas.microsoft.com/office/powerpoint/2010/main" val="346779361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8" descr="PP Screen Cover Page-e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65100" y="12700"/>
            <a:ext cx="8799513" cy="680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4678363" cy="1470025"/>
          </a:xfrm>
        </p:spPr>
        <p:txBody>
          <a:bodyPr/>
          <a:lstStyle>
            <a:lvl1pPr algn="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4608512" cy="1752600"/>
          </a:xfrm>
        </p:spPr>
        <p:txBody>
          <a:bodyPr/>
          <a:lstStyle>
            <a:lvl1pPr marL="0" indent="0">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5"/>
          <p:cNvSpPr>
            <a:spLocks noGrp="1" noChangeArrowheads="1"/>
          </p:cNvSpPr>
          <p:nvPr>
            <p:ph type="ftr" sz="quarter" idx="11"/>
          </p:nvPr>
        </p:nvSpPr>
        <p:spPr>
          <a:xfrm>
            <a:off x="3124200" y="6245225"/>
            <a:ext cx="2895600" cy="476250"/>
          </a:xfrm>
        </p:spPr>
        <p:txBody>
          <a:bodyPr/>
          <a:lstStyle>
            <a:lvl1pPr defTabSz="457200" fontAlgn="auto">
              <a:spcBef>
                <a:spcPts val="0"/>
              </a:spcBef>
              <a:spcAft>
                <a:spcPts val="0"/>
              </a:spcAft>
              <a:defRPr>
                <a:cs typeface="Arial" charset="0"/>
              </a:defRPr>
            </a:lvl1pPr>
          </a:lstStyle>
          <a:p>
            <a:pPr>
              <a:defRPr/>
            </a:pPr>
            <a:endParaRPr lang="en-US" dirty="0"/>
          </a:p>
        </p:txBody>
      </p:sp>
      <p:sp>
        <p:nvSpPr>
          <p:cNvPr id="7" name="Rectangle 6"/>
          <p:cNvSpPr>
            <a:spLocks noGrp="1" noChangeArrowheads="1"/>
          </p:cNvSpPr>
          <p:nvPr>
            <p:ph type="sldNum" sz="quarter" idx="12"/>
          </p:nvPr>
        </p:nvSpPr>
        <p:spPr>
          <a:xfrm>
            <a:off x="6553200" y="6245225"/>
            <a:ext cx="2133600" cy="476250"/>
          </a:xfrm>
        </p:spPr>
        <p:txBody>
          <a:bodyPr/>
          <a:lstStyle>
            <a:lvl1pPr defTabSz="457200" fontAlgn="auto">
              <a:spcBef>
                <a:spcPts val="0"/>
              </a:spcBef>
              <a:spcAft>
                <a:spcPts val="0"/>
              </a:spcAft>
              <a:defRPr>
                <a:cs typeface="Arial" charset="0"/>
              </a:defRPr>
            </a:lvl1pPr>
          </a:lstStyle>
          <a:p>
            <a:pPr>
              <a:defRPr/>
            </a:pPr>
            <a:fld id="{84BE4CCA-D3C2-48BE-9BA9-D3A6CD3DB370}" type="slidenum">
              <a:rPr lang="en-US"/>
              <a:pPr>
                <a:defRPr/>
              </a:pPr>
              <a:t>‹#›</a:t>
            </a:fld>
            <a:endParaRPr lang="en-US" dirty="0"/>
          </a:p>
        </p:txBody>
      </p:sp>
    </p:spTree>
    <p:extLst>
      <p:ext uri="{BB962C8B-B14F-4D97-AF65-F5344CB8AC3E}">
        <p14:creationId xmlns:p14="http://schemas.microsoft.com/office/powerpoint/2010/main" val="242148264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87D738A3-85C5-4F57-BA3C-FB6836B69756}" type="slidenum">
              <a:rPr lang="en-US"/>
              <a:pPr>
                <a:defRPr/>
              </a:pPr>
              <a:t>‹#›</a:t>
            </a:fld>
            <a:endParaRPr lang="en-US" dirty="0"/>
          </a:p>
        </p:txBody>
      </p:sp>
    </p:spTree>
    <p:extLst>
      <p:ext uri="{BB962C8B-B14F-4D97-AF65-F5344CB8AC3E}">
        <p14:creationId xmlns:p14="http://schemas.microsoft.com/office/powerpoint/2010/main" val="54477895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E02EEBC4-1D91-4E8F-9431-F69B03E66655}" type="slidenum">
              <a:rPr lang="en-US"/>
              <a:pPr>
                <a:defRPr/>
              </a:pPr>
              <a:t>‹#›</a:t>
            </a:fld>
            <a:endParaRPr lang="en-US" dirty="0"/>
          </a:p>
        </p:txBody>
      </p:sp>
    </p:spTree>
    <p:extLst>
      <p:ext uri="{BB962C8B-B14F-4D97-AF65-F5344CB8AC3E}">
        <p14:creationId xmlns:p14="http://schemas.microsoft.com/office/powerpoint/2010/main" val="1582094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8"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9"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0484A613-EB39-4FFF-83AC-A3731FFAE3E7}" type="slidenum">
              <a:rPr lang="en-US"/>
              <a:pPr>
                <a:defRPr/>
              </a:pPr>
              <a:t>‹#›</a:t>
            </a:fld>
            <a:endParaRPr lang="en-US" dirty="0"/>
          </a:p>
        </p:txBody>
      </p:sp>
    </p:spTree>
    <p:extLst>
      <p:ext uri="{BB962C8B-B14F-4D97-AF65-F5344CB8AC3E}">
        <p14:creationId xmlns:p14="http://schemas.microsoft.com/office/powerpoint/2010/main" val="88771044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9E6E9D52-0FB3-46F9-AB1E-84C8D2E888A8}" type="slidenum">
              <a:rPr lang="en-US"/>
              <a:pPr>
                <a:defRPr/>
              </a:pPr>
              <a:t>‹#›</a:t>
            </a:fld>
            <a:endParaRPr lang="en-US" dirty="0"/>
          </a:p>
        </p:txBody>
      </p:sp>
    </p:spTree>
    <p:extLst>
      <p:ext uri="{BB962C8B-B14F-4D97-AF65-F5344CB8AC3E}">
        <p14:creationId xmlns:p14="http://schemas.microsoft.com/office/powerpoint/2010/main" val="243622285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8"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9"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B462AA4F-3679-4871-BDC8-4F3A6BDCFE1E}" type="slidenum">
              <a:rPr lang="en-US"/>
              <a:pPr>
                <a:defRPr/>
              </a:pPr>
              <a:t>‹#›</a:t>
            </a:fld>
            <a:endParaRPr lang="en-US" dirty="0"/>
          </a:p>
        </p:txBody>
      </p:sp>
    </p:spTree>
    <p:extLst>
      <p:ext uri="{BB962C8B-B14F-4D97-AF65-F5344CB8AC3E}">
        <p14:creationId xmlns:p14="http://schemas.microsoft.com/office/powerpoint/2010/main" val="91728911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4"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5"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F6CA6D67-8139-4E4A-8916-A18F35F5D9F9}" type="slidenum">
              <a:rPr lang="en-US"/>
              <a:pPr>
                <a:defRPr/>
              </a:pPr>
              <a:t>‹#›</a:t>
            </a:fld>
            <a:endParaRPr lang="en-US" dirty="0"/>
          </a:p>
        </p:txBody>
      </p:sp>
    </p:spTree>
    <p:extLst>
      <p:ext uri="{BB962C8B-B14F-4D97-AF65-F5344CB8AC3E}">
        <p14:creationId xmlns:p14="http://schemas.microsoft.com/office/powerpoint/2010/main" val="248621087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3"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4"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75A1A300-F00F-40CF-897B-F5C54316BC56}" type="slidenum">
              <a:rPr lang="en-US"/>
              <a:pPr>
                <a:defRPr/>
              </a:pPr>
              <a:t>‹#›</a:t>
            </a:fld>
            <a:endParaRPr lang="en-US" dirty="0"/>
          </a:p>
        </p:txBody>
      </p:sp>
    </p:spTree>
    <p:extLst>
      <p:ext uri="{BB962C8B-B14F-4D97-AF65-F5344CB8AC3E}">
        <p14:creationId xmlns:p14="http://schemas.microsoft.com/office/powerpoint/2010/main" val="8875574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AE4835AF-B4D4-46A7-B619-6FDA1614FA32}" type="slidenum">
              <a:rPr lang="en-US"/>
              <a:pPr>
                <a:defRPr/>
              </a:pPr>
              <a:t>‹#›</a:t>
            </a:fld>
            <a:endParaRPr lang="en-US" dirty="0"/>
          </a:p>
        </p:txBody>
      </p:sp>
    </p:spTree>
    <p:extLst>
      <p:ext uri="{BB962C8B-B14F-4D97-AF65-F5344CB8AC3E}">
        <p14:creationId xmlns:p14="http://schemas.microsoft.com/office/powerpoint/2010/main" val="114375060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1297A3C1-94B0-40E8-8B29-9ACE44E6DAFF}" type="slidenum">
              <a:rPr lang="en-US"/>
              <a:pPr>
                <a:defRPr/>
              </a:pPr>
              <a:t>‹#›</a:t>
            </a:fld>
            <a:endParaRPr lang="en-US" dirty="0"/>
          </a:p>
        </p:txBody>
      </p:sp>
    </p:spTree>
    <p:extLst>
      <p:ext uri="{BB962C8B-B14F-4D97-AF65-F5344CB8AC3E}">
        <p14:creationId xmlns:p14="http://schemas.microsoft.com/office/powerpoint/2010/main" val="181744495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A90BE7C9-36FC-45DD-ABFA-4D1EA25DBABB}" type="slidenum">
              <a:rPr lang="en-US"/>
              <a:pPr>
                <a:defRPr/>
              </a:pPr>
              <a:t>‹#›</a:t>
            </a:fld>
            <a:endParaRPr lang="en-US" dirty="0"/>
          </a:p>
        </p:txBody>
      </p:sp>
    </p:spTree>
    <p:extLst>
      <p:ext uri="{BB962C8B-B14F-4D97-AF65-F5344CB8AC3E}">
        <p14:creationId xmlns:p14="http://schemas.microsoft.com/office/powerpoint/2010/main" val="308190768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C90CEE1A-75D6-42EA-B6DE-589A89578903}" type="slidenum">
              <a:rPr lang="en-US"/>
              <a:pPr>
                <a:defRPr/>
              </a:pPr>
              <a:t>‹#›</a:t>
            </a:fld>
            <a:endParaRPr lang="en-US" dirty="0"/>
          </a:p>
        </p:txBody>
      </p:sp>
    </p:spTree>
    <p:extLst>
      <p:ext uri="{BB962C8B-B14F-4D97-AF65-F5344CB8AC3E}">
        <p14:creationId xmlns:p14="http://schemas.microsoft.com/office/powerpoint/2010/main" val="206777437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6613"/>
            <a:ext cx="8229600" cy="581025"/>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1BE18004-2702-41C4-ADF3-CD0DB312746D}" type="slidenum">
              <a:rPr lang="en-US"/>
              <a:pPr>
                <a:defRPr/>
              </a:pPr>
              <a:t>‹#›</a:t>
            </a:fld>
            <a:endParaRPr lang="en-US" dirty="0"/>
          </a:p>
        </p:txBody>
      </p:sp>
    </p:spTree>
    <p:extLst>
      <p:ext uri="{BB962C8B-B14F-4D97-AF65-F5344CB8AC3E}">
        <p14:creationId xmlns:p14="http://schemas.microsoft.com/office/powerpoint/2010/main" val="287212936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8" descr="PP Screen Cover Page-e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65100" y="12700"/>
            <a:ext cx="8799513" cy="680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4678363" cy="1470025"/>
          </a:xfrm>
        </p:spPr>
        <p:txBody>
          <a:bodyPr/>
          <a:lstStyle>
            <a:lvl1pPr algn="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4608512" cy="1752600"/>
          </a:xfrm>
        </p:spPr>
        <p:txBody>
          <a:bodyPr/>
          <a:lstStyle>
            <a:lvl1pPr marL="0" indent="0">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5"/>
          <p:cNvSpPr>
            <a:spLocks noGrp="1" noChangeArrowheads="1"/>
          </p:cNvSpPr>
          <p:nvPr>
            <p:ph type="ftr" sz="quarter" idx="11"/>
          </p:nvPr>
        </p:nvSpPr>
        <p:spPr>
          <a:xfrm>
            <a:off x="3124200" y="6245225"/>
            <a:ext cx="2895600" cy="476250"/>
          </a:xfrm>
        </p:spPr>
        <p:txBody>
          <a:bodyPr/>
          <a:lstStyle>
            <a:lvl1pPr defTabSz="457200" fontAlgn="auto">
              <a:spcBef>
                <a:spcPts val="0"/>
              </a:spcBef>
              <a:spcAft>
                <a:spcPts val="0"/>
              </a:spcAft>
              <a:defRPr>
                <a:cs typeface="Arial" charset="0"/>
              </a:defRPr>
            </a:lvl1pPr>
          </a:lstStyle>
          <a:p>
            <a:pPr>
              <a:defRPr/>
            </a:pPr>
            <a:endParaRPr lang="en-US" dirty="0"/>
          </a:p>
        </p:txBody>
      </p:sp>
      <p:sp>
        <p:nvSpPr>
          <p:cNvPr id="7" name="Rectangle 6"/>
          <p:cNvSpPr>
            <a:spLocks noGrp="1" noChangeArrowheads="1"/>
          </p:cNvSpPr>
          <p:nvPr>
            <p:ph type="sldNum" sz="quarter" idx="12"/>
          </p:nvPr>
        </p:nvSpPr>
        <p:spPr>
          <a:xfrm>
            <a:off x="6553200" y="6245225"/>
            <a:ext cx="2133600" cy="476250"/>
          </a:xfrm>
        </p:spPr>
        <p:txBody>
          <a:bodyPr/>
          <a:lstStyle>
            <a:lvl1pPr defTabSz="457200" fontAlgn="auto">
              <a:spcBef>
                <a:spcPts val="0"/>
              </a:spcBef>
              <a:spcAft>
                <a:spcPts val="0"/>
              </a:spcAft>
              <a:defRPr>
                <a:cs typeface="Arial" charset="0"/>
              </a:defRPr>
            </a:lvl1pPr>
          </a:lstStyle>
          <a:p>
            <a:pPr>
              <a:defRPr/>
            </a:pPr>
            <a:fld id="{C1C42F55-BBD2-4C13-827A-2D49A1EF6DE7}" type="slidenum">
              <a:rPr lang="en-US"/>
              <a:pPr>
                <a:defRPr/>
              </a:pPr>
              <a:t>‹#›</a:t>
            </a:fld>
            <a:endParaRPr lang="en-US" dirty="0"/>
          </a:p>
        </p:txBody>
      </p:sp>
    </p:spTree>
    <p:extLst>
      <p:ext uri="{BB962C8B-B14F-4D97-AF65-F5344CB8AC3E}">
        <p14:creationId xmlns:p14="http://schemas.microsoft.com/office/powerpoint/2010/main" val="174103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4"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5"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FC47385F-866F-4AED-ACEB-0092E96FBE34}" type="slidenum">
              <a:rPr lang="en-US"/>
              <a:pPr>
                <a:defRPr/>
              </a:pPr>
              <a:t>‹#›</a:t>
            </a:fld>
            <a:endParaRPr lang="en-US" dirty="0"/>
          </a:p>
        </p:txBody>
      </p:sp>
    </p:spTree>
    <p:extLst>
      <p:ext uri="{BB962C8B-B14F-4D97-AF65-F5344CB8AC3E}">
        <p14:creationId xmlns:p14="http://schemas.microsoft.com/office/powerpoint/2010/main" val="424725714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FB3302E9-A9D3-4CD7-913F-DB5E323982F7}" type="slidenum">
              <a:rPr lang="en-US"/>
              <a:pPr>
                <a:defRPr/>
              </a:pPr>
              <a:t>‹#›</a:t>
            </a:fld>
            <a:endParaRPr lang="en-US" dirty="0"/>
          </a:p>
        </p:txBody>
      </p:sp>
    </p:spTree>
    <p:extLst>
      <p:ext uri="{BB962C8B-B14F-4D97-AF65-F5344CB8AC3E}">
        <p14:creationId xmlns:p14="http://schemas.microsoft.com/office/powerpoint/2010/main" val="317792140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D70A77C8-457A-4CE8-80D0-685B54EB1D6F}" type="slidenum">
              <a:rPr lang="en-US"/>
              <a:pPr>
                <a:defRPr/>
              </a:pPr>
              <a:t>‹#›</a:t>
            </a:fld>
            <a:endParaRPr lang="en-US" dirty="0"/>
          </a:p>
        </p:txBody>
      </p:sp>
    </p:spTree>
    <p:extLst>
      <p:ext uri="{BB962C8B-B14F-4D97-AF65-F5344CB8AC3E}">
        <p14:creationId xmlns:p14="http://schemas.microsoft.com/office/powerpoint/2010/main" val="330953235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D28C18E1-974A-47C9-A649-BD0612C13DBA}" type="slidenum">
              <a:rPr lang="en-US"/>
              <a:pPr>
                <a:defRPr/>
              </a:pPr>
              <a:t>‹#›</a:t>
            </a:fld>
            <a:endParaRPr lang="en-US" dirty="0"/>
          </a:p>
        </p:txBody>
      </p:sp>
    </p:spTree>
    <p:extLst>
      <p:ext uri="{BB962C8B-B14F-4D97-AF65-F5344CB8AC3E}">
        <p14:creationId xmlns:p14="http://schemas.microsoft.com/office/powerpoint/2010/main" val="172826014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8"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9"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F6A48632-217F-447D-B12C-2A3DF0AFA149}" type="slidenum">
              <a:rPr lang="en-US"/>
              <a:pPr>
                <a:defRPr/>
              </a:pPr>
              <a:t>‹#›</a:t>
            </a:fld>
            <a:endParaRPr lang="en-US" dirty="0"/>
          </a:p>
        </p:txBody>
      </p:sp>
    </p:spTree>
    <p:extLst>
      <p:ext uri="{BB962C8B-B14F-4D97-AF65-F5344CB8AC3E}">
        <p14:creationId xmlns:p14="http://schemas.microsoft.com/office/powerpoint/2010/main" val="223833775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4"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5"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F52BE876-97BC-480B-A33A-C779CE288D64}" type="slidenum">
              <a:rPr lang="en-US"/>
              <a:pPr>
                <a:defRPr/>
              </a:pPr>
              <a:t>‹#›</a:t>
            </a:fld>
            <a:endParaRPr lang="en-US" dirty="0"/>
          </a:p>
        </p:txBody>
      </p:sp>
    </p:spTree>
    <p:extLst>
      <p:ext uri="{BB962C8B-B14F-4D97-AF65-F5344CB8AC3E}">
        <p14:creationId xmlns:p14="http://schemas.microsoft.com/office/powerpoint/2010/main" val="117269212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3"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4"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0E9A2F94-074C-46EB-BE59-EDA7F470E216}" type="slidenum">
              <a:rPr lang="en-US"/>
              <a:pPr>
                <a:defRPr/>
              </a:pPr>
              <a:t>‹#›</a:t>
            </a:fld>
            <a:endParaRPr lang="en-US" dirty="0"/>
          </a:p>
        </p:txBody>
      </p:sp>
    </p:spTree>
    <p:extLst>
      <p:ext uri="{BB962C8B-B14F-4D97-AF65-F5344CB8AC3E}">
        <p14:creationId xmlns:p14="http://schemas.microsoft.com/office/powerpoint/2010/main" val="324815497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DF4911E7-6171-4902-8772-6D0EF3DBA604}" type="slidenum">
              <a:rPr lang="en-US"/>
              <a:pPr>
                <a:defRPr/>
              </a:pPr>
              <a:t>‹#›</a:t>
            </a:fld>
            <a:endParaRPr lang="en-US" dirty="0"/>
          </a:p>
        </p:txBody>
      </p:sp>
    </p:spTree>
    <p:extLst>
      <p:ext uri="{BB962C8B-B14F-4D97-AF65-F5344CB8AC3E}">
        <p14:creationId xmlns:p14="http://schemas.microsoft.com/office/powerpoint/2010/main" val="197126090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4FE75FC6-3C6D-4F13-91B3-14C30DE4EF3C}" type="slidenum">
              <a:rPr lang="en-US"/>
              <a:pPr>
                <a:defRPr/>
              </a:pPr>
              <a:t>‹#›</a:t>
            </a:fld>
            <a:endParaRPr lang="en-US" dirty="0"/>
          </a:p>
        </p:txBody>
      </p:sp>
    </p:spTree>
    <p:extLst>
      <p:ext uri="{BB962C8B-B14F-4D97-AF65-F5344CB8AC3E}">
        <p14:creationId xmlns:p14="http://schemas.microsoft.com/office/powerpoint/2010/main" val="334043290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CF121774-7736-4797-96F7-15667AA4D70C}" type="slidenum">
              <a:rPr lang="en-US"/>
              <a:pPr>
                <a:defRPr/>
              </a:pPr>
              <a:t>‹#›</a:t>
            </a:fld>
            <a:endParaRPr lang="en-US" dirty="0"/>
          </a:p>
        </p:txBody>
      </p:sp>
    </p:spTree>
    <p:extLst>
      <p:ext uri="{BB962C8B-B14F-4D97-AF65-F5344CB8AC3E}">
        <p14:creationId xmlns:p14="http://schemas.microsoft.com/office/powerpoint/2010/main" val="91268957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78E36E6C-ECAE-4E4F-80BA-9A008DCABD30}" type="slidenum">
              <a:rPr lang="en-US"/>
              <a:pPr>
                <a:defRPr/>
              </a:pPr>
              <a:t>‹#›</a:t>
            </a:fld>
            <a:endParaRPr lang="en-US" dirty="0"/>
          </a:p>
        </p:txBody>
      </p:sp>
    </p:spTree>
    <p:extLst>
      <p:ext uri="{BB962C8B-B14F-4D97-AF65-F5344CB8AC3E}">
        <p14:creationId xmlns:p14="http://schemas.microsoft.com/office/powerpoint/2010/main" val="2662348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3"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4"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F5B57604-8B7D-468C-A8B4-BA28613969C1}" type="slidenum">
              <a:rPr lang="en-US"/>
              <a:pPr>
                <a:defRPr/>
              </a:pPr>
              <a:t>‹#›</a:t>
            </a:fld>
            <a:endParaRPr lang="en-US" dirty="0"/>
          </a:p>
        </p:txBody>
      </p:sp>
    </p:spTree>
    <p:extLst>
      <p:ext uri="{BB962C8B-B14F-4D97-AF65-F5344CB8AC3E}">
        <p14:creationId xmlns:p14="http://schemas.microsoft.com/office/powerpoint/2010/main" val="111752329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6613"/>
            <a:ext cx="8229600" cy="581025"/>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FFF5E055-04BF-4100-B138-262DD5763A15}" type="slidenum">
              <a:rPr lang="en-US"/>
              <a:pPr>
                <a:defRPr/>
              </a:pPr>
              <a:t>‹#›</a:t>
            </a:fld>
            <a:endParaRPr lang="en-US" dirty="0"/>
          </a:p>
        </p:txBody>
      </p:sp>
    </p:spTree>
    <p:extLst>
      <p:ext uri="{BB962C8B-B14F-4D97-AF65-F5344CB8AC3E}">
        <p14:creationId xmlns:p14="http://schemas.microsoft.com/office/powerpoint/2010/main" val="256107304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8" descr="PP Screen Cover Page-e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65100" y="12700"/>
            <a:ext cx="8799513" cy="680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4678363" cy="1470025"/>
          </a:xfrm>
        </p:spPr>
        <p:txBody>
          <a:bodyPr/>
          <a:lstStyle>
            <a:lvl1pPr algn="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4608512" cy="1752600"/>
          </a:xfrm>
        </p:spPr>
        <p:txBody>
          <a:bodyPr/>
          <a:lstStyle>
            <a:lvl1pPr marL="0" indent="0">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p:spPr>
        <p:txBody>
          <a:bodyPr/>
          <a:lstStyle>
            <a:lvl1pPr defTabSz="457200">
              <a:defRPr>
                <a:cs typeface="Arial" charset="0"/>
              </a:defRPr>
            </a:lvl1pPr>
          </a:lstStyle>
          <a:p>
            <a:pPr>
              <a:defRPr/>
            </a:pPr>
            <a:endParaRPr lang="en-US" dirty="0"/>
          </a:p>
        </p:txBody>
      </p:sp>
      <p:sp>
        <p:nvSpPr>
          <p:cNvPr id="6" name="Rectangle 5"/>
          <p:cNvSpPr>
            <a:spLocks noGrp="1" noChangeArrowheads="1"/>
          </p:cNvSpPr>
          <p:nvPr>
            <p:ph type="ftr" sz="quarter" idx="11"/>
          </p:nvPr>
        </p:nvSpPr>
        <p:spPr>
          <a:xfrm>
            <a:off x="3124200" y="6245225"/>
            <a:ext cx="2895600" cy="476250"/>
          </a:xfrm>
        </p:spPr>
        <p:txBody>
          <a:bodyPr/>
          <a:lstStyle>
            <a:lvl1pPr defTabSz="457200">
              <a:defRPr>
                <a:cs typeface="Arial" charset="0"/>
              </a:defRPr>
            </a:lvl1pPr>
          </a:lstStyle>
          <a:p>
            <a:pPr>
              <a:defRPr/>
            </a:pPr>
            <a:endParaRPr lang="en-US" dirty="0"/>
          </a:p>
        </p:txBody>
      </p:sp>
      <p:sp>
        <p:nvSpPr>
          <p:cNvPr id="7" name="Rectangle 6"/>
          <p:cNvSpPr>
            <a:spLocks noGrp="1" noChangeArrowheads="1"/>
          </p:cNvSpPr>
          <p:nvPr>
            <p:ph type="sldNum" sz="quarter" idx="12"/>
          </p:nvPr>
        </p:nvSpPr>
        <p:spPr>
          <a:xfrm>
            <a:off x="6553200" y="6245225"/>
            <a:ext cx="2133600" cy="476250"/>
          </a:xfrm>
        </p:spPr>
        <p:txBody>
          <a:bodyPr/>
          <a:lstStyle>
            <a:lvl1pPr defTabSz="457200">
              <a:defRPr>
                <a:cs typeface="Arial" charset="0"/>
              </a:defRPr>
            </a:lvl1pPr>
          </a:lstStyle>
          <a:p>
            <a:pPr>
              <a:defRPr/>
            </a:pPr>
            <a:fld id="{829896BA-AA00-483D-B0A7-9C2CC98F9999}" type="slidenum">
              <a:rPr lang="en-US"/>
              <a:pPr>
                <a:defRPr/>
              </a:pPr>
              <a:t>‹#›</a:t>
            </a:fld>
            <a:endParaRPr lang="en-US" dirty="0"/>
          </a:p>
        </p:txBody>
      </p:sp>
    </p:spTree>
    <p:extLst>
      <p:ext uri="{BB962C8B-B14F-4D97-AF65-F5344CB8AC3E}">
        <p14:creationId xmlns:p14="http://schemas.microsoft.com/office/powerpoint/2010/main" val="110062861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C66DEF80-7E3A-4470-921B-46AA8E278F5D}" type="slidenum">
              <a:rPr lang="en-US"/>
              <a:pPr>
                <a:defRPr/>
              </a:pPr>
              <a:t>‹#›</a:t>
            </a:fld>
            <a:endParaRPr lang="en-US" dirty="0"/>
          </a:p>
        </p:txBody>
      </p:sp>
    </p:spTree>
    <p:extLst>
      <p:ext uri="{BB962C8B-B14F-4D97-AF65-F5344CB8AC3E}">
        <p14:creationId xmlns:p14="http://schemas.microsoft.com/office/powerpoint/2010/main" val="139704694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A49DDBFD-3AE9-45E5-835D-12F17C70DBAE}" type="slidenum">
              <a:rPr lang="en-US"/>
              <a:pPr>
                <a:defRPr/>
              </a:pPr>
              <a:t>‹#›</a:t>
            </a:fld>
            <a:endParaRPr lang="en-US" dirty="0"/>
          </a:p>
        </p:txBody>
      </p:sp>
    </p:spTree>
    <p:extLst>
      <p:ext uri="{BB962C8B-B14F-4D97-AF65-F5344CB8AC3E}">
        <p14:creationId xmlns:p14="http://schemas.microsoft.com/office/powerpoint/2010/main" val="220913429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6486A120-5569-4DF9-AE7F-3D1395F8D31D}" type="slidenum">
              <a:rPr lang="en-US"/>
              <a:pPr>
                <a:defRPr/>
              </a:pPr>
              <a:t>‹#›</a:t>
            </a:fld>
            <a:endParaRPr lang="en-US" dirty="0"/>
          </a:p>
        </p:txBody>
      </p:sp>
    </p:spTree>
    <p:extLst>
      <p:ext uri="{BB962C8B-B14F-4D97-AF65-F5344CB8AC3E}">
        <p14:creationId xmlns:p14="http://schemas.microsoft.com/office/powerpoint/2010/main" val="190748251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8"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9" name="Rectangle 6"/>
          <p:cNvSpPr>
            <a:spLocks noGrp="1" noChangeArrowheads="1"/>
          </p:cNvSpPr>
          <p:nvPr>
            <p:ph type="sldNum" sz="quarter" idx="12"/>
          </p:nvPr>
        </p:nvSpPr>
        <p:spPr/>
        <p:txBody>
          <a:bodyPr/>
          <a:lstStyle>
            <a:lvl1pPr defTabSz="457200">
              <a:defRPr>
                <a:cs typeface="Arial" charset="0"/>
              </a:defRPr>
            </a:lvl1pPr>
          </a:lstStyle>
          <a:p>
            <a:pPr>
              <a:defRPr/>
            </a:pPr>
            <a:fld id="{371B395F-365C-4C41-BA4B-F302E4F43999}" type="slidenum">
              <a:rPr lang="en-US"/>
              <a:pPr>
                <a:defRPr/>
              </a:pPr>
              <a:t>‹#›</a:t>
            </a:fld>
            <a:endParaRPr lang="en-US" dirty="0"/>
          </a:p>
        </p:txBody>
      </p:sp>
    </p:spTree>
    <p:extLst>
      <p:ext uri="{BB962C8B-B14F-4D97-AF65-F5344CB8AC3E}">
        <p14:creationId xmlns:p14="http://schemas.microsoft.com/office/powerpoint/2010/main" val="333774945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4"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5" name="Rectangle 6"/>
          <p:cNvSpPr>
            <a:spLocks noGrp="1" noChangeArrowheads="1"/>
          </p:cNvSpPr>
          <p:nvPr>
            <p:ph type="sldNum" sz="quarter" idx="12"/>
          </p:nvPr>
        </p:nvSpPr>
        <p:spPr/>
        <p:txBody>
          <a:bodyPr/>
          <a:lstStyle>
            <a:lvl1pPr defTabSz="457200">
              <a:defRPr>
                <a:cs typeface="Arial" charset="0"/>
              </a:defRPr>
            </a:lvl1pPr>
          </a:lstStyle>
          <a:p>
            <a:pPr>
              <a:defRPr/>
            </a:pPr>
            <a:fld id="{A975CF08-BCF5-4D8C-AFBF-2D880EA69BF5}" type="slidenum">
              <a:rPr lang="en-US"/>
              <a:pPr>
                <a:defRPr/>
              </a:pPr>
              <a:t>‹#›</a:t>
            </a:fld>
            <a:endParaRPr lang="en-US" dirty="0"/>
          </a:p>
        </p:txBody>
      </p:sp>
    </p:spTree>
    <p:extLst>
      <p:ext uri="{BB962C8B-B14F-4D97-AF65-F5344CB8AC3E}">
        <p14:creationId xmlns:p14="http://schemas.microsoft.com/office/powerpoint/2010/main" val="77150528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3"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4" name="Rectangle 6"/>
          <p:cNvSpPr>
            <a:spLocks noGrp="1" noChangeArrowheads="1"/>
          </p:cNvSpPr>
          <p:nvPr>
            <p:ph type="sldNum" sz="quarter" idx="12"/>
          </p:nvPr>
        </p:nvSpPr>
        <p:spPr/>
        <p:txBody>
          <a:bodyPr/>
          <a:lstStyle>
            <a:lvl1pPr defTabSz="457200">
              <a:defRPr>
                <a:cs typeface="Arial" charset="0"/>
              </a:defRPr>
            </a:lvl1pPr>
          </a:lstStyle>
          <a:p>
            <a:pPr>
              <a:defRPr/>
            </a:pPr>
            <a:fld id="{96BEEF2F-698D-4DD9-A8CC-01876C33AD6B}" type="slidenum">
              <a:rPr lang="en-US"/>
              <a:pPr>
                <a:defRPr/>
              </a:pPr>
              <a:t>‹#›</a:t>
            </a:fld>
            <a:endParaRPr lang="en-US" dirty="0"/>
          </a:p>
        </p:txBody>
      </p:sp>
    </p:spTree>
    <p:extLst>
      <p:ext uri="{BB962C8B-B14F-4D97-AF65-F5344CB8AC3E}">
        <p14:creationId xmlns:p14="http://schemas.microsoft.com/office/powerpoint/2010/main" val="239107776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3418CF21-46D0-4B73-A9D8-D7945648AE89}" type="slidenum">
              <a:rPr lang="en-US"/>
              <a:pPr>
                <a:defRPr/>
              </a:pPr>
              <a:t>‹#›</a:t>
            </a:fld>
            <a:endParaRPr lang="en-US" dirty="0"/>
          </a:p>
        </p:txBody>
      </p:sp>
    </p:spTree>
    <p:extLst>
      <p:ext uri="{BB962C8B-B14F-4D97-AF65-F5344CB8AC3E}">
        <p14:creationId xmlns:p14="http://schemas.microsoft.com/office/powerpoint/2010/main" val="411393788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C238DBEC-4B2A-4220-9396-2AF10E55ED7C}" type="slidenum">
              <a:rPr lang="en-US"/>
              <a:pPr>
                <a:defRPr/>
              </a:pPr>
              <a:t>‹#›</a:t>
            </a:fld>
            <a:endParaRPr lang="en-US" dirty="0"/>
          </a:p>
        </p:txBody>
      </p:sp>
    </p:spTree>
    <p:extLst>
      <p:ext uri="{BB962C8B-B14F-4D97-AF65-F5344CB8AC3E}">
        <p14:creationId xmlns:p14="http://schemas.microsoft.com/office/powerpoint/2010/main" val="201831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FC4F5350-D3F3-4C55-BAFE-0493ACD8FCC8}" type="slidenum">
              <a:rPr lang="en-US"/>
              <a:pPr>
                <a:defRPr/>
              </a:pPr>
              <a:t>‹#›</a:t>
            </a:fld>
            <a:endParaRPr lang="en-US" dirty="0"/>
          </a:p>
        </p:txBody>
      </p:sp>
    </p:spTree>
    <p:extLst>
      <p:ext uri="{BB962C8B-B14F-4D97-AF65-F5344CB8AC3E}">
        <p14:creationId xmlns:p14="http://schemas.microsoft.com/office/powerpoint/2010/main" val="83158735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1D3F8236-F1FB-418E-8E0F-76D875956618}" type="slidenum">
              <a:rPr lang="en-US"/>
              <a:pPr>
                <a:defRPr/>
              </a:pPr>
              <a:t>‹#›</a:t>
            </a:fld>
            <a:endParaRPr lang="en-US" dirty="0"/>
          </a:p>
        </p:txBody>
      </p:sp>
    </p:spTree>
    <p:extLst>
      <p:ext uri="{BB962C8B-B14F-4D97-AF65-F5344CB8AC3E}">
        <p14:creationId xmlns:p14="http://schemas.microsoft.com/office/powerpoint/2010/main" val="265144954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D17E17CD-62FD-4387-97A9-079776152094}" type="slidenum">
              <a:rPr lang="en-US"/>
              <a:pPr>
                <a:defRPr/>
              </a:pPr>
              <a:t>‹#›</a:t>
            </a:fld>
            <a:endParaRPr lang="en-US" dirty="0"/>
          </a:p>
        </p:txBody>
      </p:sp>
    </p:spTree>
    <p:extLst>
      <p:ext uri="{BB962C8B-B14F-4D97-AF65-F5344CB8AC3E}">
        <p14:creationId xmlns:p14="http://schemas.microsoft.com/office/powerpoint/2010/main" val="131439663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6613"/>
            <a:ext cx="8229600" cy="581025"/>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D2B1E033-87C5-402C-A887-D3030FD545D3}" type="slidenum">
              <a:rPr lang="en-US"/>
              <a:pPr>
                <a:defRPr/>
              </a:pPr>
              <a:t>‹#›</a:t>
            </a:fld>
            <a:endParaRPr lang="en-US" dirty="0"/>
          </a:p>
        </p:txBody>
      </p:sp>
    </p:spTree>
    <p:extLst>
      <p:ext uri="{BB962C8B-B14F-4D97-AF65-F5344CB8AC3E}">
        <p14:creationId xmlns:p14="http://schemas.microsoft.com/office/powerpoint/2010/main" val="53607569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8" descr="PP Screen Cover Page-e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65100" y="12700"/>
            <a:ext cx="8799513" cy="680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4678363" cy="1470025"/>
          </a:xfrm>
        </p:spPr>
        <p:txBody>
          <a:bodyPr/>
          <a:lstStyle>
            <a:lvl1pPr algn="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684213" y="3860800"/>
            <a:ext cx="4608512" cy="1752600"/>
          </a:xfrm>
        </p:spPr>
        <p:txBody>
          <a:bodyPr/>
          <a:lstStyle>
            <a:lvl1pPr marL="0" indent="0">
              <a:buFontTx/>
              <a:buNone/>
              <a:defRPr/>
            </a:lvl1pPr>
          </a:lstStyle>
          <a:p>
            <a:pPr lvl="0"/>
            <a:r>
              <a:rPr 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p:spPr>
        <p:txBody>
          <a:bodyPr/>
          <a:lstStyle>
            <a:lvl1pPr defTabSz="457200">
              <a:defRPr>
                <a:cs typeface="Arial" charset="0"/>
              </a:defRPr>
            </a:lvl1pPr>
          </a:lstStyle>
          <a:p>
            <a:pPr>
              <a:defRPr/>
            </a:pPr>
            <a:endParaRPr lang="en-US" dirty="0"/>
          </a:p>
        </p:txBody>
      </p:sp>
      <p:sp>
        <p:nvSpPr>
          <p:cNvPr id="6" name="Rectangle 5"/>
          <p:cNvSpPr>
            <a:spLocks noGrp="1" noChangeArrowheads="1"/>
          </p:cNvSpPr>
          <p:nvPr>
            <p:ph type="ftr" sz="quarter" idx="11"/>
          </p:nvPr>
        </p:nvSpPr>
        <p:spPr>
          <a:xfrm>
            <a:off x="3124200" y="6245225"/>
            <a:ext cx="2895600" cy="476250"/>
          </a:xfrm>
        </p:spPr>
        <p:txBody>
          <a:bodyPr/>
          <a:lstStyle>
            <a:lvl1pPr defTabSz="457200">
              <a:defRPr>
                <a:cs typeface="Arial" charset="0"/>
              </a:defRPr>
            </a:lvl1pPr>
          </a:lstStyle>
          <a:p>
            <a:pPr>
              <a:defRPr/>
            </a:pPr>
            <a:endParaRPr lang="en-US" dirty="0"/>
          </a:p>
        </p:txBody>
      </p:sp>
      <p:sp>
        <p:nvSpPr>
          <p:cNvPr id="7" name="Rectangle 6"/>
          <p:cNvSpPr>
            <a:spLocks noGrp="1" noChangeArrowheads="1"/>
          </p:cNvSpPr>
          <p:nvPr>
            <p:ph type="sldNum" sz="quarter" idx="12"/>
          </p:nvPr>
        </p:nvSpPr>
        <p:spPr>
          <a:xfrm>
            <a:off x="6553200" y="6245225"/>
            <a:ext cx="2133600" cy="476250"/>
          </a:xfrm>
        </p:spPr>
        <p:txBody>
          <a:bodyPr/>
          <a:lstStyle>
            <a:lvl1pPr defTabSz="457200">
              <a:defRPr>
                <a:cs typeface="Arial" charset="0"/>
              </a:defRPr>
            </a:lvl1pPr>
          </a:lstStyle>
          <a:p>
            <a:pPr>
              <a:defRPr/>
            </a:pPr>
            <a:fld id="{CEC64971-0FC1-4544-B903-3158670E3F4F}" type="slidenum">
              <a:rPr lang="en-US"/>
              <a:pPr>
                <a:defRPr/>
              </a:pPr>
              <a:t>‹#›</a:t>
            </a:fld>
            <a:endParaRPr lang="en-US" dirty="0"/>
          </a:p>
        </p:txBody>
      </p:sp>
    </p:spTree>
    <p:extLst>
      <p:ext uri="{BB962C8B-B14F-4D97-AF65-F5344CB8AC3E}">
        <p14:creationId xmlns:p14="http://schemas.microsoft.com/office/powerpoint/2010/main" val="340831578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93523A44-44CB-46BB-869E-8441933239EB}" type="slidenum">
              <a:rPr lang="en-US"/>
              <a:pPr>
                <a:defRPr/>
              </a:pPr>
              <a:t>‹#›</a:t>
            </a:fld>
            <a:endParaRPr lang="en-US" dirty="0"/>
          </a:p>
        </p:txBody>
      </p:sp>
    </p:spTree>
    <p:extLst>
      <p:ext uri="{BB962C8B-B14F-4D97-AF65-F5344CB8AC3E}">
        <p14:creationId xmlns:p14="http://schemas.microsoft.com/office/powerpoint/2010/main" val="418200302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68F52E44-94A7-4B2E-B17E-65EC4EED790C}" type="slidenum">
              <a:rPr lang="en-US"/>
              <a:pPr>
                <a:defRPr/>
              </a:pPr>
              <a:t>‹#›</a:t>
            </a:fld>
            <a:endParaRPr lang="en-US" dirty="0"/>
          </a:p>
        </p:txBody>
      </p:sp>
    </p:spTree>
    <p:extLst>
      <p:ext uri="{BB962C8B-B14F-4D97-AF65-F5344CB8AC3E}">
        <p14:creationId xmlns:p14="http://schemas.microsoft.com/office/powerpoint/2010/main" val="189366451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3FA139AC-6844-4EE3-9EF7-AEC311F35B29}" type="slidenum">
              <a:rPr lang="en-US"/>
              <a:pPr>
                <a:defRPr/>
              </a:pPr>
              <a:t>‹#›</a:t>
            </a:fld>
            <a:endParaRPr lang="en-US" dirty="0"/>
          </a:p>
        </p:txBody>
      </p:sp>
    </p:spTree>
    <p:extLst>
      <p:ext uri="{BB962C8B-B14F-4D97-AF65-F5344CB8AC3E}">
        <p14:creationId xmlns:p14="http://schemas.microsoft.com/office/powerpoint/2010/main" val="236177102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8"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9" name="Rectangle 6"/>
          <p:cNvSpPr>
            <a:spLocks noGrp="1" noChangeArrowheads="1"/>
          </p:cNvSpPr>
          <p:nvPr>
            <p:ph type="sldNum" sz="quarter" idx="12"/>
          </p:nvPr>
        </p:nvSpPr>
        <p:spPr/>
        <p:txBody>
          <a:bodyPr/>
          <a:lstStyle>
            <a:lvl1pPr defTabSz="457200">
              <a:defRPr>
                <a:cs typeface="Arial" charset="0"/>
              </a:defRPr>
            </a:lvl1pPr>
          </a:lstStyle>
          <a:p>
            <a:pPr>
              <a:defRPr/>
            </a:pPr>
            <a:fld id="{309C7C80-BAE4-4A2D-B5D3-50A7EB480555}" type="slidenum">
              <a:rPr lang="en-US"/>
              <a:pPr>
                <a:defRPr/>
              </a:pPr>
              <a:t>‹#›</a:t>
            </a:fld>
            <a:endParaRPr lang="en-US" dirty="0"/>
          </a:p>
        </p:txBody>
      </p:sp>
    </p:spTree>
    <p:extLst>
      <p:ext uri="{BB962C8B-B14F-4D97-AF65-F5344CB8AC3E}">
        <p14:creationId xmlns:p14="http://schemas.microsoft.com/office/powerpoint/2010/main" val="224394353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4"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5" name="Rectangle 6"/>
          <p:cNvSpPr>
            <a:spLocks noGrp="1" noChangeArrowheads="1"/>
          </p:cNvSpPr>
          <p:nvPr>
            <p:ph type="sldNum" sz="quarter" idx="12"/>
          </p:nvPr>
        </p:nvSpPr>
        <p:spPr/>
        <p:txBody>
          <a:bodyPr/>
          <a:lstStyle>
            <a:lvl1pPr defTabSz="457200">
              <a:defRPr>
                <a:cs typeface="Arial" charset="0"/>
              </a:defRPr>
            </a:lvl1pPr>
          </a:lstStyle>
          <a:p>
            <a:pPr>
              <a:defRPr/>
            </a:pPr>
            <a:fld id="{15B92E97-54AC-4768-BBF3-491C4AB88303}" type="slidenum">
              <a:rPr lang="en-US"/>
              <a:pPr>
                <a:defRPr/>
              </a:pPr>
              <a:t>‹#›</a:t>
            </a:fld>
            <a:endParaRPr lang="en-US" dirty="0"/>
          </a:p>
        </p:txBody>
      </p:sp>
    </p:spTree>
    <p:extLst>
      <p:ext uri="{BB962C8B-B14F-4D97-AF65-F5344CB8AC3E}">
        <p14:creationId xmlns:p14="http://schemas.microsoft.com/office/powerpoint/2010/main" val="409933048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3"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4" name="Rectangle 6"/>
          <p:cNvSpPr>
            <a:spLocks noGrp="1" noChangeArrowheads="1"/>
          </p:cNvSpPr>
          <p:nvPr>
            <p:ph type="sldNum" sz="quarter" idx="12"/>
          </p:nvPr>
        </p:nvSpPr>
        <p:spPr/>
        <p:txBody>
          <a:bodyPr/>
          <a:lstStyle>
            <a:lvl1pPr defTabSz="457200">
              <a:defRPr>
                <a:cs typeface="Arial" charset="0"/>
              </a:defRPr>
            </a:lvl1pPr>
          </a:lstStyle>
          <a:p>
            <a:pPr>
              <a:defRPr/>
            </a:pPr>
            <a:fld id="{C0318F1E-D7E2-4B0E-B300-71B374CEF0D1}" type="slidenum">
              <a:rPr lang="en-US"/>
              <a:pPr>
                <a:defRPr/>
              </a:pPr>
              <a:t>‹#›</a:t>
            </a:fld>
            <a:endParaRPr lang="en-US" dirty="0"/>
          </a:p>
        </p:txBody>
      </p:sp>
    </p:spTree>
    <p:extLst>
      <p:ext uri="{BB962C8B-B14F-4D97-AF65-F5344CB8AC3E}">
        <p14:creationId xmlns:p14="http://schemas.microsoft.com/office/powerpoint/2010/main" val="191702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fontAlgn="auto">
              <a:spcBef>
                <a:spcPts val="0"/>
              </a:spcBef>
              <a:spcAft>
                <a:spcPts val="0"/>
              </a:spcAft>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fontAlgn="auto">
              <a:spcBef>
                <a:spcPts val="0"/>
              </a:spcBef>
              <a:spcAft>
                <a:spcPts val="0"/>
              </a:spcAft>
              <a:defRPr>
                <a:cs typeface="Arial" charset="0"/>
              </a:defRPr>
            </a:lvl1pPr>
          </a:lstStyle>
          <a:p>
            <a:pPr>
              <a:defRPr/>
            </a:pPr>
            <a:fld id="{7D8D33B3-F5B6-4E7A-9D53-C8140BCDDA72}" type="slidenum">
              <a:rPr lang="en-US"/>
              <a:pPr>
                <a:defRPr/>
              </a:pPr>
              <a:t>‹#›</a:t>
            </a:fld>
            <a:endParaRPr lang="en-US" dirty="0"/>
          </a:p>
        </p:txBody>
      </p:sp>
    </p:spTree>
    <p:extLst>
      <p:ext uri="{BB962C8B-B14F-4D97-AF65-F5344CB8AC3E}">
        <p14:creationId xmlns:p14="http://schemas.microsoft.com/office/powerpoint/2010/main" val="391703553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540D1CC6-182A-4BA3-BE2B-E9CBAA717C14}" type="slidenum">
              <a:rPr lang="en-US"/>
              <a:pPr>
                <a:defRPr/>
              </a:pPr>
              <a:t>‹#›</a:t>
            </a:fld>
            <a:endParaRPr lang="en-US" dirty="0"/>
          </a:p>
        </p:txBody>
      </p:sp>
    </p:spTree>
    <p:extLst>
      <p:ext uri="{BB962C8B-B14F-4D97-AF65-F5344CB8AC3E}">
        <p14:creationId xmlns:p14="http://schemas.microsoft.com/office/powerpoint/2010/main" val="269938635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94140F11-EEC4-4D01-86AC-C49930E660AF}" type="slidenum">
              <a:rPr lang="en-US"/>
              <a:pPr>
                <a:defRPr/>
              </a:pPr>
              <a:t>‹#›</a:t>
            </a:fld>
            <a:endParaRPr lang="en-US" dirty="0"/>
          </a:p>
        </p:txBody>
      </p:sp>
    </p:spTree>
    <p:extLst>
      <p:ext uri="{BB962C8B-B14F-4D97-AF65-F5344CB8AC3E}">
        <p14:creationId xmlns:p14="http://schemas.microsoft.com/office/powerpoint/2010/main" val="253558813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E249B90D-230A-4FF1-BBA3-EFD12480A49A}" type="slidenum">
              <a:rPr lang="en-US"/>
              <a:pPr>
                <a:defRPr/>
              </a:pPr>
              <a:t>‹#›</a:t>
            </a:fld>
            <a:endParaRPr lang="en-US" dirty="0"/>
          </a:p>
        </p:txBody>
      </p:sp>
    </p:spTree>
    <p:extLst>
      <p:ext uri="{BB962C8B-B14F-4D97-AF65-F5344CB8AC3E}">
        <p14:creationId xmlns:p14="http://schemas.microsoft.com/office/powerpoint/2010/main" val="426139639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613"/>
            <a:ext cx="2057400" cy="528955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836613"/>
            <a:ext cx="6019800" cy="52895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5"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6" name="Rectangle 6"/>
          <p:cNvSpPr>
            <a:spLocks noGrp="1" noChangeArrowheads="1"/>
          </p:cNvSpPr>
          <p:nvPr>
            <p:ph type="sldNum" sz="quarter" idx="12"/>
          </p:nvPr>
        </p:nvSpPr>
        <p:spPr/>
        <p:txBody>
          <a:bodyPr/>
          <a:lstStyle>
            <a:lvl1pPr defTabSz="457200">
              <a:defRPr>
                <a:cs typeface="Arial" charset="0"/>
              </a:defRPr>
            </a:lvl1pPr>
          </a:lstStyle>
          <a:p>
            <a:pPr>
              <a:defRPr/>
            </a:pPr>
            <a:fld id="{6523ACBC-7ADA-47F2-940E-A392C0290950}" type="slidenum">
              <a:rPr lang="en-US"/>
              <a:pPr>
                <a:defRPr/>
              </a:pPr>
              <a:t>‹#›</a:t>
            </a:fld>
            <a:endParaRPr lang="en-US" dirty="0"/>
          </a:p>
        </p:txBody>
      </p:sp>
    </p:spTree>
    <p:extLst>
      <p:ext uri="{BB962C8B-B14F-4D97-AF65-F5344CB8AC3E}">
        <p14:creationId xmlns:p14="http://schemas.microsoft.com/office/powerpoint/2010/main" val="59662304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6613"/>
            <a:ext cx="8229600" cy="581025"/>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p:txBody>
          <a:bodyPr/>
          <a:lstStyle>
            <a:lvl1pPr defTabSz="457200">
              <a:defRPr>
                <a:cs typeface="Arial" charset="0"/>
              </a:defRPr>
            </a:lvl1pPr>
          </a:lstStyle>
          <a:p>
            <a:pPr>
              <a:defRPr/>
            </a:pPr>
            <a:endParaRPr lang="en-US" dirty="0"/>
          </a:p>
        </p:txBody>
      </p:sp>
      <p:sp>
        <p:nvSpPr>
          <p:cNvPr id="6" name="Rectangle 5"/>
          <p:cNvSpPr>
            <a:spLocks noGrp="1" noChangeArrowheads="1"/>
          </p:cNvSpPr>
          <p:nvPr>
            <p:ph type="ftr" sz="quarter" idx="11"/>
          </p:nvPr>
        </p:nvSpPr>
        <p:spPr/>
        <p:txBody>
          <a:bodyPr/>
          <a:lstStyle>
            <a:lvl1pPr defTabSz="457200">
              <a:defRPr>
                <a:cs typeface="Arial" charset="0"/>
              </a:defRPr>
            </a:lvl1pPr>
          </a:lstStyle>
          <a:p>
            <a:pPr>
              <a:defRPr/>
            </a:pPr>
            <a:endParaRPr lang="en-US" dirty="0"/>
          </a:p>
        </p:txBody>
      </p:sp>
      <p:sp>
        <p:nvSpPr>
          <p:cNvPr id="7" name="Rectangle 6"/>
          <p:cNvSpPr>
            <a:spLocks noGrp="1" noChangeArrowheads="1"/>
          </p:cNvSpPr>
          <p:nvPr>
            <p:ph type="sldNum" sz="quarter" idx="12"/>
          </p:nvPr>
        </p:nvSpPr>
        <p:spPr/>
        <p:txBody>
          <a:bodyPr/>
          <a:lstStyle>
            <a:lvl1pPr defTabSz="457200">
              <a:defRPr>
                <a:cs typeface="Arial" charset="0"/>
              </a:defRPr>
            </a:lvl1pPr>
          </a:lstStyle>
          <a:p>
            <a:pPr>
              <a:defRPr/>
            </a:pPr>
            <a:fld id="{F1567B13-5EF2-4150-AB57-ABCBDA39F496}" type="slidenum">
              <a:rPr lang="en-US"/>
              <a:pPr>
                <a:defRPr/>
              </a:pPr>
              <a:t>‹#›</a:t>
            </a:fld>
            <a:endParaRPr lang="en-US" dirty="0"/>
          </a:p>
        </p:txBody>
      </p:sp>
    </p:spTree>
    <p:extLst>
      <p:ext uri="{BB962C8B-B14F-4D97-AF65-F5344CB8AC3E}">
        <p14:creationId xmlns:p14="http://schemas.microsoft.com/office/powerpoint/2010/main" val="1085607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3.jpe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theme" Target="../theme/theme5.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image" Target="../media/image3.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6.xml"/><Relationship Id="rId13" Type="http://schemas.openxmlformats.org/officeDocument/2006/relationships/theme" Target="../theme/theme6.xml"/><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slideLayout" Target="../slideLayouts/slideLayout70.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 Id="rId14" Type="http://schemas.openxmlformats.org/officeDocument/2006/relationships/image" Target="../media/image3.jpe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8.xml"/><Relationship Id="rId13" Type="http://schemas.openxmlformats.org/officeDocument/2006/relationships/theme" Target="../theme/theme7.xml"/><Relationship Id="rId3" Type="http://schemas.openxmlformats.org/officeDocument/2006/relationships/slideLayout" Target="../slideLayouts/slideLayout73.xml"/><Relationship Id="rId7" Type="http://schemas.openxmlformats.org/officeDocument/2006/relationships/slideLayout" Target="../slideLayouts/slideLayout77.xml"/><Relationship Id="rId12" Type="http://schemas.openxmlformats.org/officeDocument/2006/relationships/slideLayout" Target="../slideLayouts/slideLayout82.xml"/><Relationship Id="rId2" Type="http://schemas.openxmlformats.org/officeDocument/2006/relationships/slideLayout" Target="../slideLayouts/slideLayout72.xml"/><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slideLayout" Target="../slideLayouts/slideLayout81.xml"/><Relationship Id="rId5" Type="http://schemas.openxmlformats.org/officeDocument/2006/relationships/slideLayout" Target="../slideLayouts/slideLayout75.xml"/><Relationship Id="rId10" Type="http://schemas.openxmlformats.org/officeDocument/2006/relationships/slideLayout" Target="../slideLayouts/slideLayout80.xml"/><Relationship Id="rId4" Type="http://schemas.openxmlformats.org/officeDocument/2006/relationships/slideLayout" Target="../slideLayouts/slideLayout74.xml"/><Relationship Id="rId9" Type="http://schemas.openxmlformats.org/officeDocument/2006/relationships/slideLayout" Target="../slideLayouts/slideLayout79.xml"/><Relationship Id="rId14" Type="http://schemas.openxmlformats.org/officeDocument/2006/relationships/image" Target="../media/image3.jpe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0.xml"/><Relationship Id="rId13" Type="http://schemas.openxmlformats.org/officeDocument/2006/relationships/theme" Target="../theme/theme8.xml"/><Relationship Id="rId3" Type="http://schemas.openxmlformats.org/officeDocument/2006/relationships/slideLayout" Target="../slideLayouts/slideLayout85.xml"/><Relationship Id="rId7" Type="http://schemas.openxmlformats.org/officeDocument/2006/relationships/slideLayout" Target="../slideLayouts/slideLayout89.xml"/><Relationship Id="rId12" Type="http://schemas.openxmlformats.org/officeDocument/2006/relationships/slideLayout" Target="../slideLayouts/slideLayout94.xml"/><Relationship Id="rId2" Type="http://schemas.openxmlformats.org/officeDocument/2006/relationships/slideLayout" Target="../slideLayouts/slideLayout84.xml"/><Relationship Id="rId1" Type="http://schemas.openxmlformats.org/officeDocument/2006/relationships/slideLayout" Target="../slideLayouts/slideLayout83.xml"/><Relationship Id="rId6" Type="http://schemas.openxmlformats.org/officeDocument/2006/relationships/slideLayout" Target="../slideLayouts/slideLayout88.xml"/><Relationship Id="rId11" Type="http://schemas.openxmlformats.org/officeDocument/2006/relationships/slideLayout" Target="../slideLayouts/slideLayout93.xml"/><Relationship Id="rId5" Type="http://schemas.openxmlformats.org/officeDocument/2006/relationships/slideLayout" Target="../slideLayouts/slideLayout87.xml"/><Relationship Id="rId10" Type="http://schemas.openxmlformats.org/officeDocument/2006/relationships/slideLayout" Target="../slideLayouts/slideLayout92.xml"/><Relationship Id="rId4" Type="http://schemas.openxmlformats.org/officeDocument/2006/relationships/slideLayout" Target="../slideLayouts/slideLayout86.xml"/><Relationship Id="rId9" Type="http://schemas.openxmlformats.org/officeDocument/2006/relationships/slideLayout" Target="../slideLayouts/slideLayout91.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836613"/>
            <a:ext cx="8229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defTabSz="914400">
              <a:defRPr sz="1400">
                <a:solidFill>
                  <a:srgbClr val="000000"/>
                </a:solidFill>
                <a:latin typeface="Arial" charset="0"/>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defTabSz="914400">
              <a:defRPr sz="1400">
                <a:solidFill>
                  <a:srgbClr val="000000"/>
                </a:solidFill>
                <a:latin typeface="Arial" charset="0"/>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defTabSz="914400">
              <a:defRPr sz="1400">
                <a:solidFill>
                  <a:srgbClr val="000000"/>
                </a:solidFill>
                <a:latin typeface="Arial" charset="0"/>
                <a:cs typeface="+mn-cs"/>
              </a:defRPr>
            </a:lvl1pPr>
          </a:lstStyle>
          <a:p>
            <a:pPr>
              <a:defRPr/>
            </a:pPr>
            <a:fld id="{9868E81A-C3C0-4502-B62B-A15931357F3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993" r:id="rId1"/>
    <p:sldLayoutId id="2147484994" r:id="rId2"/>
    <p:sldLayoutId id="2147484995" r:id="rId3"/>
    <p:sldLayoutId id="2147484996" r:id="rId4"/>
    <p:sldLayoutId id="2147484997" r:id="rId5"/>
    <p:sldLayoutId id="2147484998" r:id="rId6"/>
    <p:sldLayoutId id="2147484999" r:id="rId7"/>
    <p:sldLayoutId id="2147485000" r:id="rId8"/>
    <p:sldLayoutId id="2147485001" r:id="rId9"/>
    <p:sldLayoutId id="2147485002" r:id="rId10"/>
    <p:sldLayoutId id="2147485003"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eaLnBrk="1" fontAlgn="base" hangingPunct="1">
        <a:spcBef>
          <a:spcPct val="0"/>
        </a:spcBef>
        <a:spcAft>
          <a:spcPct val="0"/>
        </a:spcAft>
        <a:defRPr sz="2800" b="1">
          <a:solidFill>
            <a:srgbClr val="000066"/>
          </a:solidFill>
          <a:latin typeface="Arial" charset="0"/>
        </a:defRPr>
      </a:lvl6pPr>
      <a:lvl7pPr marL="914400" algn="ctr" rtl="0" eaLnBrk="1" fontAlgn="base" hangingPunct="1">
        <a:spcBef>
          <a:spcPct val="0"/>
        </a:spcBef>
        <a:spcAft>
          <a:spcPct val="0"/>
        </a:spcAft>
        <a:defRPr sz="2800" b="1">
          <a:solidFill>
            <a:srgbClr val="000066"/>
          </a:solidFill>
          <a:latin typeface="Arial" charset="0"/>
        </a:defRPr>
      </a:lvl7pPr>
      <a:lvl8pPr marL="1371600" algn="ctr" rtl="0" eaLnBrk="1" fontAlgn="base" hangingPunct="1">
        <a:spcBef>
          <a:spcPct val="0"/>
        </a:spcBef>
        <a:spcAft>
          <a:spcPct val="0"/>
        </a:spcAft>
        <a:defRPr sz="2800" b="1">
          <a:solidFill>
            <a:srgbClr val="000066"/>
          </a:solidFill>
          <a:latin typeface="Arial" charset="0"/>
        </a:defRPr>
      </a:lvl8pPr>
      <a:lvl9pPr marL="1828800" algn="ctr" rtl="0" eaLnBrk="1" fontAlgn="base" hangingPunct="1">
        <a:spcBef>
          <a:spcPct val="0"/>
        </a:spcBef>
        <a:spcAft>
          <a:spcPct val="0"/>
        </a:spcAft>
        <a:defRPr sz="28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66"/>
          </a:solidFill>
          <a:latin typeface="+mn-lt"/>
        </a:defRPr>
      </a:lvl2pPr>
      <a:lvl3pPr marL="1143000" indent="-228600" algn="l" rtl="0" eaLnBrk="0" fontAlgn="base" hangingPunct="0">
        <a:spcBef>
          <a:spcPct val="20000"/>
        </a:spcBef>
        <a:spcAft>
          <a:spcPct val="0"/>
        </a:spcAft>
        <a:buChar char="•"/>
        <a:defRPr>
          <a:solidFill>
            <a:srgbClr val="000066"/>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836613"/>
            <a:ext cx="8229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defTabSz="914400">
              <a:defRPr sz="1400">
                <a:solidFill>
                  <a:prstClr val="black"/>
                </a:solidFill>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defTabSz="914400">
              <a:defRPr sz="1400">
                <a:solidFill>
                  <a:prstClr val="black"/>
                </a:solidFill>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defTabSz="914400">
              <a:defRPr sz="1400">
                <a:solidFill>
                  <a:prstClr val="black"/>
                </a:solidFill>
                <a:cs typeface="+mn-cs"/>
              </a:defRPr>
            </a:lvl1pPr>
          </a:lstStyle>
          <a:p>
            <a:pPr>
              <a:defRPr/>
            </a:pPr>
            <a:fld id="{A258C1E8-414A-48C6-9073-5B87181D385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015" r:id="rId1"/>
    <p:sldLayoutId id="2147485016" r:id="rId2"/>
    <p:sldLayoutId id="2147485017" r:id="rId3"/>
    <p:sldLayoutId id="2147485018" r:id="rId4"/>
    <p:sldLayoutId id="2147485019" r:id="rId5"/>
    <p:sldLayoutId id="2147485020" r:id="rId6"/>
    <p:sldLayoutId id="2147485021" r:id="rId7"/>
    <p:sldLayoutId id="2147485022" r:id="rId8"/>
    <p:sldLayoutId id="2147485023" r:id="rId9"/>
    <p:sldLayoutId id="2147485024" r:id="rId10"/>
    <p:sldLayoutId id="2147485025" r:id="rId11"/>
    <p:sldLayoutId id="2147485026" r:id="rId12"/>
  </p:sldLayoutIdLst>
  <p:txStyles>
    <p:title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66"/>
          </a:solidFill>
          <a:latin typeface="+mn-lt"/>
        </a:defRPr>
      </a:lvl2pPr>
      <a:lvl3pPr marL="1143000" indent="-228600" algn="l" rtl="0" eaLnBrk="0" fontAlgn="base" hangingPunct="0">
        <a:spcBef>
          <a:spcPct val="20000"/>
        </a:spcBef>
        <a:spcAft>
          <a:spcPct val="0"/>
        </a:spcAft>
        <a:buChar char="•"/>
        <a:defRPr>
          <a:solidFill>
            <a:srgbClr val="000066"/>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836613"/>
            <a:ext cx="8229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defTabSz="914400">
              <a:defRPr sz="1400">
                <a:solidFill>
                  <a:prstClr val="black"/>
                </a:solidFill>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defTabSz="914400">
              <a:defRPr sz="1400">
                <a:solidFill>
                  <a:prstClr val="black"/>
                </a:solidFill>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defTabSz="914400">
              <a:defRPr sz="1400">
                <a:solidFill>
                  <a:prstClr val="black"/>
                </a:solidFill>
                <a:cs typeface="+mn-cs"/>
              </a:defRPr>
            </a:lvl1pPr>
          </a:lstStyle>
          <a:p>
            <a:pPr>
              <a:defRPr/>
            </a:pPr>
            <a:fld id="{76C12513-7780-4EDC-BB9A-6FB4122F9F9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027" r:id="rId1"/>
    <p:sldLayoutId id="2147485028" r:id="rId2"/>
    <p:sldLayoutId id="2147485029" r:id="rId3"/>
    <p:sldLayoutId id="2147485030" r:id="rId4"/>
    <p:sldLayoutId id="2147485031" r:id="rId5"/>
    <p:sldLayoutId id="2147485032" r:id="rId6"/>
    <p:sldLayoutId id="2147485033" r:id="rId7"/>
    <p:sldLayoutId id="2147485034" r:id="rId8"/>
    <p:sldLayoutId id="2147485035" r:id="rId9"/>
    <p:sldLayoutId id="2147485036" r:id="rId10"/>
    <p:sldLayoutId id="2147485037" r:id="rId11"/>
    <p:sldLayoutId id="2147485038" r:id="rId12"/>
  </p:sldLayoutIdLst>
  <p:txStyles>
    <p:title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66"/>
          </a:solidFill>
          <a:latin typeface="+mn-lt"/>
        </a:defRPr>
      </a:lvl2pPr>
      <a:lvl3pPr marL="1143000" indent="-228600" algn="l" rtl="0" eaLnBrk="0" fontAlgn="base" hangingPunct="0">
        <a:spcBef>
          <a:spcPct val="20000"/>
        </a:spcBef>
        <a:spcAft>
          <a:spcPct val="0"/>
        </a:spcAft>
        <a:buChar char="•"/>
        <a:defRPr>
          <a:solidFill>
            <a:srgbClr val="000066"/>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836613"/>
            <a:ext cx="8229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defTabSz="914400">
              <a:defRPr sz="1400">
                <a:solidFill>
                  <a:prstClr val="black"/>
                </a:solidFill>
                <a:latin typeface="+mn-lt"/>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defTabSz="914400">
              <a:defRPr sz="1400">
                <a:solidFill>
                  <a:prstClr val="black"/>
                </a:solidFill>
                <a:latin typeface="+mn-lt"/>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defTabSz="914400">
              <a:defRPr sz="1400">
                <a:solidFill>
                  <a:prstClr val="black"/>
                </a:solidFill>
                <a:latin typeface="+mn-lt"/>
                <a:cs typeface="+mn-cs"/>
              </a:defRPr>
            </a:lvl1pPr>
          </a:lstStyle>
          <a:p>
            <a:pPr>
              <a:defRPr/>
            </a:pPr>
            <a:fld id="{1DEC84CE-9E3A-4124-A61C-9A889754F80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039" r:id="rId1"/>
    <p:sldLayoutId id="2147485040" r:id="rId2"/>
    <p:sldLayoutId id="2147485041" r:id="rId3"/>
    <p:sldLayoutId id="2147485042" r:id="rId4"/>
    <p:sldLayoutId id="2147485043" r:id="rId5"/>
    <p:sldLayoutId id="2147485044" r:id="rId6"/>
    <p:sldLayoutId id="2147485045" r:id="rId7"/>
    <p:sldLayoutId id="2147485046" r:id="rId8"/>
    <p:sldLayoutId id="2147485047" r:id="rId9"/>
    <p:sldLayoutId id="2147485048" r:id="rId10"/>
    <p:sldLayoutId id="2147485049" r:id="rId11"/>
  </p:sldLayoutIdLst>
  <p:txStyles>
    <p:title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66"/>
          </a:solidFill>
          <a:latin typeface="+mn-lt"/>
        </a:defRPr>
      </a:lvl2pPr>
      <a:lvl3pPr marL="1143000" indent="-228600" algn="l" rtl="0" eaLnBrk="0" fontAlgn="base" hangingPunct="0">
        <a:spcBef>
          <a:spcPct val="20000"/>
        </a:spcBef>
        <a:spcAft>
          <a:spcPct val="0"/>
        </a:spcAft>
        <a:buChar char="•"/>
        <a:defRPr>
          <a:solidFill>
            <a:srgbClr val="000066"/>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836613"/>
            <a:ext cx="8229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defTabSz="914400">
              <a:defRPr sz="1400">
                <a:solidFill>
                  <a:prstClr val="black"/>
                </a:solidFill>
                <a:latin typeface="+mn-lt"/>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defTabSz="914400">
              <a:defRPr sz="1400">
                <a:solidFill>
                  <a:prstClr val="black"/>
                </a:solidFill>
                <a:latin typeface="+mn-lt"/>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defTabSz="914400">
              <a:defRPr sz="1400">
                <a:solidFill>
                  <a:prstClr val="black"/>
                </a:solidFill>
                <a:latin typeface="+mn-lt"/>
                <a:cs typeface="+mn-cs"/>
              </a:defRPr>
            </a:lvl1pPr>
          </a:lstStyle>
          <a:p>
            <a:pPr>
              <a:defRPr/>
            </a:pPr>
            <a:fld id="{8F403DB8-3DBB-4CEA-BF09-64AF0B49668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050" r:id="rId1"/>
    <p:sldLayoutId id="2147485051" r:id="rId2"/>
    <p:sldLayoutId id="2147485052" r:id="rId3"/>
    <p:sldLayoutId id="2147485053" r:id="rId4"/>
    <p:sldLayoutId id="2147485054" r:id="rId5"/>
    <p:sldLayoutId id="2147485055" r:id="rId6"/>
    <p:sldLayoutId id="2147485056" r:id="rId7"/>
    <p:sldLayoutId id="2147485057" r:id="rId8"/>
    <p:sldLayoutId id="2147485058" r:id="rId9"/>
    <p:sldLayoutId id="2147485059" r:id="rId10"/>
    <p:sldLayoutId id="2147485060" r:id="rId11"/>
    <p:sldLayoutId id="2147485061" r:id="rId12"/>
  </p:sldLayoutIdLst>
  <p:txStyles>
    <p:title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66"/>
          </a:solidFill>
          <a:latin typeface="+mn-lt"/>
        </a:defRPr>
      </a:lvl2pPr>
      <a:lvl3pPr marL="1143000" indent="-228600" algn="l" rtl="0" eaLnBrk="0" fontAlgn="base" hangingPunct="0">
        <a:spcBef>
          <a:spcPct val="20000"/>
        </a:spcBef>
        <a:spcAft>
          <a:spcPct val="0"/>
        </a:spcAft>
        <a:buChar char="•"/>
        <a:defRPr>
          <a:solidFill>
            <a:srgbClr val="000066"/>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457200" y="836613"/>
            <a:ext cx="82296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19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defTabSz="914400">
              <a:defRPr sz="1400">
                <a:solidFill>
                  <a:prstClr val="black"/>
                </a:solidFill>
                <a:latin typeface="+mn-lt"/>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defTabSz="914400">
              <a:defRPr sz="1400">
                <a:solidFill>
                  <a:prstClr val="black"/>
                </a:solidFill>
                <a:latin typeface="+mn-lt"/>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defTabSz="914400">
              <a:defRPr sz="1400">
                <a:solidFill>
                  <a:prstClr val="black"/>
                </a:solidFill>
                <a:latin typeface="+mn-lt"/>
                <a:cs typeface="+mn-cs"/>
              </a:defRPr>
            </a:lvl1pPr>
          </a:lstStyle>
          <a:p>
            <a:pPr>
              <a:defRPr/>
            </a:pPr>
            <a:fld id="{877315FC-3616-4C1B-A533-35E71EFCFB8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074" r:id="rId1"/>
    <p:sldLayoutId id="2147485075" r:id="rId2"/>
    <p:sldLayoutId id="2147485076" r:id="rId3"/>
    <p:sldLayoutId id="2147485077" r:id="rId4"/>
    <p:sldLayoutId id="2147485078" r:id="rId5"/>
    <p:sldLayoutId id="2147485079" r:id="rId6"/>
    <p:sldLayoutId id="2147485080" r:id="rId7"/>
    <p:sldLayoutId id="2147485081" r:id="rId8"/>
    <p:sldLayoutId id="2147485082" r:id="rId9"/>
    <p:sldLayoutId id="2147485083" r:id="rId10"/>
    <p:sldLayoutId id="2147485084" r:id="rId11"/>
    <p:sldLayoutId id="2147485085" r:id="rId12"/>
  </p:sldLayoutIdLst>
  <p:txStyles>
    <p:title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66"/>
          </a:solidFill>
          <a:latin typeface="+mn-lt"/>
        </a:defRPr>
      </a:lvl2pPr>
      <a:lvl3pPr marL="1143000" indent="-228600" algn="l" rtl="0" eaLnBrk="0" fontAlgn="base" hangingPunct="0">
        <a:spcBef>
          <a:spcPct val="20000"/>
        </a:spcBef>
        <a:spcAft>
          <a:spcPct val="0"/>
        </a:spcAft>
        <a:buChar char="•"/>
        <a:defRPr>
          <a:solidFill>
            <a:srgbClr val="000066"/>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457200" y="836613"/>
            <a:ext cx="8229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921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defTabSz="914400">
              <a:defRPr sz="1400">
                <a:solidFill>
                  <a:prstClr val="black"/>
                </a:solidFill>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defTabSz="914400">
              <a:defRPr sz="1400">
                <a:solidFill>
                  <a:prstClr val="black"/>
                </a:solidFill>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defTabSz="914400">
              <a:defRPr sz="1400">
                <a:solidFill>
                  <a:prstClr val="black"/>
                </a:solidFill>
                <a:cs typeface="+mn-cs"/>
              </a:defRPr>
            </a:lvl1pPr>
          </a:lstStyle>
          <a:p>
            <a:pPr>
              <a:defRPr/>
            </a:pPr>
            <a:fld id="{9D2DCC35-E0A1-4409-B8AA-A49F3311CD6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086" r:id="rId1"/>
    <p:sldLayoutId id="2147485087" r:id="rId2"/>
    <p:sldLayoutId id="2147485088" r:id="rId3"/>
    <p:sldLayoutId id="2147485089" r:id="rId4"/>
    <p:sldLayoutId id="2147485090" r:id="rId5"/>
    <p:sldLayoutId id="2147485091" r:id="rId6"/>
    <p:sldLayoutId id="2147485092" r:id="rId7"/>
    <p:sldLayoutId id="2147485093" r:id="rId8"/>
    <p:sldLayoutId id="2147485094" r:id="rId9"/>
    <p:sldLayoutId id="2147485095" r:id="rId10"/>
    <p:sldLayoutId id="2147485096" r:id="rId11"/>
    <p:sldLayoutId id="2147485097" r:id="rId12"/>
  </p:sldLayoutIdLst>
  <p:txStyles>
    <p:title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66"/>
          </a:solidFill>
          <a:latin typeface="+mn-lt"/>
        </a:defRPr>
      </a:lvl2pPr>
      <a:lvl3pPr marL="1143000" indent="-228600" algn="l" rtl="0" eaLnBrk="0" fontAlgn="base" hangingPunct="0">
        <a:spcBef>
          <a:spcPct val="20000"/>
        </a:spcBef>
        <a:spcAft>
          <a:spcPct val="0"/>
        </a:spcAft>
        <a:buChar char="•"/>
        <a:defRPr>
          <a:solidFill>
            <a:srgbClr val="000066"/>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836613"/>
            <a:ext cx="8229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512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1028" name="Rectangle 4"/>
          <p:cNvSpPr>
            <a:spLocks noGrp="1" noChangeArrowheads="1"/>
          </p:cNvSpPr>
          <p:nvPr>
            <p:ph type="dt" sz="half" idx="2"/>
          </p:nvPr>
        </p:nvSpPr>
        <p:spPr bwMode="auto">
          <a:xfrm>
            <a:off x="457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defTabSz="914400">
              <a:defRPr sz="1400">
                <a:solidFill>
                  <a:prstClr val="black"/>
                </a:solidFill>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3124200" y="61658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defTabSz="914400">
              <a:defRPr sz="1400">
                <a:solidFill>
                  <a:prstClr val="black"/>
                </a:solidFill>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165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defTabSz="914400">
              <a:defRPr sz="1400">
                <a:solidFill>
                  <a:prstClr val="black"/>
                </a:solidFill>
                <a:cs typeface="+mn-cs"/>
              </a:defRPr>
            </a:lvl1pPr>
          </a:lstStyle>
          <a:p>
            <a:pPr>
              <a:defRPr/>
            </a:pPr>
            <a:fld id="{03FDA882-1843-4DA8-94EF-9AB64EB995D5}" type="slidenum">
              <a:rPr lang="en-US"/>
              <a:pPr>
                <a:defRPr/>
              </a:pPr>
              <a:t>‹#›</a:t>
            </a:fld>
            <a:endParaRPr lang="en-US" dirty="0"/>
          </a:p>
        </p:txBody>
      </p:sp>
    </p:spTree>
    <p:extLst>
      <p:ext uri="{BB962C8B-B14F-4D97-AF65-F5344CB8AC3E}">
        <p14:creationId xmlns:p14="http://schemas.microsoft.com/office/powerpoint/2010/main" val="3066968226"/>
      </p:ext>
    </p:extLst>
  </p:cSld>
  <p:clrMap bg1="lt1" tx1="dk1" bg2="lt2" tx2="dk2" accent1="accent1" accent2="accent2" accent3="accent3" accent4="accent4" accent5="accent5" accent6="accent6" hlink="hlink" folHlink="folHlink"/>
  <p:sldLayoutIdLst>
    <p:sldLayoutId id="2147485110" r:id="rId1"/>
    <p:sldLayoutId id="2147485111" r:id="rId2"/>
    <p:sldLayoutId id="2147485112" r:id="rId3"/>
    <p:sldLayoutId id="2147485113" r:id="rId4"/>
    <p:sldLayoutId id="2147485114" r:id="rId5"/>
    <p:sldLayoutId id="2147485115" r:id="rId6"/>
    <p:sldLayoutId id="2147485116" r:id="rId7"/>
    <p:sldLayoutId id="2147485117" r:id="rId8"/>
    <p:sldLayoutId id="2147485118" r:id="rId9"/>
    <p:sldLayoutId id="2147485119" r:id="rId10"/>
    <p:sldLayoutId id="2147485120" r:id="rId11"/>
    <p:sldLayoutId id="2147485121" r:id="rId12"/>
  </p:sldLayoutIdLst>
  <p:txStyles>
    <p:title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p:titleStyle>
    <p:bodyStyle>
      <a:lvl1pPr marL="342900" indent="-342900" algn="l" rtl="0" eaLnBrk="0" fontAlgn="base" hangingPunct="0">
        <a:spcBef>
          <a:spcPct val="20000"/>
        </a:spcBef>
        <a:spcAft>
          <a:spcPct val="0"/>
        </a:spcAft>
        <a:buChar char="•"/>
        <a:defRPr sz="24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66"/>
          </a:solidFill>
          <a:latin typeface="+mn-lt"/>
        </a:defRPr>
      </a:lvl2pPr>
      <a:lvl3pPr marL="1143000" indent="-228600" algn="l" rtl="0" eaLnBrk="0" fontAlgn="base" hangingPunct="0">
        <a:spcBef>
          <a:spcPct val="20000"/>
        </a:spcBef>
        <a:spcAft>
          <a:spcPct val="0"/>
        </a:spcAft>
        <a:buChar char="•"/>
        <a:defRPr>
          <a:solidFill>
            <a:srgbClr val="000066"/>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bsa-asfc.gc.ca/" TargetMode="External"/><Relationship Id="rId2" Type="http://schemas.openxmlformats.org/officeDocument/2006/relationships/notesSlide" Target="../notesSlides/notesSlide10.xml"/><Relationship Id="rId1" Type="http://schemas.openxmlformats.org/officeDocument/2006/relationships/slideLayout" Target="../slideLayouts/slideLayout7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4.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5.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ctrTitle"/>
          </p:nvPr>
        </p:nvSpPr>
        <p:spPr>
          <a:xfrm>
            <a:off x="395536" y="1484784"/>
            <a:ext cx="4824536" cy="4176464"/>
          </a:xfrm>
        </p:spPr>
        <p:txBody>
          <a:bodyPr/>
          <a:lstStyle/>
          <a:p>
            <a:pPr eaLnBrk="1" hangingPunct="1"/>
            <a:r>
              <a:rPr lang="es-ES_tradnl" sz="3200" dirty="0" smtClean="0"/>
              <a:t>Tendencias de migración irregular</a:t>
            </a:r>
            <a:br>
              <a:rPr lang="es-ES_tradnl" sz="3200" dirty="0" smtClean="0"/>
            </a:br>
            <a:r>
              <a:rPr lang="es-ES_tradnl" sz="3200" dirty="0" smtClean="0"/>
              <a:t/>
            </a:r>
            <a:br>
              <a:rPr lang="es-ES_tradnl" sz="3200" dirty="0" smtClean="0"/>
            </a:br>
            <a:r>
              <a:rPr lang="es-ES_tradnl" sz="2400" dirty="0"/>
              <a:t>Red de Funcionarios de Enlace para el Combate al Tráfico Ilícito de Migrantes y la Trata de Personas </a:t>
            </a:r>
            <a:r>
              <a:rPr lang="es-ES_tradnl" sz="2400" dirty="0" smtClean="0"/>
              <a:t/>
            </a:r>
            <a:br>
              <a:rPr lang="es-ES_tradnl" sz="2400" dirty="0" smtClean="0"/>
            </a:br>
            <a:r>
              <a:rPr lang="es-ES_tradnl" sz="2400" dirty="0" smtClean="0"/>
              <a:t/>
            </a:r>
            <a:br>
              <a:rPr lang="es-ES_tradnl" sz="2400" dirty="0" smtClean="0"/>
            </a:br>
            <a:r>
              <a:rPr lang="es-ES_tradnl" sz="2000" dirty="0" smtClean="0"/>
              <a:t>Conferencia Regional sobre Migración</a:t>
            </a:r>
            <a:br>
              <a:rPr lang="es-ES_tradnl" sz="2000" dirty="0" smtClean="0"/>
            </a:br>
            <a:r>
              <a:rPr lang="es-ES_tradnl" sz="2000" dirty="0" smtClean="0"/>
              <a:t>Managua, Nicaragua</a:t>
            </a:r>
            <a:br>
              <a:rPr lang="es-ES_tradnl" sz="2000" dirty="0" smtClean="0"/>
            </a:br>
            <a:r>
              <a:rPr lang="es-ES_tradnl" sz="2000" dirty="0" smtClean="0"/>
              <a:t>24-25 de noviembre de 2014</a:t>
            </a:r>
          </a:p>
        </p:txBody>
      </p:sp>
      <p:sp>
        <p:nvSpPr>
          <p:cNvPr id="3" name="Title 1"/>
          <p:cNvSpPr txBox="1">
            <a:spLocks/>
          </p:cNvSpPr>
          <p:nvPr/>
        </p:nvSpPr>
        <p:spPr bwMode="auto">
          <a:xfrm>
            <a:off x="3419872" y="6093296"/>
            <a:ext cx="2378224" cy="115515"/>
          </a:xfrm>
          <a:prstGeom prst="rect">
            <a:avLst/>
          </a:prstGeom>
          <a:solidFill>
            <a:srgbClr val="000000"/>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800" dirty="0" smtClean="0">
                <a:solidFill>
                  <a:schemeClr val="bg1"/>
                </a:solidFill>
              </a:rPr>
              <a:t>PROTECCIÓN · SERVICIO · INTEGRIDAD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pPr eaLnBrk="1" hangingPunct="1"/>
            <a:r>
              <a:rPr lang="es-ES_tradnl" altLang="en-US" dirty="0" smtClean="0"/>
              <a:t>Gracias</a:t>
            </a:r>
          </a:p>
        </p:txBody>
      </p:sp>
      <p:sp>
        <p:nvSpPr>
          <p:cNvPr id="145411" name="Rectangle 3"/>
          <p:cNvSpPr>
            <a:spLocks noGrp="1" noChangeArrowheads="1"/>
          </p:cNvSpPr>
          <p:nvPr>
            <p:ph idx="1"/>
          </p:nvPr>
        </p:nvSpPr>
        <p:spPr/>
        <p:txBody>
          <a:bodyPr/>
          <a:lstStyle/>
          <a:p>
            <a:pPr marL="0" indent="0" algn="ctr" eaLnBrk="1" hangingPunct="1">
              <a:buFontTx/>
              <a:buNone/>
            </a:pPr>
            <a:endParaRPr lang="es-ES_tradnl" altLang="en-US" b="1" dirty="0" smtClean="0"/>
          </a:p>
          <a:p>
            <a:pPr marL="0" indent="0" algn="ctr" eaLnBrk="1" hangingPunct="1">
              <a:buFontTx/>
              <a:buNone/>
            </a:pPr>
            <a:endParaRPr lang="es-ES_tradnl" altLang="en-US" b="1" dirty="0" smtClean="0"/>
          </a:p>
          <a:p>
            <a:pPr marL="0" indent="0" algn="ctr" eaLnBrk="1" hangingPunct="1">
              <a:buFontTx/>
              <a:buNone/>
            </a:pPr>
            <a:endParaRPr lang="es-ES_tradnl" altLang="en-US" b="1" dirty="0" smtClean="0"/>
          </a:p>
          <a:p>
            <a:pPr marL="0" indent="0" algn="ctr" eaLnBrk="1" hangingPunct="1">
              <a:buFontTx/>
              <a:buNone/>
            </a:pPr>
            <a:endParaRPr lang="es-ES_tradnl" altLang="en-US" b="1" dirty="0" smtClean="0"/>
          </a:p>
          <a:p>
            <a:pPr marL="0" indent="0" algn="ctr" eaLnBrk="1" hangingPunct="1">
              <a:buFontTx/>
              <a:buNone/>
            </a:pPr>
            <a:endParaRPr lang="es-ES_tradnl" altLang="en-US" b="1" dirty="0" smtClean="0"/>
          </a:p>
          <a:p>
            <a:pPr marL="0" indent="0" algn="ctr" eaLnBrk="1" hangingPunct="1">
              <a:buFontTx/>
              <a:buNone/>
            </a:pPr>
            <a:endParaRPr lang="es-ES_tradnl" altLang="en-US" b="1" dirty="0" smtClean="0"/>
          </a:p>
          <a:p>
            <a:pPr marL="0" indent="0" algn="ctr" eaLnBrk="1" hangingPunct="1">
              <a:buFontTx/>
              <a:buNone/>
            </a:pPr>
            <a:r>
              <a:rPr lang="es-ES_tradnl" altLang="en-US" b="1" dirty="0" smtClean="0"/>
              <a:t>Agencia de Servicios Fronterizos de Canadá</a:t>
            </a:r>
          </a:p>
          <a:p>
            <a:pPr marL="0" indent="0" algn="ctr" eaLnBrk="1" hangingPunct="1">
              <a:buFontTx/>
              <a:buNone/>
            </a:pPr>
            <a:r>
              <a:rPr lang="es-ES_tradnl" altLang="en-US" b="1" dirty="0" smtClean="0">
                <a:hlinkClick r:id="rId3"/>
              </a:rPr>
              <a:t>www.cbsa-asfc.gc.ca</a:t>
            </a:r>
            <a:endParaRPr lang="es-ES_tradnl" altLang="en-US" b="1" dirty="0" smtClean="0"/>
          </a:p>
          <a:p>
            <a:pPr marL="0" indent="0" algn="ctr" eaLnBrk="1" hangingPunct="1">
              <a:buFontTx/>
              <a:buNone/>
            </a:pPr>
            <a:endParaRPr lang="es-ES_tradnl" altLang="en-US" b="1" dirty="0" smtClean="0"/>
          </a:p>
        </p:txBody>
      </p:sp>
      <p:pic>
        <p:nvPicPr>
          <p:cNvPr id="145412" name="Picture 4"/>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579813" y="1404938"/>
            <a:ext cx="1908175" cy="238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
          <p:cNvSpPr txBox="1">
            <a:spLocks/>
          </p:cNvSpPr>
          <p:nvPr/>
        </p:nvSpPr>
        <p:spPr bwMode="auto">
          <a:xfrm>
            <a:off x="3419872" y="6525344"/>
            <a:ext cx="2378224" cy="115515"/>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800" dirty="0" smtClean="0"/>
              <a:t>PROTECCIÓN · SERVICIO · INTEGRIDAD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Title 1"/>
          <p:cNvSpPr>
            <a:spLocks noGrp="1"/>
          </p:cNvSpPr>
          <p:nvPr>
            <p:ph type="title"/>
          </p:nvPr>
        </p:nvSpPr>
        <p:spPr>
          <a:xfrm>
            <a:off x="457200" y="836613"/>
            <a:ext cx="8229600" cy="763587"/>
          </a:xfrm>
        </p:spPr>
        <p:txBody>
          <a:bodyPr/>
          <a:lstStyle/>
          <a:p>
            <a:r>
              <a:rPr lang="es-ES_tradnl" dirty="0" smtClean="0"/>
              <a:t>Operaciones de la Agencia de Servicios Fronterizos de Canadá (ASFC)</a:t>
            </a:r>
          </a:p>
        </p:txBody>
      </p:sp>
      <p:sp>
        <p:nvSpPr>
          <p:cNvPr id="202755" name="Content Placeholder 2"/>
          <p:cNvSpPr>
            <a:spLocks noGrp="1"/>
          </p:cNvSpPr>
          <p:nvPr>
            <p:ph idx="1"/>
          </p:nvPr>
        </p:nvSpPr>
        <p:spPr>
          <a:xfrm>
            <a:off x="457200" y="1783357"/>
            <a:ext cx="8229600" cy="4525963"/>
          </a:xfrm>
        </p:spPr>
        <p:txBody>
          <a:bodyPr/>
          <a:lstStyle/>
          <a:p>
            <a:r>
              <a:rPr lang="es-ES_tradnl" dirty="0" smtClean="0"/>
              <a:t>13,000 empleados (7,200 oficiales uniformados)</a:t>
            </a:r>
          </a:p>
          <a:p>
            <a:r>
              <a:rPr lang="es-ES_tradnl" dirty="0" smtClean="0"/>
              <a:t>1,200 puestos de servicio en todo Canadá y 49 a nivel internacional </a:t>
            </a:r>
          </a:p>
          <a:p>
            <a:r>
              <a:rPr lang="es-ES_tradnl" dirty="0" smtClean="0"/>
              <a:t>119 pasos fronterizos terrestres</a:t>
            </a:r>
          </a:p>
          <a:p>
            <a:r>
              <a:rPr lang="es-ES_tradnl" dirty="0" smtClean="0"/>
              <a:t>13 aeropuertos internacionales</a:t>
            </a:r>
          </a:p>
          <a:p>
            <a:r>
              <a:rPr lang="es-ES_tradnl" dirty="0" smtClean="0"/>
              <a:t>Operaciones marítimas en los principales puertos</a:t>
            </a:r>
          </a:p>
          <a:p>
            <a:r>
              <a:rPr lang="es-ES_tradnl" dirty="0" smtClean="0"/>
              <a:t>27 puestos a lo largo de la vía ferroviaria</a:t>
            </a:r>
          </a:p>
          <a:p>
            <a:r>
              <a:rPr lang="es-ES_tradnl" dirty="0" smtClean="0"/>
              <a:t>3 centros internacionales de procesamiento de correo</a:t>
            </a:r>
          </a:p>
        </p:txBody>
      </p:sp>
      <p:sp>
        <p:nvSpPr>
          <p:cNvPr id="4" name="Title 1"/>
          <p:cNvSpPr txBox="1">
            <a:spLocks/>
          </p:cNvSpPr>
          <p:nvPr/>
        </p:nvSpPr>
        <p:spPr bwMode="auto">
          <a:xfrm>
            <a:off x="3419872" y="6525344"/>
            <a:ext cx="2378224" cy="115515"/>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800" dirty="0" smtClean="0"/>
              <a:t>PROTECCIÓN · SERVICIO · INTEGRIDAD</a:t>
            </a:r>
          </a:p>
        </p:txBody>
      </p:sp>
    </p:spTree>
    <p:extLst>
      <p:ext uri="{BB962C8B-B14F-4D97-AF65-F5344CB8AC3E}">
        <p14:creationId xmlns:p14="http://schemas.microsoft.com/office/powerpoint/2010/main" val="3101018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4"/>
          <p:cNvSpPr>
            <a:spLocks noGrp="1" noChangeArrowheads="1"/>
          </p:cNvSpPr>
          <p:nvPr>
            <p:ph type="title"/>
          </p:nvPr>
        </p:nvSpPr>
        <p:spPr>
          <a:xfrm>
            <a:off x="457200" y="836613"/>
            <a:ext cx="8229600" cy="792187"/>
          </a:xfrm>
        </p:spPr>
        <p:txBody>
          <a:bodyPr/>
          <a:lstStyle/>
          <a:p>
            <a:pPr eaLnBrk="1" hangingPunct="1"/>
            <a:r>
              <a:rPr lang="es-ES_tradnl" altLang="en-US" dirty="0" smtClean="0"/>
              <a:t>Migración irregular: solicitudes de la condición de refugiado en Canadá</a:t>
            </a:r>
          </a:p>
        </p:txBody>
      </p:sp>
      <p:graphicFrame>
        <p:nvGraphicFramePr>
          <p:cNvPr id="4" name="Chart 3"/>
          <p:cNvGraphicFramePr>
            <a:graphicFrameLocks/>
          </p:cNvGraphicFramePr>
          <p:nvPr>
            <p:extLst>
              <p:ext uri="{D42A27DB-BD31-4B8C-83A1-F6EECF244321}">
                <p14:modId xmlns:p14="http://schemas.microsoft.com/office/powerpoint/2010/main" val="663877435"/>
              </p:ext>
            </p:extLst>
          </p:nvPr>
        </p:nvGraphicFramePr>
        <p:xfrm>
          <a:off x="395536" y="1628800"/>
          <a:ext cx="8496944" cy="4608511"/>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bwMode="auto">
          <a:xfrm>
            <a:off x="3419872" y="6525344"/>
            <a:ext cx="2378224" cy="115515"/>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800" dirty="0" smtClean="0"/>
              <a:t>PROTECCIÓN · SERVICIO · INTEGRIDAD</a:t>
            </a:r>
          </a:p>
        </p:txBody>
      </p:sp>
      <p:sp>
        <p:nvSpPr>
          <p:cNvPr id="6" name="Rectangle 4"/>
          <p:cNvSpPr txBox="1">
            <a:spLocks noChangeArrowheads="1"/>
          </p:cNvSpPr>
          <p:nvPr/>
        </p:nvSpPr>
        <p:spPr bwMode="auto">
          <a:xfrm>
            <a:off x="7452320" y="3140968"/>
            <a:ext cx="1152128" cy="216024"/>
          </a:xfrm>
          <a:prstGeom prst="rect">
            <a:avLst/>
          </a:prstGeom>
          <a:solidFill>
            <a:schemeClr val="bg1"/>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pPr algn="l" eaLnBrk="1" hangingPunct="1"/>
            <a:r>
              <a:rPr lang="es-ES_tradnl" altLang="en-US" sz="1000" b="0" dirty="0" smtClean="0"/>
              <a:t>Asia y Pacífico</a:t>
            </a:r>
          </a:p>
        </p:txBody>
      </p:sp>
      <p:sp>
        <p:nvSpPr>
          <p:cNvPr id="7" name="Rectangle 4"/>
          <p:cNvSpPr txBox="1">
            <a:spLocks noChangeArrowheads="1"/>
          </p:cNvSpPr>
          <p:nvPr/>
        </p:nvSpPr>
        <p:spPr bwMode="auto">
          <a:xfrm>
            <a:off x="7452320" y="3501008"/>
            <a:ext cx="1512168" cy="216024"/>
          </a:xfrm>
          <a:prstGeom prst="rect">
            <a:avLst/>
          </a:prstGeom>
          <a:solidFill>
            <a:schemeClr val="bg1"/>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pPr algn="l" eaLnBrk="1" hangingPunct="1"/>
            <a:r>
              <a:rPr lang="es-ES_tradnl" altLang="en-US" sz="1000" b="0" dirty="0" smtClean="0"/>
              <a:t>África y Medio Oriente</a:t>
            </a:r>
          </a:p>
        </p:txBody>
      </p:sp>
      <p:sp>
        <p:nvSpPr>
          <p:cNvPr id="8" name="Rectangle 4"/>
          <p:cNvSpPr txBox="1">
            <a:spLocks noChangeArrowheads="1"/>
          </p:cNvSpPr>
          <p:nvPr/>
        </p:nvSpPr>
        <p:spPr bwMode="auto">
          <a:xfrm>
            <a:off x="6228184" y="5805265"/>
            <a:ext cx="1152128" cy="432047"/>
          </a:xfrm>
          <a:prstGeom prst="rect">
            <a:avLst/>
          </a:prstGeom>
          <a:solidFill>
            <a:schemeClr val="bg1"/>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pPr algn="l" eaLnBrk="1" hangingPunct="1"/>
            <a:r>
              <a:rPr lang="es-ES_tradnl" altLang="en-US" sz="1050" b="0" dirty="0" smtClean="0"/>
              <a:t>2014 (31 de mayo</a:t>
            </a:r>
          </a:p>
        </p:txBody>
      </p:sp>
    </p:spTree>
    <p:extLst>
      <p:ext uri="{BB962C8B-B14F-4D97-AF65-F5344CB8AC3E}">
        <p14:creationId xmlns:p14="http://schemas.microsoft.com/office/powerpoint/2010/main" val="812352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648073"/>
          </a:xfrm>
        </p:spPr>
        <p:txBody>
          <a:bodyPr anchor="t"/>
          <a:lstStyle/>
          <a:p>
            <a:r>
              <a:rPr lang="es-ES_tradnl" sz="1800" dirty="0" smtClean="0"/>
              <a:t>MIGRACIÓN IRREGULAR: </a:t>
            </a:r>
            <a:br>
              <a:rPr lang="es-ES_tradnl" sz="1800" dirty="0" smtClean="0"/>
            </a:br>
            <a:r>
              <a:rPr lang="es-ES_tradnl" sz="1800" dirty="0" smtClean="0"/>
              <a:t>PRINCIPALES PAÍSES DE ORIGEN DE PERSONAS QUE PRESENTARON SOLICITUDES DE LA CONDICIÓN DE REFUGIADO EN CANADÁ </a:t>
            </a:r>
            <a:br>
              <a:rPr lang="es-ES_tradnl" sz="1800" dirty="0" smtClean="0"/>
            </a:br>
            <a:r>
              <a:rPr lang="es-ES_tradnl" sz="1800" dirty="0" smtClean="0"/>
              <a:t/>
            </a:r>
            <a:br>
              <a:rPr lang="es-ES_tradnl" sz="1800" dirty="0" smtClean="0"/>
            </a:br>
            <a:endParaRPr lang="es-ES_tradnl" sz="1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88080019"/>
              </p:ext>
            </p:extLst>
          </p:nvPr>
        </p:nvGraphicFramePr>
        <p:xfrm>
          <a:off x="420688" y="1628797"/>
          <a:ext cx="8229600" cy="4176445"/>
        </p:xfrm>
        <a:graphic>
          <a:graphicData uri="http://schemas.openxmlformats.org/drawingml/2006/table">
            <a:tbl>
              <a:tblPr firstRow="1" firstCol="1" bandRow="1">
                <a:tableStyleId>{5C22544A-7EE6-4342-B048-85BDC9FD1C3A}</a:tableStyleId>
              </a:tblPr>
              <a:tblGrid>
                <a:gridCol w="2015552"/>
                <a:gridCol w="727648"/>
                <a:gridCol w="2016802"/>
                <a:gridCol w="726398"/>
                <a:gridCol w="2018051"/>
                <a:gridCol w="725149"/>
              </a:tblGrid>
              <a:tr h="212578">
                <a:tc gridSpan="2">
                  <a:txBody>
                    <a:bodyPr/>
                    <a:lstStyle/>
                    <a:p>
                      <a:pPr algn="ctr">
                        <a:lnSpc>
                          <a:spcPct val="115000"/>
                        </a:lnSpc>
                        <a:spcAft>
                          <a:spcPts val="0"/>
                        </a:spcAft>
                      </a:pPr>
                      <a:r>
                        <a:rPr lang="es-ES_tradnl" sz="1100" noProof="0" dirty="0" smtClean="0">
                          <a:effectLst/>
                        </a:rPr>
                        <a:t>2012</a:t>
                      </a:r>
                      <a:endParaRPr lang="es-ES_tradnl" sz="1100" noProof="0" dirty="0">
                        <a:effectLst/>
                        <a:latin typeface="Calibri"/>
                        <a:ea typeface="Calibri"/>
                        <a:cs typeface="Times New Roman"/>
                      </a:endParaRPr>
                    </a:p>
                  </a:txBody>
                  <a:tcPr marL="67456" marR="67456" marT="0" marB="0"/>
                </a:tc>
                <a:tc hMerge="1">
                  <a:txBody>
                    <a:bodyPr/>
                    <a:lstStyle/>
                    <a:p>
                      <a:endParaRPr lang="en-CA"/>
                    </a:p>
                  </a:txBody>
                  <a:tcPr/>
                </a:tc>
                <a:tc gridSpan="2">
                  <a:txBody>
                    <a:bodyPr/>
                    <a:lstStyle/>
                    <a:p>
                      <a:pPr algn="ctr">
                        <a:lnSpc>
                          <a:spcPct val="115000"/>
                        </a:lnSpc>
                        <a:spcAft>
                          <a:spcPts val="0"/>
                        </a:spcAft>
                      </a:pPr>
                      <a:r>
                        <a:rPr lang="es-ES_tradnl" sz="1100" noProof="0" dirty="0" smtClean="0">
                          <a:effectLst/>
                        </a:rPr>
                        <a:t>2013</a:t>
                      </a:r>
                      <a:endParaRPr lang="es-ES_tradnl" sz="1100" noProof="0" dirty="0">
                        <a:effectLst/>
                        <a:latin typeface="Calibri"/>
                        <a:ea typeface="Calibri"/>
                        <a:cs typeface="Times New Roman"/>
                      </a:endParaRPr>
                    </a:p>
                  </a:txBody>
                  <a:tcPr marL="67456" marR="67456" marT="0" marB="0"/>
                </a:tc>
                <a:tc hMerge="1">
                  <a:txBody>
                    <a:bodyPr/>
                    <a:lstStyle/>
                    <a:p>
                      <a:endParaRPr lang="en-CA"/>
                    </a:p>
                  </a:txBody>
                  <a:tcPr/>
                </a:tc>
                <a:tc gridSpan="2">
                  <a:txBody>
                    <a:bodyPr/>
                    <a:lstStyle/>
                    <a:p>
                      <a:pPr algn="ctr">
                        <a:lnSpc>
                          <a:spcPct val="115000"/>
                        </a:lnSpc>
                        <a:spcAft>
                          <a:spcPts val="0"/>
                        </a:spcAft>
                      </a:pPr>
                      <a:r>
                        <a:rPr lang="es-ES_tradnl" sz="1100" noProof="0" dirty="0" smtClean="0">
                          <a:effectLst/>
                        </a:rPr>
                        <a:t>Enero – 12 de noviembre de 2014</a:t>
                      </a:r>
                      <a:endParaRPr lang="es-ES_tradnl" sz="1100" noProof="0" dirty="0">
                        <a:effectLst/>
                        <a:latin typeface="Calibri"/>
                        <a:ea typeface="Calibri"/>
                        <a:cs typeface="Times New Roman"/>
                      </a:endParaRPr>
                    </a:p>
                  </a:txBody>
                  <a:tcPr marL="67456" marR="67456" marT="0" marB="0"/>
                </a:tc>
                <a:tc hMerge="1">
                  <a:txBody>
                    <a:bodyPr/>
                    <a:lstStyle/>
                    <a:p>
                      <a:endParaRPr lang="en-CA"/>
                    </a:p>
                  </a:txBody>
                  <a:tcPr/>
                </a:tc>
              </a:tr>
              <a:tr h="506371">
                <a:tc>
                  <a:txBody>
                    <a:bodyPr/>
                    <a:lstStyle/>
                    <a:p>
                      <a:pPr algn="ctr">
                        <a:lnSpc>
                          <a:spcPct val="115000"/>
                        </a:lnSpc>
                        <a:spcAft>
                          <a:spcPts val="0"/>
                        </a:spcAft>
                      </a:pPr>
                      <a:r>
                        <a:rPr lang="es-ES_tradnl" sz="1100" noProof="0" dirty="0" smtClean="0">
                          <a:effectLst/>
                          <a:latin typeface="+mn-lt"/>
                          <a:ea typeface="+mn-ea"/>
                          <a:cs typeface="+mn-cs"/>
                        </a:rPr>
                        <a:t>País</a:t>
                      </a:r>
                      <a:endParaRPr lang="es-ES_tradnl" sz="1100"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b="1" noProof="0" dirty="0" smtClean="0">
                          <a:effectLst/>
                        </a:rPr>
                        <a:t>No. de</a:t>
                      </a:r>
                      <a:r>
                        <a:rPr lang="es-ES_tradnl" sz="1100" b="1" baseline="0" noProof="0" dirty="0" smtClean="0">
                          <a:effectLst/>
                        </a:rPr>
                        <a:t> solicitu-des</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b="1" noProof="0" dirty="0" smtClean="0">
                          <a:effectLst/>
                        </a:rPr>
                        <a:t>País</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b="1" noProof="0" dirty="0" smtClean="0">
                          <a:effectLst/>
                        </a:rPr>
                        <a:t>No. de solicitu-des</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b="1" noProof="0" dirty="0" smtClean="0">
                          <a:effectLst/>
                        </a:rPr>
                        <a:t>País</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b="1" noProof="0" dirty="0" smtClean="0">
                          <a:effectLst/>
                        </a:rPr>
                        <a:t>No.</a:t>
                      </a:r>
                      <a:r>
                        <a:rPr lang="es-ES_tradnl" sz="1100" b="1" baseline="0" noProof="0" dirty="0" smtClean="0">
                          <a:effectLst/>
                        </a:rPr>
                        <a:t> de solicitu-des</a:t>
                      </a:r>
                      <a:endParaRPr lang="es-ES_tradnl" sz="1100" b="1" noProof="0" dirty="0">
                        <a:effectLst/>
                        <a:latin typeface="Calibri"/>
                        <a:ea typeface="Calibri"/>
                        <a:cs typeface="Times New Roman"/>
                      </a:endParaRPr>
                    </a:p>
                  </a:txBody>
                  <a:tcPr marL="67456" marR="67456" marT="0" marB="0"/>
                </a:tc>
              </a:tr>
              <a:tr h="244785">
                <a:tc>
                  <a:txBody>
                    <a:bodyPr/>
                    <a:lstStyle/>
                    <a:p>
                      <a:pPr>
                        <a:lnSpc>
                          <a:spcPct val="115000"/>
                        </a:lnSpc>
                        <a:spcAft>
                          <a:spcPts val="0"/>
                        </a:spcAft>
                      </a:pPr>
                      <a:r>
                        <a:rPr lang="es-ES_tradnl" sz="1100" noProof="0" dirty="0" smtClean="0">
                          <a:effectLst/>
                        </a:rPr>
                        <a:t>Hungría</a:t>
                      </a:r>
                      <a:endParaRPr lang="es-ES_tradnl" sz="1100"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1880</a:t>
                      </a:r>
                      <a:endParaRPr lang="es-ES_tradnl" sz="1100"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China</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761</a:t>
                      </a:r>
                      <a:endParaRPr lang="es-ES_tradnl" sz="1100"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China</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942</a:t>
                      </a:r>
                      <a:endParaRPr lang="es-ES_tradnl" sz="1100" noProof="0" dirty="0">
                        <a:effectLst/>
                        <a:latin typeface="Calibri"/>
                        <a:ea typeface="Calibri"/>
                        <a:cs typeface="Times New Roman"/>
                      </a:endParaRPr>
                    </a:p>
                  </a:txBody>
                  <a:tcPr marL="67456" marR="67456" marT="0" marB="0"/>
                </a:tc>
              </a:tr>
              <a:tr h="244785">
                <a:tc>
                  <a:txBody>
                    <a:bodyPr/>
                    <a:lstStyle/>
                    <a:p>
                      <a:pPr>
                        <a:lnSpc>
                          <a:spcPct val="115000"/>
                        </a:lnSpc>
                        <a:spcAft>
                          <a:spcPts val="0"/>
                        </a:spcAft>
                      </a:pPr>
                      <a:r>
                        <a:rPr lang="es-ES_tradnl" sz="1100" noProof="0" dirty="0" smtClean="0">
                          <a:effectLst/>
                        </a:rPr>
                        <a:t>China</a:t>
                      </a:r>
                      <a:endParaRPr lang="es-ES_tradnl" sz="1100"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1664</a:t>
                      </a:r>
                      <a:endParaRPr lang="es-ES_tradnl" sz="1100"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Pakistán</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630</a:t>
                      </a:r>
                      <a:endParaRPr lang="es-ES_tradnl" sz="1100"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Pakistán</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648</a:t>
                      </a:r>
                      <a:endParaRPr lang="es-ES_tradnl" sz="1100" noProof="0" dirty="0">
                        <a:effectLst/>
                        <a:latin typeface="Calibri"/>
                        <a:ea typeface="Calibri"/>
                        <a:cs typeface="Times New Roman"/>
                      </a:endParaRPr>
                    </a:p>
                  </a:txBody>
                  <a:tcPr marL="67456" marR="67456" marT="0" marB="0"/>
                </a:tc>
              </a:tr>
              <a:tr h="244785">
                <a:tc>
                  <a:txBody>
                    <a:bodyPr/>
                    <a:lstStyle/>
                    <a:p>
                      <a:pPr>
                        <a:lnSpc>
                          <a:spcPct val="115000"/>
                        </a:lnSpc>
                        <a:spcAft>
                          <a:spcPts val="0"/>
                        </a:spcAft>
                      </a:pPr>
                      <a:r>
                        <a:rPr lang="es-ES_tradnl" sz="1100" noProof="0" dirty="0" smtClean="0">
                          <a:effectLst/>
                        </a:rPr>
                        <a:t>Croacia</a:t>
                      </a:r>
                      <a:endParaRPr lang="es-ES_tradnl" sz="1100"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893</a:t>
                      </a:r>
                      <a:endParaRPr lang="es-ES_tradnl" sz="1100"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Colombia</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597</a:t>
                      </a:r>
                      <a:endParaRPr lang="es-ES_tradnl" sz="1100"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Siria</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476</a:t>
                      </a:r>
                      <a:endParaRPr lang="es-ES_tradnl" sz="1100" noProof="0" dirty="0">
                        <a:effectLst/>
                        <a:latin typeface="Calibri"/>
                        <a:ea typeface="Calibri"/>
                        <a:cs typeface="Times New Roman"/>
                      </a:endParaRPr>
                    </a:p>
                  </a:txBody>
                  <a:tcPr marL="67456" marR="67456" marT="0" marB="0"/>
                </a:tc>
              </a:tr>
              <a:tr h="244785">
                <a:tc>
                  <a:txBody>
                    <a:bodyPr/>
                    <a:lstStyle/>
                    <a:p>
                      <a:pPr>
                        <a:lnSpc>
                          <a:spcPct val="115000"/>
                        </a:lnSpc>
                        <a:spcAft>
                          <a:spcPts val="0"/>
                        </a:spcAft>
                      </a:pPr>
                      <a:r>
                        <a:rPr lang="es-ES_tradnl" sz="1100" noProof="0" dirty="0" smtClean="0">
                          <a:effectLst/>
                        </a:rPr>
                        <a:t>Pakistán</a:t>
                      </a:r>
                      <a:endParaRPr lang="es-ES_tradnl" sz="1100"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862</a:t>
                      </a:r>
                      <a:endParaRPr lang="es-ES_tradnl" sz="1100"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Siria</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493</a:t>
                      </a:r>
                      <a:endParaRPr lang="es-ES_tradnl" sz="1100"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Colombia</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463</a:t>
                      </a:r>
                      <a:endParaRPr lang="es-ES_tradnl" sz="1100" noProof="0" dirty="0">
                        <a:effectLst/>
                        <a:latin typeface="Calibri"/>
                        <a:ea typeface="Calibri"/>
                        <a:cs typeface="Times New Roman"/>
                      </a:endParaRPr>
                    </a:p>
                  </a:txBody>
                  <a:tcPr marL="67456" marR="67456" marT="0" marB="0"/>
                </a:tc>
              </a:tr>
              <a:tr h="244785">
                <a:tc>
                  <a:txBody>
                    <a:bodyPr/>
                    <a:lstStyle/>
                    <a:p>
                      <a:pPr>
                        <a:lnSpc>
                          <a:spcPct val="115000"/>
                        </a:lnSpc>
                        <a:spcAft>
                          <a:spcPts val="0"/>
                        </a:spcAft>
                      </a:pPr>
                      <a:r>
                        <a:rPr lang="es-ES_tradnl" sz="1100" noProof="0" dirty="0" smtClean="0">
                          <a:effectLst/>
                        </a:rPr>
                        <a:t>Corea del Norte</a:t>
                      </a:r>
                      <a:endParaRPr lang="es-ES_tradnl" sz="1100"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723</a:t>
                      </a:r>
                      <a:endParaRPr lang="es-ES_tradnl" sz="1100"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Nigeria</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468</a:t>
                      </a:r>
                      <a:endParaRPr lang="es-ES_tradnl" sz="1100"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Iraq</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457</a:t>
                      </a:r>
                      <a:endParaRPr lang="es-ES_tradnl" sz="1100" noProof="0" dirty="0">
                        <a:effectLst/>
                        <a:latin typeface="Calibri"/>
                        <a:ea typeface="Calibri"/>
                        <a:cs typeface="Times New Roman"/>
                      </a:endParaRPr>
                    </a:p>
                  </a:txBody>
                  <a:tcPr marL="67456" marR="67456" marT="0" marB="0"/>
                </a:tc>
              </a:tr>
              <a:tr h="244785">
                <a:tc>
                  <a:txBody>
                    <a:bodyPr/>
                    <a:lstStyle/>
                    <a:p>
                      <a:pPr>
                        <a:lnSpc>
                          <a:spcPct val="115000"/>
                        </a:lnSpc>
                        <a:spcAft>
                          <a:spcPts val="0"/>
                        </a:spcAft>
                      </a:pPr>
                      <a:r>
                        <a:rPr lang="es-ES_tradnl" sz="1100" noProof="0" dirty="0" smtClean="0">
                          <a:effectLst/>
                        </a:rPr>
                        <a:t>Nigeria</a:t>
                      </a:r>
                      <a:endParaRPr lang="es-ES_tradnl" sz="1100"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709</a:t>
                      </a:r>
                      <a:endParaRPr lang="es-ES_tradnl" sz="1100"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Afganistán</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386</a:t>
                      </a:r>
                      <a:endParaRPr lang="es-ES_tradnl" sz="1100"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Nigeria</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457</a:t>
                      </a:r>
                      <a:endParaRPr lang="es-ES_tradnl" sz="1100" noProof="0" dirty="0">
                        <a:effectLst/>
                        <a:latin typeface="Calibri"/>
                        <a:ea typeface="Calibri"/>
                        <a:cs typeface="Times New Roman"/>
                      </a:endParaRPr>
                    </a:p>
                  </a:txBody>
                  <a:tcPr marL="67456" marR="67456" marT="0" marB="0"/>
                </a:tc>
              </a:tr>
              <a:tr h="244785">
                <a:tc>
                  <a:txBody>
                    <a:bodyPr/>
                    <a:lstStyle/>
                    <a:p>
                      <a:pPr>
                        <a:lnSpc>
                          <a:spcPct val="115000"/>
                        </a:lnSpc>
                        <a:spcAft>
                          <a:spcPts val="0"/>
                        </a:spcAft>
                      </a:pPr>
                      <a:r>
                        <a:rPr lang="es-ES_tradnl" sz="1100" noProof="0" dirty="0" smtClean="0">
                          <a:effectLst/>
                        </a:rPr>
                        <a:t>Colombia</a:t>
                      </a:r>
                      <a:endParaRPr lang="es-ES_tradnl" sz="1100"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695</a:t>
                      </a:r>
                      <a:endParaRPr lang="es-ES_tradnl" sz="1100"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Haití</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329</a:t>
                      </a:r>
                      <a:endParaRPr lang="es-ES_tradnl" sz="1100"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Afganistán</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377</a:t>
                      </a:r>
                      <a:endParaRPr lang="es-ES_tradnl" sz="1100" noProof="0" dirty="0">
                        <a:effectLst/>
                        <a:latin typeface="Calibri"/>
                        <a:ea typeface="Calibri"/>
                        <a:cs typeface="Times New Roman"/>
                      </a:endParaRPr>
                    </a:p>
                  </a:txBody>
                  <a:tcPr marL="67456" marR="67456" marT="0" marB="0"/>
                </a:tc>
              </a:tr>
              <a:tr h="506371">
                <a:tc>
                  <a:txBody>
                    <a:bodyPr/>
                    <a:lstStyle/>
                    <a:p>
                      <a:pPr>
                        <a:lnSpc>
                          <a:spcPct val="115000"/>
                        </a:lnSpc>
                        <a:spcAft>
                          <a:spcPts val="0"/>
                        </a:spcAft>
                      </a:pPr>
                      <a:r>
                        <a:rPr lang="es-ES_tradnl" sz="1100" noProof="0" dirty="0" smtClean="0">
                          <a:effectLst/>
                        </a:rPr>
                        <a:t>India</a:t>
                      </a:r>
                      <a:endParaRPr lang="es-ES_tradnl" sz="1100"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686</a:t>
                      </a:r>
                      <a:endParaRPr lang="es-ES_tradnl" sz="1100"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República Democrática del Congo</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308</a:t>
                      </a:r>
                      <a:endParaRPr lang="es-ES_tradnl" sz="1100"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República Eslovaca</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346</a:t>
                      </a:r>
                      <a:endParaRPr lang="es-ES_tradnl" sz="1100" noProof="0" dirty="0">
                        <a:effectLst/>
                        <a:latin typeface="Calibri"/>
                        <a:ea typeface="Calibri"/>
                        <a:cs typeface="Times New Roman"/>
                      </a:endParaRPr>
                    </a:p>
                  </a:txBody>
                  <a:tcPr marL="67456" marR="67456" marT="0" marB="0"/>
                </a:tc>
              </a:tr>
              <a:tr h="244785">
                <a:tc>
                  <a:txBody>
                    <a:bodyPr/>
                    <a:lstStyle/>
                    <a:p>
                      <a:pPr>
                        <a:lnSpc>
                          <a:spcPct val="115000"/>
                        </a:lnSpc>
                        <a:spcAft>
                          <a:spcPts val="0"/>
                        </a:spcAft>
                      </a:pPr>
                      <a:r>
                        <a:rPr lang="es-ES_tradnl" sz="1100" noProof="0" dirty="0" smtClean="0">
                          <a:effectLst/>
                        </a:rPr>
                        <a:t>República Eslovaca</a:t>
                      </a:r>
                      <a:endParaRPr lang="es-ES_tradnl" sz="1100"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444</a:t>
                      </a:r>
                      <a:endParaRPr lang="es-ES_tradnl" sz="1100"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Somalia</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290</a:t>
                      </a:r>
                      <a:endParaRPr lang="es-ES_tradnl" sz="1100"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Haití</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306</a:t>
                      </a:r>
                      <a:endParaRPr lang="es-ES_tradnl" sz="1100" noProof="0" dirty="0">
                        <a:effectLst/>
                        <a:latin typeface="Calibri"/>
                        <a:ea typeface="Calibri"/>
                        <a:cs typeface="Times New Roman"/>
                      </a:endParaRPr>
                    </a:p>
                  </a:txBody>
                  <a:tcPr marL="67456" marR="67456" marT="0" marB="0"/>
                </a:tc>
              </a:tr>
              <a:tr h="506371">
                <a:tc>
                  <a:txBody>
                    <a:bodyPr/>
                    <a:lstStyle/>
                    <a:p>
                      <a:pPr>
                        <a:lnSpc>
                          <a:spcPct val="115000"/>
                        </a:lnSpc>
                        <a:spcAft>
                          <a:spcPts val="0"/>
                        </a:spcAft>
                      </a:pPr>
                      <a:r>
                        <a:rPr lang="es-ES_tradnl" sz="1100" noProof="0" dirty="0" smtClean="0">
                          <a:effectLst/>
                        </a:rPr>
                        <a:t>Somalia</a:t>
                      </a:r>
                      <a:endParaRPr lang="es-ES_tradnl" sz="1100"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430</a:t>
                      </a:r>
                      <a:endParaRPr lang="es-ES_tradnl" sz="1100"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Egipto</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255</a:t>
                      </a:r>
                      <a:endParaRPr lang="es-ES_tradnl" sz="1100"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República Democrática del Congo</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noProof="0" dirty="0" smtClean="0">
                          <a:effectLst/>
                        </a:rPr>
                        <a:t>297</a:t>
                      </a:r>
                      <a:endParaRPr lang="es-ES_tradnl" sz="1100" noProof="0" dirty="0">
                        <a:effectLst/>
                        <a:latin typeface="Calibri"/>
                        <a:ea typeface="Calibri"/>
                        <a:cs typeface="Times New Roman"/>
                      </a:endParaRPr>
                    </a:p>
                  </a:txBody>
                  <a:tcPr marL="67456" marR="67456" marT="0" marB="0"/>
                </a:tc>
              </a:tr>
              <a:tr h="414487">
                <a:tc>
                  <a:txBody>
                    <a:bodyPr/>
                    <a:lstStyle/>
                    <a:p>
                      <a:pPr>
                        <a:lnSpc>
                          <a:spcPct val="115000"/>
                        </a:lnSpc>
                        <a:spcAft>
                          <a:spcPts val="0"/>
                        </a:spcAft>
                      </a:pPr>
                      <a:r>
                        <a:rPr lang="es-ES_tradnl" sz="1100" noProof="0" dirty="0" smtClean="0">
                          <a:effectLst/>
                        </a:rPr>
                        <a:t>Total nacional</a:t>
                      </a:r>
                      <a:endParaRPr lang="es-ES_tradnl" sz="1100"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b="1" noProof="0" dirty="0" smtClean="0">
                          <a:effectLst/>
                        </a:rPr>
                        <a:t>20,507</a:t>
                      </a:r>
                      <a:endParaRPr lang="es-ES_tradnl" sz="1100" b="1"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Total nacional</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b="1" noProof="0" dirty="0" smtClean="0">
                          <a:effectLst/>
                        </a:rPr>
                        <a:t>10,375</a:t>
                      </a:r>
                      <a:endParaRPr lang="es-ES_tradnl" sz="1100" b="1" noProof="0" dirty="0">
                        <a:effectLst/>
                        <a:latin typeface="Calibri"/>
                        <a:ea typeface="Calibri"/>
                        <a:cs typeface="Times New Roman"/>
                      </a:endParaRPr>
                    </a:p>
                  </a:txBody>
                  <a:tcPr marL="67456" marR="67456" marT="0" marB="0"/>
                </a:tc>
                <a:tc>
                  <a:txBody>
                    <a:bodyPr/>
                    <a:lstStyle/>
                    <a:p>
                      <a:pPr>
                        <a:lnSpc>
                          <a:spcPct val="115000"/>
                        </a:lnSpc>
                        <a:spcAft>
                          <a:spcPts val="0"/>
                        </a:spcAft>
                      </a:pPr>
                      <a:r>
                        <a:rPr lang="es-ES_tradnl" sz="1100" b="1" noProof="0" dirty="0" smtClean="0">
                          <a:effectLst/>
                        </a:rPr>
                        <a:t>Total nacional</a:t>
                      </a:r>
                      <a:endParaRPr lang="es-ES_tradnl" sz="1100" b="1" noProof="0" dirty="0">
                        <a:effectLst/>
                        <a:latin typeface="Calibri"/>
                        <a:ea typeface="Calibri"/>
                        <a:cs typeface="Times New Roman"/>
                      </a:endParaRPr>
                    </a:p>
                  </a:txBody>
                  <a:tcPr marL="67456" marR="67456" marT="0" marB="0"/>
                </a:tc>
                <a:tc>
                  <a:txBody>
                    <a:bodyPr/>
                    <a:lstStyle/>
                    <a:p>
                      <a:pPr algn="ctr">
                        <a:lnSpc>
                          <a:spcPct val="115000"/>
                        </a:lnSpc>
                        <a:spcAft>
                          <a:spcPts val="0"/>
                        </a:spcAft>
                      </a:pPr>
                      <a:r>
                        <a:rPr lang="es-ES_tradnl" sz="1100" b="1" noProof="0" dirty="0" smtClean="0">
                          <a:effectLst/>
                        </a:rPr>
                        <a:t>10,918</a:t>
                      </a:r>
                      <a:endParaRPr lang="es-ES_tradnl" sz="1100" b="1" noProof="0" dirty="0">
                        <a:effectLst/>
                        <a:latin typeface="Calibri"/>
                        <a:ea typeface="Calibri"/>
                        <a:cs typeface="Times New Roman"/>
                      </a:endParaRPr>
                    </a:p>
                  </a:txBody>
                  <a:tcPr marL="67456" marR="67456" marT="0" marB="0"/>
                </a:tc>
              </a:tr>
            </a:tbl>
          </a:graphicData>
        </a:graphic>
      </p:graphicFrame>
      <p:sp>
        <p:nvSpPr>
          <p:cNvPr id="5" name="Rectangle 1"/>
          <p:cNvSpPr>
            <a:spLocks noChangeArrowheads="1"/>
          </p:cNvSpPr>
          <p:nvPr/>
        </p:nvSpPr>
        <p:spPr bwMode="auto">
          <a:xfrm>
            <a:off x="430213" y="2321997"/>
            <a:ext cx="1846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_tradnl"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itle 1"/>
          <p:cNvSpPr txBox="1">
            <a:spLocks/>
          </p:cNvSpPr>
          <p:nvPr/>
        </p:nvSpPr>
        <p:spPr bwMode="auto">
          <a:xfrm>
            <a:off x="3419872" y="6525344"/>
            <a:ext cx="2378224" cy="115515"/>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800" dirty="0" smtClean="0"/>
              <a:t>PROTECCIÓN · SERVICIO · INTEGRIDAD</a:t>
            </a:r>
          </a:p>
        </p:txBody>
      </p:sp>
    </p:spTree>
    <p:extLst>
      <p:ext uri="{BB962C8B-B14F-4D97-AF65-F5344CB8AC3E}">
        <p14:creationId xmlns:p14="http://schemas.microsoft.com/office/powerpoint/2010/main" val="4163362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4"/>
          <p:cNvSpPr>
            <a:spLocks noGrp="1" noChangeArrowheads="1"/>
          </p:cNvSpPr>
          <p:nvPr>
            <p:ph type="title"/>
          </p:nvPr>
        </p:nvSpPr>
        <p:spPr>
          <a:xfrm>
            <a:off x="457200" y="764704"/>
            <a:ext cx="8229600" cy="1152227"/>
          </a:xfrm>
        </p:spPr>
        <p:txBody>
          <a:bodyPr/>
          <a:lstStyle/>
          <a:p>
            <a:pPr eaLnBrk="1" hangingPunct="1"/>
            <a:r>
              <a:rPr lang="es-ES_tradnl" altLang="en-US" sz="2400" dirty="0" smtClean="0"/>
              <a:t>Llegadas de personas sin documentos apropiados, por país de ciudadanía, 2013 </a:t>
            </a:r>
            <a:br>
              <a:rPr lang="es-ES_tradnl" altLang="en-US" sz="2400" dirty="0" smtClean="0"/>
            </a:br>
            <a:r>
              <a:rPr lang="es-ES_tradnl" altLang="en-US" sz="2400" dirty="0" smtClean="0"/>
              <a:t>por aire, tierra y mar</a:t>
            </a:r>
          </a:p>
        </p:txBody>
      </p:sp>
      <p:graphicFrame>
        <p:nvGraphicFramePr>
          <p:cNvPr id="6" name="Chart 5"/>
          <p:cNvGraphicFramePr>
            <a:graphicFrameLocks/>
          </p:cNvGraphicFramePr>
          <p:nvPr>
            <p:extLst>
              <p:ext uri="{D42A27DB-BD31-4B8C-83A1-F6EECF244321}">
                <p14:modId xmlns:p14="http://schemas.microsoft.com/office/powerpoint/2010/main" val="3661258192"/>
              </p:ext>
            </p:extLst>
          </p:nvPr>
        </p:nvGraphicFramePr>
        <p:xfrm>
          <a:off x="755576" y="1628800"/>
          <a:ext cx="7344816" cy="446449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val="1967487288"/>
              </p:ext>
            </p:extLst>
          </p:nvPr>
        </p:nvGraphicFramePr>
        <p:xfrm>
          <a:off x="395536" y="1772816"/>
          <a:ext cx="8208912" cy="4392488"/>
        </p:xfrm>
        <a:graphic>
          <a:graphicData uri="http://schemas.openxmlformats.org/drawingml/2006/chart">
            <c:chart xmlns:c="http://schemas.openxmlformats.org/drawingml/2006/chart" xmlns:r="http://schemas.openxmlformats.org/officeDocument/2006/relationships" r:id="rId4"/>
          </a:graphicData>
        </a:graphic>
      </p:graphicFrame>
      <p:sp>
        <p:nvSpPr>
          <p:cNvPr id="5" name="Title 1"/>
          <p:cNvSpPr txBox="1">
            <a:spLocks/>
          </p:cNvSpPr>
          <p:nvPr/>
        </p:nvSpPr>
        <p:spPr bwMode="auto">
          <a:xfrm>
            <a:off x="3419872" y="6525344"/>
            <a:ext cx="2378224" cy="115515"/>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800" dirty="0" smtClean="0"/>
              <a:t>PROTECCIÓN · SERVICIO · INTEGRIDAD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457200" y="687735"/>
            <a:ext cx="8229600" cy="581025"/>
          </a:xfrm>
        </p:spPr>
        <p:txBody>
          <a:bodyPr/>
          <a:lstStyle/>
          <a:p>
            <a:pPr eaLnBrk="1" hangingPunct="1"/>
            <a:r>
              <a:rPr lang="es-ES_tradnl" dirty="0" smtClean="0"/>
              <a:t>Movimiento de iraníes</a:t>
            </a:r>
          </a:p>
        </p:txBody>
      </p:sp>
      <p:sp>
        <p:nvSpPr>
          <p:cNvPr id="224259" name="Rectangle 3"/>
          <p:cNvSpPr>
            <a:spLocks noGrp="1" noChangeArrowheads="1"/>
          </p:cNvSpPr>
          <p:nvPr>
            <p:ph idx="1"/>
          </p:nvPr>
        </p:nvSpPr>
        <p:spPr>
          <a:xfrm>
            <a:off x="409575" y="1351310"/>
            <a:ext cx="8229600" cy="4958010"/>
          </a:xfrm>
        </p:spPr>
        <p:txBody>
          <a:bodyPr/>
          <a:lstStyle/>
          <a:p>
            <a:pPr eaLnBrk="1" hangingPunct="1">
              <a:defRPr/>
            </a:pPr>
            <a:r>
              <a:rPr lang="es-ES_tradnl" sz="2000" dirty="0" smtClean="0"/>
              <a:t>Los ciudadanos iraníes constituyeron uno de los grupos más numerosos de migrantes que llegaron por vía aérea </a:t>
            </a:r>
            <a:r>
              <a:rPr lang="es-ES_tradnl" sz="2000" dirty="0"/>
              <a:t>sin documentos apropiados </a:t>
            </a:r>
            <a:r>
              <a:rPr lang="es-ES_tradnl" sz="2000" dirty="0" smtClean="0"/>
              <a:t>desde las Américas hasta finales de 2013. En 2014,, el número ha disminuido significativamente. </a:t>
            </a:r>
          </a:p>
          <a:p>
            <a:pPr eaLnBrk="1" hangingPunct="1">
              <a:defRPr/>
            </a:pPr>
            <a:r>
              <a:rPr lang="es-ES_tradnl" sz="2000" dirty="0" smtClean="0"/>
              <a:t>Estos migrantes irregulares solían llegar principalmente desde Caracas, la ciudad de Panamá y la ciudad de México. Después de la interrupción que ocurrió en Caracas, ahora se ha observado que un mayor número de ciudadanos iraníes que viajan sin documentos apropiados llegan desde Europa y Asia. En cuanto a los migrantes que llegan desde las Américas, aparentemente ahora transitan por Sao Paulo y utilizan la ciudad de México como último punto de embarque (LEP, por sus siglas en inglés). </a:t>
            </a:r>
          </a:p>
          <a:p>
            <a:pPr eaLnBrk="1" hangingPunct="1">
              <a:defRPr/>
            </a:pPr>
            <a:r>
              <a:rPr lang="es-ES_tradnl" sz="2000" dirty="0" smtClean="0"/>
              <a:t>Usualmente los ciudadanos iraníes favorecen los pasaportes de países exentos de requerimientos de visa (Canadá, Francia, Malta, Dinamarca e Israel, entre otros).</a:t>
            </a:r>
            <a:endParaRPr lang="es-ES_tradnl" sz="1200" dirty="0" smtClean="0"/>
          </a:p>
          <a:p>
            <a:pPr marL="0" indent="0" eaLnBrk="1" hangingPunct="1">
              <a:buFontTx/>
              <a:buNone/>
              <a:defRPr/>
            </a:pPr>
            <a:endParaRPr lang="es-ES_tradnl" sz="1200" dirty="0" smtClean="0"/>
          </a:p>
          <a:p>
            <a:pPr marL="0" indent="0" eaLnBrk="1" hangingPunct="1">
              <a:buFontTx/>
              <a:buNone/>
              <a:defRPr/>
            </a:pPr>
            <a:endParaRPr lang="es-ES_tradnl" sz="1200" dirty="0" smtClean="0"/>
          </a:p>
        </p:txBody>
      </p:sp>
      <p:sp>
        <p:nvSpPr>
          <p:cNvPr id="4" name="Title 1"/>
          <p:cNvSpPr txBox="1">
            <a:spLocks/>
          </p:cNvSpPr>
          <p:nvPr/>
        </p:nvSpPr>
        <p:spPr bwMode="auto">
          <a:xfrm>
            <a:off x="3419872" y="6525344"/>
            <a:ext cx="2378224" cy="115515"/>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800" dirty="0" smtClean="0"/>
              <a:t>PROTECCIÓN · SERVICIO · INTEGRIDAD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Title 1"/>
          <p:cNvSpPr>
            <a:spLocks noGrp="1"/>
          </p:cNvSpPr>
          <p:nvPr>
            <p:ph type="title"/>
          </p:nvPr>
        </p:nvSpPr>
        <p:spPr>
          <a:xfrm>
            <a:off x="457200" y="975767"/>
            <a:ext cx="8229600" cy="581025"/>
          </a:xfrm>
        </p:spPr>
        <p:txBody>
          <a:bodyPr/>
          <a:lstStyle/>
          <a:p>
            <a:r>
              <a:rPr lang="es-ES_tradnl" dirty="0" smtClean="0"/>
              <a:t>Movimiento de migrantes de Albania y Kosovo 	</a:t>
            </a:r>
          </a:p>
        </p:txBody>
      </p:sp>
      <p:sp>
        <p:nvSpPr>
          <p:cNvPr id="226307" name="Content Placeholder 2"/>
          <p:cNvSpPr>
            <a:spLocks noGrp="1"/>
          </p:cNvSpPr>
          <p:nvPr>
            <p:ph idx="1"/>
          </p:nvPr>
        </p:nvSpPr>
        <p:spPr/>
        <p:txBody>
          <a:bodyPr/>
          <a:lstStyle/>
          <a:p>
            <a:pPr>
              <a:defRPr/>
            </a:pPr>
            <a:r>
              <a:rPr lang="es-ES_tradnl" sz="2000" dirty="0" smtClean="0"/>
              <a:t>Los ciudadanos de Albania han transitado por las Américas por varios años, observándose un movimiento continuo que incluye a migrantes que viajan solos. Sin embargo, en el último año se ha observado un incremento en el número migrantes de origen albanés de Kosovo que utilizan la República Dominicana como punto de tránsito. </a:t>
            </a:r>
          </a:p>
          <a:p>
            <a:pPr>
              <a:defRPr/>
            </a:pPr>
            <a:endParaRPr lang="es-ES_tradnl" sz="2000" dirty="0" smtClean="0"/>
          </a:p>
          <a:p>
            <a:pPr>
              <a:defRPr/>
            </a:pPr>
            <a:r>
              <a:rPr lang="es-ES_tradnl" sz="2000" dirty="0" smtClean="0"/>
              <a:t>Usualmente, los albaneses utilizan pasaportes de Grecia, Italia o Eslovenia en los que sustituyen la página de datos personales. </a:t>
            </a:r>
          </a:p>
          <a:p>
            <a:pPr marL="0" indent="0">
              <a:buFontTx/>
              <a:buNone/>
              <a:defRPr/>
            </a:pPr>
            <a:endParaRPr lang="es-ES_tradnl" sz="2000" dirty="0" smtClean="0"/>
          </a:p>
          <a:p>
            <a:pPr>
              <a:defRPr/>
            </a:pPr>
            <a:r>
              <a:rPr lang="es-ES_tradnl" sz="2000" dirty="0" smtClean="0"/>
              <a:t>Hasta ahora, los migrantes de Kosovo han utilizado exclusivamente las porciones de vuelta de boletos aéreos para vuelos alquilados con identidad canadiense. </a:t>
            </a:r>
            <a:endParaRPr lang="es-ES_tradnl" sz="1200" dirty="0" smtClean="0"/>
          </a:p>
          <a:p>
            <a:pPr>
              <a:defRPr/>
            </a:pPr>
            <a:endParaRPr lang="es-ES_tradnl" sz="1200" dirty="0" smtClean="0"/>
          </a:p>
          <a:p>
            <a:pPr>
              <a:defRPr/>
            </a:pPr>
            <a:endParaRPr lang="es-ES_tradnl" sz="1200" dirty="0"/>
          </a:p>
        </p:txBody>
      </p:sp>
      <p:sp>
        <p:nvSpPr>
          <p:cNvPr id="4" name="Title 1"/>
          <p:cNvSpPr txBox="1">
            <a:spLocks/>
          </p:cNvSpPr>
          <p:nvPr/>
        </p:nvSpPr>
        <p:spPr bwMode="auto">
          <a:xfrm>
            <a:off x="3419872" y="6525344"/>
            <a:ext cx="2378224" cy="115515"/>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800" dirty="0" smtClean="0"/>
              <a:t>PROTECCIÓN · SERVICIO · INTEGRIDAD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Title 1"/>
          <p:cNvSpPr>
            <a:spLocks noGrp="1"/>
          </p:cNvSpPr>
          <p:nvPr>
            <p:ph type="title"/>
          </p:nvPr>
        </p:nvSpPr>
        <p:spPr/>
        <p:txBody>
          <a:bodyPr/>
          <a:lstStyle/>
          <a:p>
            <a:r>
              <a:rPr lang="es-ES_tradnl" dirty="0" smtClean="0"/>
              <a:t>Movimiento de ciudadanos de Georgia	</a:t>
            </a:r>
          </a:p>
        </p:txBody>
      </p:sp>
      <p:sp>
        <p:nvSpPr>
          <p:cNvPr id="226307" name="Content Placeholder 2"/>
          <p:cNvSpPr>
            <a:spLocks noGrp="1"/>
          </p:cNvSpPr>
          <p:nvPr>
            <p:ph idx="1"/>
          </p:nvPr>
        </p:nvSpPr>
        <p:spPr/>
        <p:txBody>
          <a:bodyPr/>
          <a:lstStyle/>
          <a:p>
            <a:pPr eaLnBrk="1" hangingPunct="1">
              <a:defRPr/>
            </a:pPr>
            <a:r>
              <a:rPr lang="es-ES_tradnl" sz="1800" dirty="0" smtClean="0"/>
              <a:t>Este movimiento es relativamente reciente en las Américas. Se ha observado un incremento en el número de ciudadanos de Georgia que utilizan las Américas como punto de tránsito en su viaje hacia Canadá, aunque la ruta de tráfico ilegal de migrantes por Asia sigue siendo la más popular. </a:t>
            </a:r>
          </a:p>
          <a:p>
            <a:pPr marL="0" indent="0" eaLnBrk="1" hangingPunct="1">
              <a:buNone/>
              <a:defRPr/>
            </a:pPr>
            <a:endParaRPr lang="es-ES_tradnl" sz="1800" dirty="0" smtClean="0"/>
          </a:p>
          <a:p>
            <a:pPr>
              <a:defRPr/>
            </a:pPr>
            <a:r>
              <a:rPr lang="es-ES_tradnl" sz="1800" dirty="0" smtClean="0"/>
              <a:t>Los ciudadanos de Georgia muchas veces viajan en grupos y favorecen los pasaportes de países de Europa Oriental exentos de requerimientos de visa, así como el pasaporte de Israel. La mayoría de los migrantes utilizaron pasaportes eslovacos fraudulentos para viajar de Moscú o La Habana, o pasaportes de Israel para viajar por Brasil. </a:t>
            </a:r>
            <a:endParaRPr lang="es-ES_tradnl" sz="1200" dirty="0">
              <a:solidFill>
                <a:schemeClr val="tx1"/>
              </a:solidFill>
            </a:endParaRPr>
          </a:p>
        </p:txBody>
      </p:sp>
      <p:sp>
        <p:nvSpPr>
          <p:cNvPr id="4" name="Title 1"/>
          <p:cNvSpPr txBox="1">
            <a:spLocks/>
          </p:cNvSpPr>
          <p:nvPr/>
        </p:nvSpPr>
        <p:spPr bwMode="auto">
          <a:xfrm>
            <a:off x="3419872" y="6525344"/>
            <a:ext cx="2378224" cy="115515"/>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800" dirty="0" smtClean="0"/>
              <a:t>PROTECCIÓN · SERVICIO · INTEGRIDAD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615727"/>
            <a:ext cx="8229600" cy="581025"/>
          </a:xfrm>
        </p:spPr>
        <p:txBody>
          <a:bodyPr/>
          <a:lstStyle/>
          <a:p>
            <a:r>
              <a:rPr lang="es-ES_tradnl" altLang="en-US" dirty="0" smtClean="0"/>
              <a:t>Movimiento de ciudadanos cubanos</a:t>
            </a:r>
          </a:p>
        </p:txBody>
      </p:sp>
      <p:sp>
        <p:nvSpPr>
          <p:cNvPr id="19459" name="Content Placeholder 2"/>
          <p:cNvSpPr>
            <a:spLocks noGrp="1"/>
          </p:cNvSpPr>
          <p:nvPr>
            <p:ph idx="1"/>
          </p:nvPr>
        </p:nvSpPr>
        <p:spPr>
          <a:xfrm>
            <a:off x="179512" y="1268760"/>
            <a:ext cx="8712968" cy="5184576"/>
          </a:xfrm>
        </p:spPr>
        <p:txBody>
          <a:bodyPr/>
          <a:lstStyle/>
          <a:p>
            <a:pPr>
              <a:spcBef>
                <a:spcPts val="0"/>
              </a:spcBef>
              <a:defRPr/>
            </a:pPr>
            <a:r>
              <a:rPr lang="es-ES_tradnl" altLang="en-US" sz="1800" dirty="0"/>
              <a:t>E</a:t>
            </a:r>
            <a:r>
              <a:rPr lang="es-ES_tradnl" altLang="en-US" sz="1800" dirty="0" smtClean="0"/>
              <a:t>n 2014, cada mes se ha recibido un promedio de 12 solicitudes de la condición de refugiado presentadas por ciudadanos cubanos, y se espera recibir un número total de 140 solicitudes, lo cual constituye una disminución del 30% con relación a 2013, cuando se recibieron 199 solicitudes. Las cifras totales proyectadas para 2014 representan el número más bajo de solicitudes presentadas por ciudadanos cubanos desde 2008.</a:t>
            </a:r>
          </a:p>
          <a:p>
            <a:pPr marL="0" indent="0">
              <a:spcBef>
                <a:spcPts val="0"/>
              </a:spcBef>
              <a:buFontTx/>
              <a:buNone/>
              <a:defRPr/>
            </a:pPr>
            <a:endParaRPr lang="es-ES_tradnl" altLang="en-US" sz="1800" dirty="0" smtClean="0"/>
          </a:p>
          <a:p>
            <a:pPr>
              <a:spcBef>
                <a:spcPts val="0"/>
              </a:spcBef>
              <a:defRPr/>
            </a:pPr>
            <a:r>
              <a:rPr lang="es-ES_tradnl" altLang="en-US" sz="1800" dirty="0"/>
              <a:t>E</a:t>
            </a:r>
            <a:r>
              <a:rPr lang="es-ES_tradnl" altLang="en-US" sz="1800" dirty="0" smtClean="0"/>
              <a:t>n 2013, el 74% de las solicitudes de la condición de refugiado se presentaron en diferente sitios en el interior del país. </a:t>
            </a:r>
            <a:r>
              <a:rPr lang="es-ES_tradnl" altLang="en-US" sz="1800" dirty="0"/>
              <a:t>E</a:t>
            </a:r>
            <a:r>
              <a:rPr lang="es-ES_tradnl" altLang="en-US" sz="1800" dirty="0" smtClean="0"/>
              <a:t>n 2014, se sigue recibiendo la mayoría de solicitudes en diferentes sitios en el interior del país. </a:t>
            </a:r>
          </a:p>
          <a:p>
            <a:pPr>
              <a:spcBef>
                <a:spcPts val="0"/>
              </a:spcBef>
              <a:defRPr/>
            </a:pPr>
            <a:endParaRPr lang="es-ES_tradnl" altLang="en-US" sz="1800" dirty="0" smtClean="0"/>
          </a:p>
          <a:p>
            <a:pPr>
              <a:spcBef>
                <a:spcPts val="0"/>
              </a:spcBef>
              <a:defRPr/>
            </a:pPr>
            <a:r>
              <a:rPr lang="es-ES_tradnl" altLang="en-US" sz="1800" dirty="0" smtClean="0"/>
              <a:t>Es probable que algunos migrantes cubanos estén evadiendo los controles de inmigración en la frontera y que ingresen al país de modo ilegal. </a:t>
            </a:r>
          </a:p>
          <a:p>
            <a:pPr marL="0" indent="0">
              <a:spcBef>
                <a:spcPts val="0"/>
              </a:spcBef>
              <a:buNone/>
              <a:defRPr/>
            </a:pPr>
            <a:endParaRPr lang="es-ES_tradnl" altLang="en-US" sz="1800" dirty="0" smtClean="0"/>
          </a:p>
          <a:p>
            <a:pPr>
              <a:spcBef>
                <a:spcPts val="0"/>
              </a:spcBef>
              <a:defRPr/>
            </a:pPr>
            <a:r>
              <a:rPr lang="es-ES_tradnl" altLang="en-US" sz="1800" dirty="0" smtClean="0"/>
              <a:t>Además, otros ciudadanos cubanos ingresan a Canadá de modo legal mediante el uso de pasaportes de España exentos de requerimientos de visa y posteriormente presentan su solicitud de la condición de refugiado en una oficina situada en el interior del país.</a:t>
            </a:r>
          </a:p>
        </p:txBody>
      </p:sp>
      <p:sp>
        <p:nvSpPr>
          <p:cNvPr id="4" name="Title 1"/>
          <p:cNvSpPr txBox="1">
            <a:spLocks/>
          </p:cNvSpPr>
          <p:nvPr/>
        </p:nvSpPr>
        <p:spPr bwMode="auto">
          <a:xfrm>
            <a:off x="3419872" y="6525344"/>
            <a:ext cx="2378224" cy="115515"/>
          </a:xfrm>
          <a:prstGeom prst="rect">
            <a:avLst/>
          </a:prstGeom>
          <a:solidFill>
            <a:schemeClr val="bg1">
              <a:lumMod val="75000"/>
            </a:schemeClr>
          </a:solidFill>
          <a:ln>
            <a:noFill/>
          </a:ln>
          <a:effectLs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b="1">
                <a:solidFill>
                  <a:srgbClr val="000066"/>
                </a:solidFill>
                <a:latin typeface="+mj-lt"/>
                <a:ea typeface="+mj-ea"/>
                <a:cs typeface="+mj-cs"/>
              </a:defRPr>
            </a:lvl1pPr>
            <a:lvl2pPr algn="ctr" rtl="0" eaLnBrk="0" fontAlgn="base" hangingPunct="0">
              <a:spcBef>
                <a:spcPct val="0"/>
              </a:spcBef>
              <a:spcAft>
                <a:spcPct val="0"/>
              </a:spcAft>
              <a:defRPr sz="2800" b="1">
                <a:solidFill>
                  <a:srgbClr val="000066"/>
                </a:solidFill>
                <a:latin typeface="Arial" charset="0"/>
              </a:defRPr>
            </a:lvl2pPr>
            <a:lvl3pPr algn="ctr" rtl="0" eaLnBrk="0" fontAlgn="base" hangingPunct="0">
              <a:spcBef>
                <a:spcPct val="0"/>
              </a:spcBef>
              <a:spcAft>
                <a:spcPct val="0"/>
              </a:spcAft>
              <a:defRPr sz="2800" b="1">
                <a:solidFill>
                  <a:srgbClr val="000066"/>
                </a:solidFill>
                <a:latin typeface="Arial" charset="0"/>
              </a:defRPr>
            </a:lvl3pPr>
            <a:lvl4pPr algn="ctr" rtl="0" eaLnBrk="0" fontAlgn="base" hangingPunct="0">
              <a:spcBef>
                <a:spcPct val="0"/>
              </a:spcBef>
              <a:spcAft>
                <a:spcPct val="0"/>
              </a:spcAft>
              <a:defRPr sz="2800" b="1">
                <a:solidFill>
                  <a:srgbClr val="000066"/>
                </a:solidFill>
                <a:latin typeface="Arial" charset="0"/>
              </a:defRPr>
            </a:lvl4pPr>
            <a:lvl5pPr algn="ctr" rtl="0" eaLnBrk="0" fontAlgn="base" hangingPunct="0">
              <a:spcBef>
                <a:spcPct val="0"/>
              </a:spcBef>
              <a:spcAft>
                <a:spcPct val="0"/>
              </a:spcAft>
              <a:defRPr sz="2800" b="1">
                <a:solidFill>
                  <a:srgbClr val="000066"/>
                </a:solidFill>
                <a:latin typeface="Arial" charset="0"/>
              </a:defRPr>
            </a:lvl5pPr>
            <a:lvl6pPr marL="457200" algn="ctr" rtl="0" fontAlgn="base">
              <a:spcBef>
                <a:spcPct val="0"/>
              </a:spcBef>
              <a:spcAft>
                <a:spcPct val="0"/>
              </a:spcAft>
              <a:defRPr sz="2800" b="1">
                <a:solidFill>
                  <a:srgbClr val="000066"/>
                </a:solidFill>
                <a:latin typeface="Arial" charset="0"/>
              </a:defRPr>
            </a:lvl6pPr>
            <a:lvl7pPr marL="914400" algn="ctr" rtl="0" fontAlgn="base">
              <a:spcBef>
                <a:spcPct val="0"/>
              </a:spcBef>
              <a:spcAft>
                <a:spcPct val="0"/>
              </a:spcAft>
              <a:defRPr sz="2800" b="1">
                <a:solidFill>
                  <a:srgbClr val="000066"/>
                </a:solidFill>
                <a:latin typeface="Arial" charset="0"/>
              </a:defRPr>
            </a:lvl7pPr>
            <a:lvl8pPr marL="1371600" algn="ctr" rtl="0" fontAlgn="base">
              <a:spcBef>
                <a:spcPct val="0"/>
              </a:spcBef>
              <a:spcAft>
                <a:spcPct val="0"/>
              </a:spcAft>
              <a:defRPr sz="2800" b="1">
                <a:solidFill>
                  <a:srgbClr val="000066"/>
                </a:solidFill>
                <a:latin typeface="Arial" charset="0"/>
              </a:defRPr>
            </a:lvl8pPr>
            <a:lvl9pPr marL="1828800" algn="ctr" rtl="0" fontAlgn="base">
              <a:spcBef>
                <a:spcPct val="0"/>
              </a:spcBef>
              <a:spcAft>
                <a:spcPct val="0"/>
              </a:spcAft>
              <a:defRPr sz="2800" b="1">
                <a:solidFill>
                  <a:srgbClr val="000066"/>
                </a:solidFill>
                <a:latin typeface="Arial" charset="0"/>
              </a:defRPr>
            </a:lvl9pPr>
          </a:lstStyle>
          <a:p>
            <a:r>
              <a:rPr lang="es-ES_tradnl" sz="800" dirty="0" smtClean="0"/>
              <a:t>PROTECCIÓN · SERVICIO · INTEGRIDAD</a:t>
            </a:r>
          </a:p>
        </p:txBody>
      </p:sp>
    </p:spTree>
    <p:extLst>
      <p:ext uri="{BB962C8B-B14F-4D97-AF65-F5344CB8AC3E}">
        <p14:creationId xmlns:p14="http://schemas.microsoft.com/office/powerpoint/2010/main" val="2430511563"/>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_se_eng">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3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7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2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2853</TotalTime>
  <Words>859</Words>
  <Application>Microsoft Office PowerPoint</Application>
  <PresentationFormat>On-screen Show (4:3)</PresentationFormat>
  <Paragraphs>151</Paragraphs>
  <Slides>10</Slides>
  <Notes>10</Notes>
  <HiddenSlides>0</HiddenSlides>
  <MMClips>0</MMClips>
  <ScaleCrop>false</ScaleCrop>
  <HeadingPairs>
    <vt:vector size="4" baseType="variant">
      <vt:variant>
        <vt:lpstr>Theme</vt:lpstr>
      </vt:variant>
      <vt:variant>
        <vt:i4>8</vt:i4>
      </vt:variant>
      <vt:variant>
        <vt:lpstr>Slide Titles</vt:lpstr>
      </vt:variant>
      <vt:variant>
        <vt:i4>10</vt:i4>
      </vt:variant>
    </vt:vector>
  </HeadingPairs>
  <TitlesOfParts>
    <vt:vector size="18" baseType="lpstr">
      <vt:lpstr>ppt_se_eng</vt:lpstr>
      <vt:lpstr>1_Default Design</vt:lpstr>
      <vt:lpstr>4_Default Design</vt:lpstr>
      <vt:lpstr>13_Default Design</vt:lpstr>
      <vt:lpstr>6_Default Design</vt:lpstr>
      <vt:lpstr>5_Default Design</vt:lpstr>
      <vt:lpstr>7_Default Design</vt:lpstr>
      <vt:lpstr>2_Default Design</vt:lpstr>
      <vt:lpstr>Tendencias de migración irregular  Red de Funcionarios de Enlace para el Combate al Tráfico Ilícito de Migrantes y la Trata de Personas   Conferencia Regional sobre Migración Managua, Nicaragua 24-25 de noviembre de 2014</vt:lpstr>
      <vt:lpstr>Operaciones de la Agencia de Servicios Fronterizos de Canadá (ASFC)</vt:lpstr>
      <vt:lpstr>Migración irregular: solicitudes de la condición de refugiado en Canadá</vt:lpstr>
      <vt:lpstr>MIGRACIÓN IRREGULAR:  PRINCIPALES PAÍSES DE ORIGEN DE PERSONAS QUE PRESENTARON SOLICITUDES DE LA CONDICIÓN DE REFUGIADO EN CANADÁ   </vt:lpstr>
      <vt:lpstr>Llegadas de personas sin documentos apropiados, por país de ciudadanía, 2013  por aire, tierra y mar</vt:lpstr>
      <vt:lpstr>Movimiento de iraníes</vt:lpstr>
      <vt:lpstr>Movimiento de migrantes de Albania y Kosovo  </vt:lpstr>
      <vt:lpstr>Movimiento de ciudadanos de Georgia </vt:lpstr>
      <vt:lpstr>Movimiento de ciudadanos cubanos</vt:lpstr>
      <vt:lpstr>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CIC</dc:creator>
  <cp:lastModifiedBy>RODAS Renán</cp:lastModifiedBy>
  <cp:revision>202</cp:revision>
  <cp:lastPrinted>2014-11-14T18:01:18Z</cp:lastPrinted>
  <dcterms:created xsi:type="dcterms:W3CDTF">2013-04-17T15:18:38Z</dcterms:created>
  <dcterms:modified xsi:type="dcterms:W3CDTF">2014-11-25T20:43:10Z</dcterms:modified>
</cp:coreProperties>
</file>