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5"/>
  </p:sldMasterIdLst>
  <p:notesMasterIdLst>
    <p:notesMasterId r:id="rId34"/>
  </p:notesMasterIdLst>
  <p:sldIdLst>
    <p:sldId id="289" r:id="rId6"/>
    <p:sldId id="314" r:id="rId7"/>
    <p:sldId id="319" r:id="rId8"/>
    <p:sldId id="313" r:id="rId9"/>
    <p:sldId id="321" r:id="rId10"/>
    <p:sldId id="322" r:id="rId11"/>
    <p:sldId id="316" r:id="rId12"/>
    <p:sldId id="339" r:id="rId13"/>
    <p:sldId id="342" r:id="rId14"/>
    <p:sldId id="315" r:id="rId15"/>
    <p:sldId id="320" r:id="rId16"/>
    <p:sldId id="324" r:id="rId17"/>
    <p:sldId id="309" r:id="rId18"/>
    <p:sldId id="325" r:id="rId19"/>
    <p:sldId id="327" r:id="rId20"/>
    <p:sldId id="328" r:id="rId21"/>
    <p:sldId id="329" r:id="rId22"/>
    <p:sldId id="330" r:id="rId23"/>
    <p:sldId id="298" r:id="rId24"/>
    <p:sldId id="335" r:id="rId25"/>
    <p:sldId id="336" r:id="rId26"/>
    <p:sldId id="337" r:id="rId27"/>
    <p:sldId id="334" r:id="rId28"/>
    <p:sldId id="308" r:id="rId29"/>
    <p:sldId id="331" r:id="rId30"/>
    <p:sldId id="332" r:id="rId31"/>
    <p:sldId id="333" r:id="rId32"/>
    <p:sldId id="33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VIANO Nicola" initials="GN" lastIdx="0" clrIdx="0">
    <p:extLst>
      <p:ext uri="{19B8F6BF-5375-455C-9EA6-DF929625EA0E}">
        <p15:presenceInfo xmlns:p15="http://schemas.microsoft.com/office/powerpoint/2012/main" xmlns="" userId="S-1-5-21-4064896599-1321994828-1977553258-334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0771" autoAdjust="0"/>
  </p:normalViewPr>
  <p:slideViewPr>
    <p:cSldViewPr snapToGrid="0" snapToObjects="1">
      <p:cViewPr varScale="1">
        <p:scale>
          <a:sx n="54" d="100"/>
          <a:sy n="54" d="100"/>
        </p:scale>
        <p:origin x="-21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slide" Target="slides/slide28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commentAuthors" Target="commentAuthor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F1BCA-354C-4A52-9742-69EDA542854F}" type="doc">
      <dgm:prSet loTypeId="urn:microsoft.com/office/officeart/2005/8/layout/target3" loCatId="relationship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61034126-BAE2-4F28-BF6E-10D25FE5CC2A}">
      <dgm:prSet phldrT="[Text]"/>
      <dgm:spPr/>
      <dgm:t>
        <a:bodyPr/>
        <a:lstStyle/>
        <a:p>
          <a:r>
            <a:rPr lang="es-ES_tradnl" noProof="0" dirty="0" smtClean="0">
              <a:solidFill>
                <a:srgbClr val="000099"/>
              </a:solidFill>
            </a:rPr>
            <a:t>Intervención estructural</a:t>
          </a:r>
          <a:endParaRPr lang="es-ES_tradnl" noProof="0" dirty="0">
            <a:solidFill>
              <a:srgbClr val="000099"/>
            </a:solidFill>
          </a:endParaRPr>
        </a:p>
      </dgm:t>
    </dgm:pt>
    <dgm:pt modelId="{7BB13A73-11FB-450B-A2E1-877A01CC9D2D}" type="parTrans" cxnId="{046EDDD9-9F79-4460-B02C-9C28CBDB7A18}">
      <dgm:prSet/>
      <dgm:spPr/>
      <dgm:t>
        <a:bodyPr/>
        <a:lstStyle/>
        <a:p>
          <a:endParaRPr lang="en-US"/>
        </a:p>
      </dgm:t>
    </dgm:pt>
    <dgm:pt modelId="{19EECF74-14C1-4AD8-8A1F-5FB8D1CF4611}" type="sibTrans" cxnId="{046EDDD9-9F79-4460-B02C-9C28CBDB7A18}">
      <dgm:prSet/>
      <dgm:spPr/>
      <dgm:t>
        <a:bodyPr/>
        <a:lstStyle/>
        <a:p>
          <a:endParaRPr lang="en-US"/>
        </a:p>
      </dgm:t>
    </dgm:pt>
    <dgm:pt modelId="{D0240F6C-DFB4-455A-994E-287D8DA9AF1B}">
      <dgm:prSet phldrT="[Text]"/>
      <dgm:spPr/>
      <dgm:t>
        <a:bodyPr/>
        <a:lstStyle/>
        <a:p>
          <a:endParaRPr lang="en-US" dirty="0"/>
        </a:p>
      </dgm:t>
    </dgm:pt>
    <dgm:pt modelId="{84086F4B-0262-4468-8720-E012C8B34346}" type="parTrans" cxnId="{33A8F19A-10BA-4DAD-BD21-5864F68AAEDA}">
      <dgm:prSet/>
      <dgm:spPr/>
      <dgm:t>
        <a:bodyPr/>
        <a:lstStyle/>
        <a:p>
          <a:endParaRPr lang="en-US"/>
        </a:p>
      </dgm:t>
    </dgm:pt>
    <dgm:pt modelId="{48014363-51A0-4B89-A6D1-A789D21352CC}" type="sibTrans" cxnId="{33A8F19A-10BA-4DAD-BD21-5864F68AAEDA}">
      <dgm:prSet/>
      <dgm:spPr/>
      <dgm:t>
        <a:bodyPr/>
        <a:lstStyle/>
        <a:p>
          <a:endParaRPr lang="en-US"/>
        </a:p>
      </dgm:t>
    </dgm:pt>
    <dgm:pt modelId="{4C99B6C7-A890-45C1-998E-6DD4EFDEDC98}">
      <dgm:prSet phldrT="[Text]"/>
      <dgm:spPr/>
      <dgm:t>
        <a:bodyPr/>
        <a:lstStyle/>
        <a:p>
          <a:r>
            <a:rPr lang="en-US" dirty="0" err="1" smtClean="0">
              <a:solidFill>
                <a:srgbClr val="000099"/>
              </a:solidFill>
            </a:rPr>
            <a:t>Iniciativas</a:t>
          </a:r>
          <a:r>
            <a:rPr lang="en-US" dirty="0" smtClean="0">
              <a:solidFill>
                <a:srgbClr val="000099"/>
              </a:solidFill>
            </a:rPr>
            <a:t> </a:t>
          </a:r>
          <a:r>
            <a:rPr lang="en-US" dirty="0" err="1" smtClean="0">
              <a:solidFill>
                <a:srgbClr val="000099"/>
              </a:solidFill>
            </a:rPr>
            <a:t>comunales</a:t>
          </a:r>
          <a:endParaRPr lang="en-US" dirty="0">
            <a:solidFill>
              <a:srgbClr val="000099"/>
            </a:solidFill>
          </a:endParaRPr>
        </a:p>
      </dgm:t>
    </dgm:pt>
    <dgm:pt modelId="{EF15AB7D-5D46-4363-8708-B9B3D6A55D2C}" type="parTrans" cxnId="{0AFFF507-021C-486E-89B9-5B22094E95A5}">
      <dgm:prSet/>
      <dgm:spPr/>
      <dgm:t>
        <a:bodyPr/>
        <a:lstStyle/>
        <a:p>
          <a:endParaRPr lang="en-US"/>
        </a:p>
      </dgm:t>
    </dgm:pt>
    <dgm:pt modelId="{B9790C03-71BE-4D57-A5B7-8413FC126E58}" type="sibTrans" cxnId="{0AFFF507-021C-486E-89B9-5B22094E95A5}">
      <dgm:prSet/>
      <dgm:spPr/>
      <dgm:t>
        <a:bodyPr/>
        <a:lstStyle/>
        <a:p>
          <a:endParaRPr lang="en-US"/>
        </a:p>
      </dgm:t>
    </dgm:pt>
    <dgm:pt modelId="{9548F934-1934-47D3-AED2-6003433BB29C}">
      <dgm:prSet phldrT="[Text]"/>
      <dgm:spPr/>
      <dgm:t>
        <a:bodyPr/>
        <a:lstStyle/>
        <a:p>
          <a:r>
            <a:rPr lang="en-US" dirty="0" err="1" smtClean="0">
              <a:solidFill>
                <a:srgbClr val="000099"/>
              </a:solidFill>
            </a:rPr>
            <a:t>Apoyo</a:t>
          </a:r>
          <a:r>
            <a:rPr lang="en-US" dirty="0" smtClean="0">
              <a:solidFill>
                <a:srgbClr val="000099"/>
              </a:solidFill>
            </a:rPr>
            <a:t> Individual</a:t>
          </a:r>
          <a:endParaRPr lang="en-US" dirty="0"/>
        </a:p>
      </dgm:t>
    </dgm:pt>
    <dgm:pt modelId="{3326260D-3EEF-40EE-A4C7-DF79EE9129FE}" type="parTrans" cxnId="{D774DFD0-96B5-4A6B-96EB-1F80D22B8BE7}">
      <dgm:prSet/>
      <dgm:spPr/>
      <dgm:t>
        <a:bodyPr/>
        <a:lstStyle/>
        <a:p>
          <a:endParaRPr lang="en-US"/>
        </a:p>
      </dgm:t>
    </dgm:pt>
    <dgm:pt modelId="{0B210A45-F3AB-40DE-9FDC-F03AE12454A0}" type="sibTrans" cxnId="{D774DFD0-96B5-4A6B-96EB-1F80D22B8BE7}">
      <dgm:prSet/>
      <dgm:spPr/>
      <dgm:t>
        <a:bodyPr/>
        <a:lstStyle/>
        <a:p>
          <a:endParaRPr lang="en-US"/>
        </a:p>
      </dgm:t>
    </dgm:pt>
    <dgm:pt modelId="{BF53F030-E110-403F-BA19-A2F864C86717}" type="pres">
      <dgm:prSet presAssocID="{1C0F1BCA-354C-4A52-9742-69EDA542854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E36369-7BAC-44AA-BCC2-87DA1F7D0063}" type="pres">
      <dgm:prSet presAssocID="{61034126-BAE2-4F28-BF6E-10D25FE5CC2A}" presName="circle1" presStyleLbl="node1" presStyleIdx="0" presStyleCnt="3"/>
      <dgm:spPr/>
    </dgm:pt>
    <dgm:pt modelId="{81454FE9-C41B-4262-991B-526149A75EB8}" type="pres">
      <dgm:prSet presAssocID="{61034126-BAE2-4F28-BF6E-10D25FE5CC2A}" presName="space" presStyleCnt="0"/>
      <dgm:spPr/>
    </dgm:pt>
    <dgm:pt modelId="{DEF0428B-910C-4251-BF08-EE4A2F657510}" type="pres">
      <dgm:prSet presAssocID="{61034126-BAE2-4F28-BF6E-10D25FE5CC2A}" presName="rect1" presStyleLbl="alignAcc1" presStyleIdx="0" presStyleCnt="3" custLinFactNeighborX="0" custLinFactNeighborY="6172"/>
      <dgm:spPr/>
      <dgm:t>
        <a:bodyPr/>
        <a:lstStyle/>
        <a:p>
          <a:endParaRPr lang="en-US"/>
        </a:p>
      </dgm:t>
    </dgm:pt>
    <dgm:pt modelId="{ECE14296-6C31-4A0D-8E25-D202B430463E}" type="pres">
      <dgm:prSet presAssocID="{4C99B6C7-A890-45C1-998E-6DD4EFDEDC98}" presName="vertSpace2" presStyleLbl="node1" presStyleIdx="0" presStyleCnt="3"/>
      <dgm:spPr/>
    </dgm:pt>
    <dgm:pt modelId="{D46BA976-91BB-43E2-A36E-39D3F9BB8AC0}" type="pres">
      <dgm:prSet presAssocID="{4C99B6C7-A890-45C1-998E-6DD4EFDEDC98}" presName="circle2" presStyleLbl="node1" presStyleIdx="1" presStyleCnt="3"/>
      <dgm:spPr/>
    </dgm:pt>
    <dgm:pt modelId="{EF8C2EFE-5BBC-4DA0-A5BA-FCB8C2D29728}" type="pres">
      <dgm:prSet presAssocID="{4C99B6C7-A890-45C1-998E-6DD4EFDEDC98}" presName="rect2" presStyleLbl="alignAcc1" presStyleIdx="1" presStyleCnt="3" custLinFactNeighborX="0" custLinFactNeighborY="-1169"/>
      <dgm:spPr/>
      <dgm:t>
        <a:bodyPr/>
        <a:lstStyle/>
        <a:p>
          <a:endParaRPr lang="en-US"/>
        </a:p>
      </dgm:t>
    </dgm:pt>
    <dgm:pt modelId="{C5CF57E6-68E3-40AB-B603-C3DE7527B9E9}" type="pres">
      <dgm:prSet presAssocID="{9548F934-1934-47D3-AED2-6003433BB29C}" presName="vertSpace3" presStyleLbl="node1" presStyleIdx="1" presStyleCnt="3"/>
      <dgm:spPr/>
    </dgm:pt>
    <dgm:pt modelId="{FD9BD20C-9D7E-4E8F-890D-934DF6F807B5}" type="pres">
      <dgm:prSet presAssocID="{9548F934-1934-47D3-AED2-6003433BB29C}" presName="circle3" presStyleLbl="node1" presStyleIdx="2" presStyleCnt="3"/>
      <dgm:spPr/>
    </dgm:pt>
    <dgm:pt modelId="{F2C84005-EF8C-4A9F-A0FF-396A0C49939C}" type="pres">
      <dgm:prSet presAssocID="{9548F934-1934-47D3-AED2-6003433BB29C}" presName="rect3" presStyleLbl="alignAcc1" presStyleIdx="2" presStyleCnt="3" custLinFactNeighborX="0" custLinFactNeighborY="-2533"/>
      <dgm:spPr/>
      <dgm:t>
        <a:bodyPr/>
        <a:lstStyle/>
        <a:p>
          <a:endParaRPr lang="en-US"/>
        </a:p>
      </dgm:t>
    </dgm:pt>
    <dgm:pt modelId="{56E649FD-E627-4990-87F0-346CD71D0874}" type="pres">
      <dgm:prSet presAssocID="{61034126-BAE2-4F28-BF6E-10D25FE5CC2A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C0594-E310-4E20-81E7-87458FEE64DE}" type="pres">
      <dgm:prSet presAssocID="{61034126-BAE2-4F28-BF6E-10D25FE5CC2A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A507B4-708B-49CA-8B81-5E869C5B7464}" type="pres">
      <dgm:prSet presAssocID="{4C99B6C7-A890-45C1-998E-6DD4EFDEDC98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98FD8-E0CA-47FE-BB62-08D9ED6EB6A2}" type="pres">
      <dgm:prSet presAssocID="{4C99B6C7-A890-45C1-998E-6DD4EFDEDC98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326B86-A9F0-4A47-9FEE-83654F6481D2}" type="pres">
      <dgm:prSet presAssocID="{9548F934-1934-47D3-AED2-6003433BB29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CA9006-04D4-4A36-8035-BFB873192074}" type="pres">
      <dgm:prSet presAssocID="{9548F934-1934-47D3-AED2-6003433BB29C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E1A0EB-90AA-4BBA-A24A-0EFFDE83E1C6}" type="presOf" srcId="{1C0F1BCA-354C-4A52-9742-69EDA542854F}" destId="{BF53F030-E110-403F-BA19-A2F864C86717}" srcOrd="0" destOrd="0" presId="urn:microsoft.com/office/officeart/2005/8/layout/target3"/>
    <dgm:cxn modelId="{065C89B2-BF65-482D-BBAC-D9FDB8228102}" type="presOf" srcId="{9548F934-1934-47D3-AED2-6003433BB29C}" destId="{57326B86-A9F0-4A47-9FEE-83654F6481D2}" srcOrd="1" destOrd="0" presId="urn:microsoft.com/office/officeart/2005/8/layout/target3"/>
    <dgm:cxn modelId="{D774DFD0-96B5-4A6B-96EB-1F80D22B8BE7}" srcId="{1C0F1BCA-354C-4A52-9742-69EDA542854F}" destId="{9548F934-1934-47D3-AED2-6003433BB29C}" srcOrd="2" destOrd="0" parTransId="{3326260D-3EEF-40EE-A4C7-DF79EE9129FE}" sibTransId="{0B210A45-F3AB-40DE-9FDC-F03AE12454A0}"/>
    <dgm:cxn modelId="{046EDDD9-9F79-4460-B02C-9C28CBDB7A18}" srcId="{1C0F1BCA-354C-4A52-9742-69EDA542854F}" destId="{61034126-BAE2-4F28-BF6E-10D25FE5CC2A}" srcOrd="0" destOrd="0" parTransId="{7BB13A73-11FB-450B-A2E1-877A01CC9D2D}" sibTransId="{19EECF74-14C1-4AD8-8A1F-5FB8D1CF4611}"/>
    <dgm:cxn modelId="{25DF7804-1A2B-49FA-9FD4-0D6F42933D33}" type="presOf" srcId="{D0240F6C-DFB4-455A-994E-287D8DA9AF1B}" destId="{EECC0594-E310-4E20-81E7-87458FEE64DE}" srcOrd="0" destOrd="0" presId="urn:microsoft.com/office/officeart/2005/8/layout/target3"/>
    <dgm:cxn modelId="{2DA2E209-C01C-4FDB-891F-97587D6DEF50}" type="presOf" srcId="{9548F934-1934-47D3-AED2-6003433BB29C}" destId="{F2C84005-EF8C-4A9F-A0FF-396A0C49939C}" srcOrd="0" destOrd="0" presId="urn:microsoft.com/office/officeart/2005/8/layout/target3"/>
    <dgm:cxn modelId="{33A8F19A-10BA-4DAD-BD21-5864F68AAEDA}" srcId="{61034126-BAE2-4F28-BF6E-10D25FE5CC2A}" destId="{D0240F6C-DFB4-455A-994E-287D8DA9AF1B}" srcOrd="0" destOrd="0" parTransId="{84086F4B-0262-4468-8720-E012C8B34346}" sibTransId="{48014363-51A0-4B89-A6D1-A789D21352CC}"/>
    <dgm:cxn modelId="{5660DC25-AC18-4171-B155-360F3349CCDC}" type="presOf" srcId="{61034126-BAE2-4F28-BF6E-10D25FE5CC2A}" destId="{DEF0428B-910C-4251-BF08-EE4A2F657510}" srcOrd="0" destOrd="0" presId="urn:microsoft.com/office/officeart/2005/8/layout/target3"/>
    <dgm:cxn modelId="{0AFFF507-021C-486E-89B9-5B22094E95A5}" srcId="{1C0F1BCA-354C-4A52-9742-69EDA542854F}" destId="{4C99B6C7-A890-45C1-998E-6DD4EFDEDC98}" srcOrd="1" destOrd="0" parTransId="{EF15AB7D-5D46-4363-8708-B9B3D6A55D2C}" sibTransId="{B9790C03-71BE-4D57-A5B7-8413FC126E58}"/>
    <dgm:cxn modelId="{88DED259-BC7F-40DE-B2BA-C827EF875256}" type="presOf" srcId="{61034126-BAE2-4F28-BF6E-10D25FE5CC2A}" destId="{56E649FD-E627-4990-87F0-346CD71D0874}" srcOrd="1" destOrd="0" presId="urn:microsoft.com/office/officeart/2005/8/layout/target3"/>
    <dgm:cxn modelId="{1277DA63-C5E9-4F84-A761-1BD2FAF92A66}" type="presOf" srcId="{4C99B6C7-A890-45C1-998E-6DD4EFDEDC98}" destId="{CAA507B4-708B-49CA-8B81-5E869C5B7464}" srcOrd="1" destOrd="0" presId="urn:microsoft.com/office/officeart/2005/8/layout/target3"/>
    <dgm:cxn modelId="{7B8D8D34-3306-4CDC-93AE-D7B0370042EA}" type="presOf" srcId="{4C99B6C7-A890-45C1-998E-6DD4EFDEDC98}" destId="{EF8C2EFE-5BBC-4DA0-A5BA-FCB8C2D29728}" srcOrd="0" destOrd="0" presId="urn:microsoft.com/office/officeart/2005/8/layout/target3"/>
    <dgm:cxn modelId="{2C66E20B-F7D7-4102-AEFF-B45A4878F46E}" type="presParOf" srcId="{BF53F030-E110-403F-BA19-A2F864C86717}" destId="{B7E36369-7BAC-44AA-BCC2-87DA1F7D0063}" srcOrd="0" destOrd="0" presId="urn:microsoft.com/office/officeart/2005/8/layout/target3"/>
    <dgm:cxn modelId="{D0E53C06-A42D-4750-8658-654738184046}" type="presParOf" srcId="{BF53F030-E110-403F-BA19-A2F864C86717}" destId="{81454FE9-C41B-4262-991B-526149A75EB8}" srcOrd="1" destOrd="0" presId="urn:microsoft.com/office/officeart/2005/8/layout/target3"/>
    <dgm:cxn modelId="{E97174C8-337E-471D-909D-8DF147497668}" type="presParOf" srcId="{BF53F030-E110-403F-BA19-A2F864C86717}" destId="{DEF0428B-910C-4251-BF08-EE4A2F657510}" srcOrd="2" destOrd="0" presId="urn:microsoft.com/office/officeart/2005/8/layout/target3"/>
    <dgm:cxn modelId="{8D6B9321-8BB1-4B99-B721-D315F91DBE51}" type="presParOf" srcId="{BF53F030-E110-403F-BA19-A2F864C86717}" destId="{ECE14296-6C31-4A0D-8E25-D202B430463E}" srcOrd="3" destOrd="0" presId="urn:microsoft.com/office/officeart/2005/8/layout/target3"/>
    <dgm:cxn modelId="{B2624781-4817-4014-947C-BEAE8C9D76A9}" type="presParOf" srcId="{BF53F030-E110-403F-BA19-A2F864C86717}" destId="{D46BA976-91BB-43E2-A36E-39D3F9BB8AC0}" srcOrd="4" destOrd="0" presId="urn:microsoft.com/office/officeart/2005/8/layout/target3"/>
    <dgm:cxn modelId="{5540E535-A302-4C8D-AC3B-A08572CEA686}" type="presParOf" srcId="{BF53F030-E110-403F-BA19-A2F864C86717}" destId="{EF8C2EFE-5BBC-4DA0-A5BA-FCB8C2D29728}" srcOrd="5" destOrd="0" presId="urn:microsoft.com/office/officeart/2005/8/layout/target3"/>
    <dgm:cxn modelId="{854FB6C7-7B97-4010-B37A-14C106BA04F3}" type="presParOf" srcId="{BF53F030-E110-403F-BA19-A2F864C86717}" destId="{C5CF57E6-68E3-40AB-B603-C3DE7527B9E9}" srcOrd="6" destOrd="0" presId="urn:microsoft.com/office/officeart/2005/8/layout/target3"/>
    <dgm:cxn modelId="{033141DC-2621-43E8-9FBC-8AAACF93046B}" type="presParOf" srcId="{BF53F030-E110-403F-BA19-A2F864C86717}" destId="{FD9BD20C-9D7E-4E8F-890D-934DF6F807B5}" srcOrd="7" destOrd="0" presId="urn:microsoft.com/office/officeart/2005/8/layout/target3"/>
    <dgm:cxn modelId="{92910B24-DF81-40F6-BCD3-01B1CCFFFA35}" type="presParOf" srcId="{BF53F030-E110-403F-BA19-A2F864C86717}" destId="{F2C84005-EF8C-4A9F-A0FF-396A0C49939C}" srcOrd="8" destOrd="0" presId="urn:microsoft.com/office/officeart/2005/8/layout/target3"/>
    <dgm:cxn modelId="{F92F816D-2BFA-4742-B8B3-D7AC8D87D565}" type="presParOf" srcId="{BF53F030-E110-403F-BA19-A2F864C86717}" destId="{56E649FD-E627-4990-87F0-346CD71D0874}" srcOrd="9" destOrd="0" presId="urn:microsoft.com/office/officeart/2005/8/layout/target3"/>
    <dgm:cxn modelId="{242FD5A7-A95D-44B3-8EE0-0EBE8BFF871C}" type="presParOf" srcId="{BF53F030-E110-403F-BA19-A2F864C86717}" destId="{EECC0594-E310-4E20-81E7-87458FEE64DE}" srcOrd="10" destOrd="0" presId="urn:microsoft.com/office/officeart/2005/8/layout/target3"/>
    <dgm:cxn modelId="{B957205F-8815-4140-A91C-7D3FA932F4C1}" type="presParOf" srcId="{BF53F030-E110-403F-BA19-A2F864C86717}" destId="{CAA507B4-708B-49CA-8B81-5E869C5B7464}" srcOrd="11" destOrd="0" presId="urn:microsoft.com/office/officeart/2005/8/layout/target3"/>
    <dgm:cxn modelId="{C8AF9BE3-8E08-4E14-95BB-D266957753AC}" type="presParOf" srcId="{BF53F030-E110-403F-BA19-A2F864C86717}" destId="{2AE98FD8-E0CA-47FE-BB62-08D9ED6EB6A2}" srcOrd="12" destOrd="0" presId="urn:microsoft.com/office/officeart/2005/8/layout/target3"/>
    <dgm:cxn modelId="{AA38BA50-2F70-470B-87DE-D4C426E52731}" type="presParOf" srcId="{BF53F030-E110-403F-BA19-A2F864C86717}" destId="{57326B86-A9F0-4A47-9FEE-83654F6481D2}" srcOrd="13" destOrd="0" presId="urn:microsoft.com/office/officeart/2005/8/layout/target3"/>
    <dgm:cxn modelId="{213B9A53-D005-43DD-8A4E-AD047E39B214}" type="presParOf" srcId="{BF53F030-E110-403F-BA19-A2F864C86717}" destId="{35CA9006-04D4-4A36-8035-BFB87319207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36369-7BAC-44AA-BCC2-87DA1F7D0063}">
      <dsp:nvSpPr>
        <dsp:cNvPr id="0" name=""/>
        <dsp:cNvSpPr/>
      </dsp:nvSpPr>
      <dsp:spPr>
        <a:xfrm>
          <a:off x="0" y="0"/>
          <a:ext cx="4418263" cy="44182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F0428B-910C-4251-BF08-EE4A2F657510}">
      <dsp:nvSpPr>
        <dsp:cNvPr id="0" name=""/>
        <dsp:cNvSpPr/>
      </dsp:nvSpPr>
      <dsp:spPr>
        <a:xfrm>
          <a:off x="2209131" y="0"/>
          <a:ext cx="5667541" cy="44182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700" kern="1200" noProof="0" dirty="0" smtClean="0">
              <a:solidFill>
                <a:srgbClr val="000099"/>
              </a:solidFill>
            </a:rPr>
            <a:t>Intervención estructural</a:t>
          </a:r>
          <a:endParaRPr lang="es-ES_tradnl" sz="3700" kern="1200" noProof="0" dirty="0">
            <a:solidFill>
              <a:srgbClr val="000099"/>
            </a:solidFill>
          </a:endParaRPr>
        </a:p>
      </dsp:txBody>
      <dsp:txXfrm>
        <a:off x="2209131" y="0"/>
        <a:ext cx="2833770" cy="1325481"/>
      </dsp:txXfrm>
    </dsp:sp>
    <dsp:sp modelId="{D46BA976-91BB-43E2-A36E-39D3F9BB8AC0}">
      <dsp:nvSpPr>
        <dsp:cNvPr id="0" name=""/>
        <dsp:cNvSpPr/>
      </dsp:nvSpPr>
      <dsp:spPr>
        <a:xfrm>
          <a:off x="773197" y="1325481"/>
          <a:ext cx="2871868" cy="287186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-338469"/>
                <a:satOff val="2798"/>
                <a:lumOff val="3170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338469"/>
                <a:satOff val="2798"/>
                <a:lumOff val="3170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8C2EFE-5BBC-4DA0-A5BA-FCB8C2D29728}">
      <dsp:nvSpPr>
        <dsp:cNvPr id="0" name=""/>
        <dsp:cNvSpPr/>
      </dsp:nvSpPr>
      <dsp:spPr>
        <a:xfrm>
          <a:off x="2209131" y="1291909"/>
          <a:ext cx="5667541" cy="2871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-338469"/>
              <a:satOff val="2798"/>
              <a:lumOff val="3170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 smtClean="0">
              <a:solidFill>
                <a:srgbClr val="000099"/>
              </a:solidFill>
            </a:rPr>
            <a:t>Iniciativas</a:t>
          </a:r>
          <a:r>
            <a:rPr lang="en-US" sz="3700" kern="1200" dirty="0" smtClean="0">
              <a:solidFill>
                <a:srgbClr val="000099"/>
              </a:solidFill>
            </a:rPr>
            <a:t> </a:t>
          </a:r>
          <a:r>
            <a:rPr lang="en-US" sz="3700" kern="1200" dirty="0" err="1" smtClean="0">
              <a:solidFill>
                <a:srgbClr val="000099"/>
              </a:solidFill>
            </a:rPr>
            <a:t>comunales</a:t>
          </a:r>
          <a:endParaRPr lang="en-US" sz="3700" kern="1200" dirty="0">
            <a:solidFill>
              <a:srgbClr val="000099"/>
            </a:solidFill>
          </a:endParaRPr>
        </a:p>
      </dsp:txBody>
      <dsp:txXfrm>
        <a:off x="2209131" y="1291909"/>
        <a:ext cx="2833770" cy="1325477"/>
      </dsp:txXfrm>
    </dsp:sp>
    <dsp:sp modelId="{FD9BD20C-9D7E-4E8F-890D-934DF6F807B5}">
      <dsp:nvSpPr>
        <dsp:cNvPr id="0" name=""/>
        <dsp:cNvSpPr/>
      </dsp:nvSpPr>
      <dsp:spPr>
        <a:xfrm>
          <a:off x="1546392" y="2650959"/>
          <a:ext cx="1325477" cy="132547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-338469"/>
                <a:satOff val="2798"/>
                <a:lumOff val="3170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338469"/>
                <a:satOff val="2798"/>
                <a:lumOff val="3170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C84005-EF8C-4A9F-A0FF-396A0C49939C}">
      <dsp:nvSpPr>
        <dsp:cNvPr id="0" name=""/>
        <dsp:cNvSpPr/>
      </dsp:nvSpPr>
      <dsp:spPr>
        <a:xfrm>
          <a:off x="2209131" y="2617384"/>
          <a:ext cx="5667541" cy="13254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-338469"/>
              <a:satOff val="2798"/>
              <a:lumOff val="3170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 smtClean="0">
              <a:solidFill>
                <a:srgbClr val="000099"/>
              </a:solidFill>
            </a:rPr>
            <a:t>Apoyo</a:t>
          </a:r>
          <a:r>
            <a:rPr lang="en-US" sz="3700" kern="1200" dirty="0" smtClean="0">
              <a:solidFill>
                <a:srgbClr val="000099"/>
              </a:solidFill>
            </a:rPr>
            <a:t> Individual</a:t>
          </a:r>
          <a:endParaRPr lang="en-US" sz="3700" kern="1200" dirty="0"/>
        </a:p>
      </dsp:txBody>
      <dsp:txXfrm>
        <a:off x="2209131" y="2617384"/>
        <a:ext cx="2833770" cy="1325477"/>
      </dsp:txXfrm>
    </dsp:sp>
    <dsp:sp modelId="{EECC0594-E310-4E20-81E7-87458FEE64DE}">
      <dsp:nvSpPr>
        <dsp:cNvPr id="0" name=""/>
        <dsp:cNvSpPr/>
      </dsp:nvSpPr>
      <dsp:spPr>
        <a:xfrm>
          <a:off x="5042902" y="0"/>
          <a:ext cx="2833770" cy="1325481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285750" lvl="1" indent="-285750" algn="l" defTabSz="2711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6100" kern="1200" dirty="0"/>
        </a:p>
      </dsp:txBody>
      <dsp:txXfrm>
        <a:off x="5042902" y="0"/>
        <a:ext cx="2833770" cy="1325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B7D00-7EF5-489C-9263-D51C0E67F7A9}" type="datetimeFigureOut">
              <a:rPr lang="en-US" smtClean="0"/>
              <a:t>26/10/16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43569-E3EE-4575-9B0B-6E6EBCA42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38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43569-E3EE-4575-9B0B-6E6EBCA427D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72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43569-E3EE-4575-9B0B-6E6EBCA427D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910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06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72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3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02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05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72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93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18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4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90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08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F658-3195-0C4A-BA56-413C583805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26/10/16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0B323-3D85-5A41-97B7-C72BE5437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21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9107" y="1270212"/>
            <a:ext cx="8395230" cy="4852416"/>
          </a:xfrm>
        </p:spPr>
        <p:txBody>
          <a:bodyPr>
            <a:noAutofit/>
          </a:bodyPr>
          <a:lstStyle/>
          <a:p>
            <a:pPr>
              <a:tabLst>
                <a:tab pos="1997075" algn="l"/>
              </a:tabLst>
            </a:pPr>
            <a:r>
              <a:rPr lang="es-ES_tradnl" sz="5400" dirty="0" smtClean="0"/>
              <a:t>Reintegración: Enfoques Eficaces</a:t>
            </a:r>
            <a:br>
              <a:rPr lang="es-ES_tradnl" sz="5400" dirty="0" smtClean="0"/>
            </a:br>
            <a:r>
              <a:rPr lang="es-ES_tradnl" sz="4000" dirty="0" smtClean="0">
                <a:solidFill>
                  <a:srgbClr val="000099"/>
                </a:solidFill>
              </a:rPr>
              <a:t/>
            </a:r>
            <a:br>
              <a:rPr lang="es-ES_tradnl" sz="4000" dirty="0" smtClean="0">
                <a:solidFill>
                  <a:srgbClr val="000099"/>
                </a:solidFill>
              </a:rPr>
            </a:br>
            <a:r>
              <a:rPr lang="es-ES_tradnl" sz="3200" dirty="0" smtClean="0"/>
              <a:t>Taller sobre Reintegración</a:t>
            </a:r>
            <a:br>
              <a:rPr lang="es-ES_tradnl" sz="3200" dirty="0" smtClean="0"/>
            </a:br>
            <a:r>
              <a:rPr lang="es-ES_tradnl" sz="3200" dirty="0" smtClean="0"/>
              <a:t>Conferencia Regional sobre Migración</a:t>
            </a:r>
            <a:br>
              <a:rPr lang="es-ES_tradnl" sz="3200" dirty="0" smtClean="0"/>
            </a:br>
            <a:r>
              <a:rPr lang="es-ES_tradnl" sz="3200" dirty="0" smtClean="0"/>
              <a:t>Tegucigalpa, Honduras</a:t>
            </a:r>
            <a:br>
              <a:rPr lang="es-ES_tradnl" sz="3200" dirty="0" smtClean="0"/>
            </a:br>
            <a:r>
              <a:rPr lang="es-ES_tradnl" sz="3200" dirty="0" smtClean="0"/>
              <a:t>27 y 28 de Octubre, 2016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b="1" cap="all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990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973533" y="2422990"/>
            <a:ext cx="7274753" cy="1520478"/>
          </a:xfrm>
        </p:spPr>
        <p:txBody>
          <a:bodyPr>
            <a:noAutofit/>
          </a:bodyPr>
          <a:lstStyle/>
          <a:p>
            <a:r>
              <a:rPr lang="es-ES_tradnl" sz="4800" dirty="0" smtClean="0">
                <a:solidFill>
                  <a:schemeClr val="accent2"/>
                </a:solidFill>
              </a:rPr>
              <a:t>Retorno sostenible, reintegración sostenible? </a:t>
            </a:r>
            <a:endParaRPr lang="es-ES_tradnl" sz="4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275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936" y="1492599"/>
            <a:ext cx="78599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>
                <a:solidFill>
                  <a:srgbClr val="000099"/>
                </a:solidFill>
              </a:rPr>
              <a:t>Definición de reintegración:</a:t>
            </a:r>
          </a:p>
          <a:p>
            <a:endParaRPr lang="es-ES_tradnl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Reintegración es la re-incorporación de una personas dentro de un grupo o un proceso, por ejemplo una persona migrantes en su país de origen. </a:t>
            </a:r>
            <a:endParaRPr lang="es-ES_tradnl" sz="2400" dirty="0">
              <a:solidFill>
                <a:srgbClr val="000099"/>
              </a:solidFill>
            </a:endParaRP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141621" y="155643"/>
            <a:ext cx="7002379" cy="594814"/>
          </a:xfrm>
        </p:spPr>
        <p:txBody>
          <a:bodyPr>
            <a:noAutofit/>
          </a:bodyPr>
          <a:lstStyle/>
          <a:p>
            <a:pPr algn="r"/>
            <a:r>
              <a:rPr lang="es-ES_tradnl" sz="2800" dirty="0">
                <a:solidFill>
                  <a:schemeClr val="accent2"/>
                </a:solidFill>
              </a:rPr>
              <a:t>Retorno sostenible, reintegración sostenible? </a:t>
            </a:r>
            <a:r>
              <a:rPr lang="en-US" sz="2800" dirty="0" smtClean="0">
                <a:solidFill>
                  <a:schemeClr val="accent2"/>
                </a:solidFill>
              </a:rPr>
              <a:t>?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5032" y="4203032"/>
            <a:ext cx="69141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000" i="1" dirty="0" smtClean="0">
                <a:solidFill>
                  <a:srgbClr val="000099"/>
                </a:solidFill>
              </a:rPr>
              <a:t>Y como entendemos la sostenibilidad?</a:t>
            </a:r>
            <a:endParaRPr lang="es-ES_tradnl" sz="4000" i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540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1264" y="1139672"/>
            <a:ext cx="80596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sz="2000" dirty="0" smtClean="0">
                <a:solidFill>
                  <a:srgbClr val="000099"/>
                </a:solidFill>
              </a:rPr>
              <a:t>“La migración de retorno es sostenible para persona retornada si la situación a la que vuelven en relación a l la condición </a:t>
            </a:r>
            <a:r>
              <a:rPr lang="es-ES_tradnl" sz="2000" b="1" dirty="0" smtClean="0">
                <a:solidFill>
                  <a:srgbClr val="000099"/>
                </a:solidFill>
              </a:rPr>
              <a:t>socio-económica </a:t>
            </a:r>
            <a:r>
              <a:rPr lang="es-ES_tradnl" sz="2000" dirty="0" smtClean="0">
                <a:solidFill>
                  <a:srgbClr val="000099"/>
                </a:solidFill>
              </a:rPr>
              <a:t>o el temor de</a:t>
            </a:r>
            <a:r>
              <a:rPr lang="es-ES_tradnl" sz="2000" b="1" dirty="0" smtClean="0">
                <a:solidFill>
                  <a:srgbClr val="000099"/>
                </a:solidFill>
              </a:rPr>
              <a:t> violencia </a:t>
            </a:r>
            <a:r>
              <a:rPr lang="es-ES_tradnl" sz="2000" dirty="0" smtClean="0">
                <a:solidFill>
                  <a:srgbClr val="000099"/>
                </a:solidFill>
              </a:rPr>
              <a:t>y persecución </a:t>
            </a:r>
            <a:r>
              <a:rPr lang="es-ES_tradnl" sz="2000" b="1" dirty="0" smtClean="0">
                <a:solidFill>
                  <a:srgbClr val="000099"/>
                </a:solidFill>
              </a:rPr>
              <a:t>no es peor relativa a la población </a:t>
            </a:r>
            <a:r>
              <a:rPr lang="es-ES_tradnl" sz="2000" dirty="0" smtClean="0">
                <a:solidFill>
                  <a:srgbClr val="000099"/>
                </a:solidFill>
              </a:rPr>
              <a:t>en general en su país de origen una año después del retorno”.  </a:t>
            </a:r>
          </a:p>
          <a:p>
            <a:pPr marL="457200" indent="-457200">
              <a:buFont typeface="+mj-lt"/>
              <a:buAutoNum type="arabicPeriod"/>
            </a:pPr>
            <a:endParaRPr lang="es-ES_tradnl" sz="2000" dirty="0" smtClean="0">
              <a:solidFill>
                <a:srgbClr val="000099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ES_tradnl" sz="2000" dirty="0" smtClean="0">
                <a:solidFill>
                  <a:srgbClr val="000099"/>
                </a:solidFill>
              </a:rPr>
              <a:t>“La migración de retorno es sostenible para el </a:t>
            </a:r>
            <a:r>
              <a:rPr lang="es-ES_tradnl" sz="2000" b="1" dirty="0" smtClean="0">
                <a:solidFill>
                  <a:srgbClr val="000099"/>
                </a:solidFill>
              </a:rPr>
              <a:t>país que recibe </a:t>
            </a:r>
            <a:r>
              <a:rPr lang="es-ES_tradnl" sz="2000" dirty="0" smtClean="0">
                <a:solidFill>
                  <a:srgbClr val="000099"/>
                </a:solidFill>
              </a:rPr>
              <a:t>si las condiciones socio-económicas y los nivel de violencia y persecución  no son significativamente peores, medidas un año después que el el proceso este completo”.</a:t>
            </a:r>
          </a:p>
          <a:p>
            <a:pPr marL="457200" indent="-457200">
              <a:buFont typeface="+mj-lt"/>
              <a:buAutoNum type="arabicPeriod"/>
            </a:pPr>
            <a:endParaRPr lang="es-ES_tradnl" sz="2000" dirty="0" smtClean="0">
              <a:solidFill>
                <a:srgbClr val="000099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ES_tradnl" sz="2000" dirty="0" smtClean="0">
                <a:solidFill>
                  <a:srgbClr val="000099"/>
                </a:solidFill>
              </a:rPr>
              <a:t>“La sostenibilidad en el retorno es la habilidad de las personas refugiadas que regresan a asegurar las condiciones políticas, económicas, legales y sociales necesarias para mantener su vida,  su sustento y  su dignidad”</a:t>
            </a:r>
            <a:endParaRPr lang="es-ES_tradnl" sz="2000" dirty="0">
              <a:solidFill>
                <a:srgbClr val="000099"/>
              </a:solidFill>
            </a:endParaRP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141621" y="155643"/>
            <a:ext cx="7002379" cy="594814"/>
          </a:xfrm>
        </p:spPr>
        <p:txBody>
          <a:bodyPr>
            <a:noAutofit/>
          </a:bodyPr>
          <a:lstStyle/>
          <a:p>
            <a:pPr algn="r"/>
            <a:r>
              <a:rPr lang="es-ES_tradnl" sz="2800" dirty="0">
                <a:solidFill>
                  <a:schemeClr val="accent2"/>
                </a:solidFill>
              </a:rPr>
              <a:t>Retorno sostenible, reintegración sostenible? 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214423"/>
            <a:ext cx="83258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>
                <a:solidFill>
                  <a:srgbClr val="000099"/>
                </a:solidFill>
              </a:rPr>
              <a:t>4. La sostenibilidad en el retorno es la ausencia de la migración después del retorno porque la persona retornada está totalmente integrada social y económicamente a su comunidad de origen” </a:t>
            </a:r>
          </a:p>
          <a:p>
            <a:endParaRPr lang="es-ES_tradnl" sz="2400" dirty="0">
              <a:solidFill>
                <a:srgbClr val="000099"/>
              </a:solidFill>
            </a:endParaRPr>
          </a:p>
          <a:p>
            <a:r>
              <a:rPr lang="es-ES_tradnl" sz="2400" dirty="0" smtClean="0">
                <a:solidFill>
                  <a:srgbClr val="000099"/>
                </a:solidFill>
              </a:rPr>
              <a:t>5. “La sostenibilidad del retorno puede ser entendida como: a)  reintegración exitosa en país de origen, la cual incluye aspectos económicos, sociales y psicológicos y la capacidad de la persona retornada a enfrentar los factores expulsores de la migración al mismo nivel que la población local o (b) la eventual re-migración legal es posible dadas las nuevas habilidades adquiridas durante el proceso e reintegración”</a:t>
            </a:r>
          </a:p>
        </p:txBody>
      </p:sp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1858202" y="164616"/>
            <a:ext cx="7285798" cy="430198"/>
          </a:xfrm>
        </p:spPr>
        <p:txBody>
          <a:bodyPr>
            <a:noAutofit/>
          </a:bodyPr>
          <a:lstStyle/>
          <a:p>
            <a:pPr algn="r"/>
            <a:r>
              <a:rPr lang="es-ES_tradnl" sz="2800" dirty="0">
                <a:solidFill>
                  <a:schemeClr val="accent2"/>
                </a:solidFill>
              </a:rPr>
              <a:t>Retorno sostenible, reintegración </a:t>
            </a:r>
            <a:r>
              <a:rPr lang="es-ES_tradnl" sz="2800" dirty="0" smtClean="0">
                <a:solidFill>
                  <a:schemeClr val="accent2"/>
                </a:solidFill>
              </a:rPr>
              <a:t>sostenible </a:t>
            </a:r>
            <a:r>
              <a:rPr lang="en-US" sz="2800" dirty="0" smtClean="0">
                <a:solidFill>
                  <a:schemeClr val="accent2"/>
                </a:solidFill>
              </a:rPr>
              <a:t>?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131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973533" y="2438400"/>
            <a:ext cx="7274753" cy="1520478"/>
          </a:xfrm>
        </p:spPr>
        <p:txBody>
          <a:bodyPr>
            <a:noAutofit/>
          </a:bodyPr>
          <a:lstStyle/>
          <a:p>
            <a:r>
              <a:rPr lang="es-ES_tradnl" sz="4800" dirty="0" smtClean="0">
                <a:solidFill>
                  <a:schemeClr val="accent2"/>
                </a:solidFill>
              </a:rPr>
              <a:t>Reintegración: retos y respuestas de política publica</a:t>
            </a:r>
            <a:endParaRPr lang="es-ES_tradnl" sz="4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392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869247" y="240628"/>
            <a:ext cx="7274753" cy="477741"/>
          </a:xfrm>
        </p:spPr>
        <p:txBody>
          <a:bodyPr>
            <a:noAutofit/>
          </a:bodyPr>
          <a:lstStyle/>
          <a:p>
            <a:pPr algn="r"/>
            <a:r>
              <a:rPr lang="es-ES_tradnl" sz="2400" dirty="0">
                <a:solidFill>
                  <a:schemeClr val="accent2"/>
                </a:solidFill>
              </a:rPr>
              <a:t>Reintegración: retos y respuestas de política publica</a:t>
            </a:r>
            <a:endParaRPr lang="en-US" sz="24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3558" y="1347537"/>
            <a:ext cx="803709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Los factores que afectan los procesos de reintegración e impactan la sostenibilidad de los retornos no son diferentes a aquellos factores que causan la migración</a:t>
            </a:r>
            <a:r>
              <a:rPr lang="es-ES_tradnl" sz="2400" dirty="0" smtClean="0">
                <a:solidFill>
                  <a:srgbClr val="000099"/>
                </a:solidFill>
              </a:rPr>
              <a:t>. </a:t>
            </a:r>
            <a:endParaRPr lang="es-ES_trad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Estos factores pueden ser económicos, sociales, sicológicos que se vinculan al mismo tiempo la persona retornada  nivel individual, con su comunidad de origen y sus contextos externos. </a:t>
            </a:r>
            <a:endParaRPr lang="es-ES_tradnl" sz="2400" b="1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1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869247" y="240628"/>
            <a:ext cx="7274753" cy="477741"/>
          </a:xfrm>
        </p:spPr>
        <p:txBody>
          <a:bodyPr>
            <a:noAutofit/>
          </a:bodyPr>
          <a:lstStyle/>
          <a:p>
            <a:pPr algn="r"/>
            <a:r>
              <a:rPr lang="es-ES_tradnl" sz="2400" dirty="0">
                <a:solidFill>
                  <a:schemeClr val="accent2"/>
                </a:solidFill>
              </a:rPr>
              <a:t>Reintegración: retos y respuestas de política publica</a:t>
            </a:r>
            <a:endParaRPr lang="en-US" sz="24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3558" y="1212834"/>
            <a:ext cx="80370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>
                <a:solidFill>
                  <a:srgbClr val="000099"/>
                </a:solidFill>
              </a:rPr>
              <a:t>A nivel individual: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2400" b="1" dirty="0" smtClean="0">
              <a:solidFill>
                <a:srgbClr val="000099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Habilidades limitadas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Recursos financieros o capital social limitados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Falta de redes profesionales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Condiciones de vulnerabilidad especificas pre-existentes antes de su migración (por ejemplo pertenencia a un grupo minoritario o relacionado a grupos de vulnerabilidad como por ejemplo víctimas de trata, niños, niñas y adolescentes  no acompañadas, población LGTBI).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Factores situacionales: condiciones en el país que envía, cuanto ha tardado el proceso de retorno, tiempo de estadía fuera de su país,  las circunstancias del retorno, la edad, la motivación personal. </a:t>
            </a:r>
            <a:endParaRPr lang="es-ES_tradnl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15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869247" y="240628"/>
            <a:ext cx="7274753" cy="477741"/>
          </a:xfrm>
        </p:spPr>
        <p:txBody>
          <a:bodyPr>
            <a:noAutofit/>
          </a:bodyPr>
          <a:lstStyle/>
          <a:p>
            <a:pPr algn="r"/>
            <a:r>
              <a:rPr lang="es-ES_tradnl" sz="2400" dirty="0">
                <a:solidFill>
                  <a:schemeClr val="accent2"/>
                </a:solidFill>
              </a:rPr>
              <a:t>Reintegración: retos y respuestas de política publica</a:t>
            </a:r>
            <a:endParaRPr lang="en-US" sz="24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3558" y="1090864"/>
            <a:ext cx="80370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>
                <a:solidFill>
                  <a:srgbClr val="000099"/>
                </a:solidFill>
              </a:rPr>
              <a:t>Nivel comunal: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2400" b="1" dirty="0" smtClean="0">
              <a:solidFill>
                <a:srgbClr val="000099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Falta de acceso a servicios de buena calidad (vivienda, educación, salud, apoyo sicosocial)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Condiciones de vida y de trabajo limitados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Desigualdad de genero</a:t>
            </a:r>
          </a:p>
          <a:p>
            <a:pPr lvl="0"/>
            <a:endParaRPr lang="es-ES_tradnl" sz="2400" dirty="0" smtClean="0">
              <a:solidFill>
                <a:srgbClr val="000099"/>
              </a:solidFill>
            </a:endParaRPr>
          </a:p>
          <a:p>
            <a:pPr lvl="0"/>
            <a:endParaRPr lang="es-ES_tradnl" sz="2400" dirty="0" smtClean="0">
              <a:solidFill>
                <a:srgbClr val="000099"/>
              </a:solidFill>
            </a:endParaRPr>
          </a:p>
          <a:p>
            <a:pPr lvl="0"/>
            <a:r>
              <a:rPr lang="es-ES_tradnl" sz="2400" dirty="0" smtClean="0">
                <a:solidFill>
                  <a:srgbClr val="000099"/>
                </a:solidFill>
              </a:rPr>
              <a:t>El </a:t>
            </a:r>
            <a:r>
              <a:rPr lang="es-ES_tradnl" sz="2400" dirty="0" smtClean="0">
                <a:solidFill>
                  <a:srgbClr val="000099"/>
                </a:solidFill>
              </a:rPr>
              <a:t> papel que las comunidades pueden juegan en la </a:t>
            </a:r>
            <a:r>
              <a:rPr lang="es-ES_tradnl" sz="2400" dirty="0" smtClean="0">
                <a:solidFill>
                  <a:srgbClr val="000099"/>
                </a:solidFill>
              </a:rPr>
              <a:t>reintegracion</a:t>
            </a:r>
            <a:r>
              <a:rPr lang="es-ES_tradnl" sz="2400" dirty="0" smtClean="0">
                <a:solidFill>
                  <a:srgbClr val="000099"/>
                </a:solidFill>
              </a:rPr>
              <a:t> de migrantes pueden ser positiva o negativa. </a:t>
            </a:r>
            <a:endParaRPr lang="es-ES_tradnl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530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869247" y="240628"/>
            <a:ext cx="7274753" cy="477741"/>
          </a:xfrm>
        </p:spPr>
        <p:txBody>
          <a:bodyPr>
            <a:noAutofit/>
          </a:bodyPr>
          <a:lstStyle/>
          <a:p>
            <a:pPr algn="r"/>
            <a:r>
              <a:rPr lang="es-ES_tradnl" sz="2800" dirty="0">
                <a:solidFill>
                  <a:schemeClr val="accent2"/>
                </a:solidFill>
              </a:rPr>
              <a:t>Reintegración: retos y respuestas de política publica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3558" y="1090864"/>
            <a:ext cx="80370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>
                <a:solidFill>
                  <a:srgbClr val="000099"/>
                </a:solidFill>
              </a:rPr>
              <a:t>Nivel estructural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2400" b="1" dirty="0" smtClean="0">
              <a:solidFill>
                <a:srgbClr val="000099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Inestabilidad de seguridad o inestabilidad política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Altos índices de desempleo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Falta de políticas publicas o instrumentos para la reintegración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Implementación limitada </a:t>
            </a:r>
            <a:r>
              <a:rPr lang="es-ES_tradnl" sz="2400" dirty="0" smtClean="0">
                <a:solidFill>
                  <a:srgbClr val="000099"/>
                </a:solidFill>
              </a:rPr>
              <a:t>o pobremente coordinada de las políticas existentes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Falta de colaboración inter-sectorial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Limitada colaboración transfronteriza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Recursos humanos y financieros limitados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Sector privado débil y no involucrado</a:t>
            </a:r>
            <a:endParaRPr lang="es-ES_tradnl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18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43" y="965626"/>
            <a:ext cx="8742986" cy="5066206"/>
          </a:xfrm>
          <a:prstGeom prst="rect">
            <a:avLst/>
          </a:prstGeom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1340729" y="240628"/>
            <a:ext cx="7803272" cy="477741"/>
          </a:xfrm>
        </p:spPr>
        <p:txBody>
          <a:bodyPr>
            <a:noAutofit/>
          </a:bodyPr>
          <a:lstStyle/>
          <a:p>
            <a:pPr algn="r"/>
            <a:r>
              <a:rPr lang="es-ES_tradnl" sz="2600" dirty="0">
                <a:solidFill>
                  <a:schemeClr val="accent2"/>
                </a:solidFill>
              </a:rPr>
              <a:t>Reintegración: retos y respuestas de política publica</a:t>
            </a:r>
            <a:endParaRPr lang="en-US" sz="26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053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48770" y="155643"/>
            <a:ext cx="8395230" cy="594814"/>
          </a:xfrm>
        </p:spPr>
        <p:txBody>
          <a:bodyPr>
            <a:noAutofit/>
          </a:bodyPr>
          <a:lstStyle/>
          <a:p>
            <a:pPr algn="r"/>
            <a:r>
              <a:rPr lang="es-ES_tradnl" sz="4000" dirty="0" smtClean="0">
                <a:solidFill>
                  <a:schemeClr val="accent2"/>
                </a:solidFill>
              </a:rPr>
              <a:t>Esquema de presentación</a:t>
            </a:r>
            <a:endParaRPr lang="es-ES_tradnl" sz="54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8770" y="1707388"/>
            <a:ext cx="78599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Panorama global sobre Migración y Retorno</a:t>
            </a:r>
            <a:endParaRPr lang="es-ES_tradnl" sz="2400" dirty="0" smtClean="0">
              <a:solidFill>
                <a:srgbClr val="0000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400" dirty="0" smtClean="0">
              <a:solidFill>
                <a:srgbClr val="0000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Retorno sostenible, reintegración sostenible?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400" dirty="0" smtClean="0">
              <a:solidFill>
                <a:srgbClr val="0000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Reintegración: retos y respuestas políticas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400" dirty="0" smtClean="0">
              <a:solidFill>
                <a:srgbClr val="0000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Enfoque integrado de la reintegración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2400" dirty="0" smtClean="0">
              <a:solidFill>
                <a:srgbClr val="0000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Algunas conclusiones</a:t>
            </a:r>
            <a:endParaRPr lang="es-ES_tradnl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836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973533" y="2438400"/>
            <a:ext cx="7274753" cy="1520478"/>
          </a:xfrm>
        </p:spPr>
        <p:txBody>
          <a:bodyPr>
            <a:noAutofit/>
          </a:bodyPr>
          <a:lstStyle/>
          <a:p>
            <a:r>
              <a:rPr lang="es-ES_tradnl" sz="4800" dirty="0">
                <a:solidFill>
                  <a:schemeClr val="accent2"/>
                </a:solidFill>
              </a:rPr>
              <a:t>Reintegración: retos y respuestas de política publica</a:t>
            </a:r>
            <a:endParaRPr lang="es-ES_tradnl" sz="4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930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869247" y="32085"/>
            <a:ext cx="7274753" cy="670246"/>
          </a:xfrm>
        </p:spPr>
        <p:txBody>
          <a:bodyPr>
            <a:noAutofit/>
          </a:bodyPr>
          <a:lstStyle/>
          <a:p>
            <a:pPr algn="r"/>
            <a:r>
              <a:rPr lang="es-ES_tradnl" sz="2400" dirty="0">
                <a:solidFill>
                  <a:schemeClr val="accent2"/>
                </a:solidFill>
              </a:rPr>
              <a:t>Reintegración: retos y respuestas de política publica</a:t>
            </a:r>
            <a:endParaRPr lang="en-US" sz="24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30106651"/>
              </p:ext>
            </p:extLst>
          </p:nvPr>
        </p:nvGraphicFramePr>
        <p:xfrm>
          <a:off x="705853" y="1331495"/>
          <a:ext cx="7876673" cy="441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748756" y="1042737"/>
            <a:ext cx="3395244" cy="1325477"/>
            <a:chOff x="5042902" y="1325481"/>
            <a:chExt cx="2833770" cy="1325477"/>
          </a:xfrm>
          <a:scene3d>
            <a:camera prst="orthographicFront"/>
            <a:lightRig rig="flat" dir="t"/>
          </a:scene3d>
        </p:grpSpPr>
        <p:sp>
          <p:nvSpPr>
            <p:cNvPr id="6" name="Rectangle 5"/>
            <p:cNvSpPr/>
            <p:nvPr/>
          </p:nvSpPr>
          <p:spPr>
            <a:xfrm>
              <a:off x="5042902" y="1325481"/>
              <a:ext cx="2833770" cy="132547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042902" y="1614240"/>
              <a:ext cx="2833770" cy="69092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_tradnl" sz="2100" kern="1200" dirty="0" smtClean="0">
                  <a:solidFill>
                    <a:srgbClr val="000099"/>
                  </a:solidFill>
                </a:rPr>
                <a:t>Mejoramiento de la gobernanza migratoria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_tradnl" sz="2100" kern="1200" dirty="0" smtClean="0">
                  <a:solidFill>
                    <a:srgbClr val="000099"/>
                  </a:solidFill>
                </a:rPr>
                <a:t> </a:t>
              </a:r>
              <a:r>
                <a:rPr lang="es-ES_tradnl" sz="2100" dirty="0" smtClean="0">
                  <a:solidFill>
                    <a:srgbClr val="000099"/>
                  </a:solidFill>
                </a:rPr>
                <a:t>En concordancia con los planes nacionales de</a:t>
              </a:r>
              <a:endParaRPr lang="es-ES_tradnl" sz="2100" kern="1200" dirty="0">
                <a:solidFill>
                  <a:srgbClr val="000099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748756" y="2623397"/>
            <a:ext cx="2833770" cy="1325477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_tradnl" sz="2100" kern="1200" dirty="0" smtClean="0">
                <a:solidFill>
                  <a:srgbClr val="000099"/>
                </a:solidFill>
              </a:rPr>
              <a:t>Fortalecimiento de la </a:t>
            </a:r>
            <a:r>
              <a:rPr lang="es-ES_tradnl" sz="2100" kern="1200" dirty="0" smtClean="0">
                <a:solidFill>
                  <a:srgbClr val="000099"/>
                </a:solidFill>
              </a:rPr>
              <a:t>resiliencia</a:t>
            </a:r>
            <a:endParaRPr lang="es-ES_tradnl" sz="2100" kern="1200" dirty="0" smtClean="0">
              <a:solidFill>
                <a:srgbClr val="000099"/>
              </a:solidFill>
            </a:endParaRP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_tradnl" sz="2100" kern="1200" dirty="0" smtClean="0">
                <a:solidFill>
                  <a:srgbClr val="000099"/>
                </a:solidFill>
              </a:rPr>
              <a:t>Enfoque de no hacer daño</a:t>
            </a:r>
            <a:endParaRPr lang="es-ES_tradnl" sz="2100" kern="1200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8756" y="3948874"/>
            <a:ext cx="2833770" cy="1325477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100" kern="1200" dirty="0" smtClean="0">
                <a:solidFill>
                  <a:srgbClr val="000099"/>
                </a:solidFill>
              </a:rPr>
              <a:t>Economic y </a:t>
            </a:r>
            <a:r>
              <a:rPr lang="en-US" sz="2100" kern="1200" dirty="0" err="1" smtClean="0">
                <a:solidFill>
                  <a:srgbClr val="000099"/>
                </a:solidFill>
              </a:rPr>
              <a:t>psicosocial</a:t>
            </a:r>
            <a:endParaRPr lang="en-US" sz="2100" kern="12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0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869247" y="32085"/>
            <a:ext cx="7274753" cy="670246"/>
          </a:xfrm>
        </p:spPr>
        <p:txBody>
          <a:bodyPr>
            <a:noAutofit/>
          </a:bodyPr>
          <a:lstStyle/>
          <a:p>
            <a:pPr algn="r"/>
            <a:r>
              <a:rPr lang="es-ES_tradnl" sz="2400" dirty="0">
                <a:solidFill>
                  <a:schemeClr val="accent2"/>
                </a:solidFill>
              </a:rPr>
              <a:t>Reintegración: retos y respuestas de política publica</a:t>
            </a:r>
            <a:endParaRPr lang="en-US" sz="24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48756" y="1042737"/>
            <a:ext cx="2833770" cy="132547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1">
            <a:scrgbClr r="0" g="0" b="0"/>
          </a:lnRef>
          <a:fillRef idx="1">
            <a:scrgbClr r="0" g="0" b="0"/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TextBox 2"/>
          <p:cNvSpPr txBox="1"/>
          <p:nvPr/>
        </p:nvSpPr>
        <p:spPr>
          <a:xfrm>
            <a:off x="417095" y="1251284"/>
            <a:ext cx="83377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Quien es responsable de la reintegración?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2400" dirty="0" smtClean="0">
              <a:solidFill>
                <a:srgbClr val="000099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Es una responsabilidad compartida entre países que envían, países de reciben, las personas migrantes mismas, sus familias, sus comunidades, el sector privado, los actores de desarrollo.</a:t>
            </a:r>
          </a:p>
          <a:p>
            <a:pPr lvl="1"/>
            <a:r>
              <a:rPr lang="es-ES_tradnl" sz="2400" dirty="0" smtClean="0">
                <a:solidFill>
                  <a:srgbClr val="000099"/>
                </a:solidFill>
              </a:rPr>
              <a:t> </a:t>
            </a:r>
            <a:endParaRPr lang="es-ES_tradnl" sz="2400" dirty="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095" y="3763399"/>
            <a:ext cx="83377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Y  donde estamos?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2400" dirty="0" smtClean="0">
              <a:solidFill>
                <a:srgbClr val="000099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Luz y sombra: hay acuerdos de la importancia del retorno voluntario asistido, pero muy a menudo sin aspectos de reintegración. En esta región no los tenemos pero si han habido avances con lineamientos  en la CRM e importantes avances a nivel nacionales.</a:t>
            </a:r>
            <a:endParaRPr lang="es-ES_tradnl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88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973533" y="2438400"/>
            <a:ext cx="7274753" cy="1520478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Conclusiones</a:t>
            </a:r>
            <a:endParaRPr lang="en-US" sz="4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557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/>
          <p:nvPr/>
        </p:nvSpPr>
        <p:spPr bwMode="auto">
          <a:xfrm rot="207532">
            <a:off x="2527046" y="2315157"/>
            <a:ext cx="5183685" cy="4542841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1421208" y="882007"/>
            <a:ext cx="6015008" cy="5975993"/>
            <a:chOff x="3294488" y="787343"/>
            <a:chExt cx="5506904" cy="5471190"/>
          </a:xfrm>
        </p:grpSpPr>
        <p:sp>
          <p:nvSpPr>
            <p:cNvPr id="7" name="Rectangle 1"/>
            <p:cNvSpPr/>
            <p:nvPr/>
          </p:nvSpPr>
          <p:spPr bwMode="auto">
            <a:xfrm flipH="1">
              <a:off x="3294488" y="2099434"/>
              <a:ext cx="4745805" cy="4159099"/>
            </a:xfrm>
            <a:custGeom>
              <a:avLst/>
              <a:gdLst>
                <a:gd name="connsiteX0" fmla="*/ 0 w 3467100"/>
                <a:gd name="connsiteY0" fmla="*/ 0 h 2209800"/>
                <a:gd name="connsiteX1" fmla="*/ 3467100 w 3467100"/>
                <a:gd name="connsiteY1" fmla="*/ 0 h 2209800"/>
                <a:gd name="connsiteX2" fmla="*/ 3467100 w 3467100"/>
                <a:gd name="connsiteY2" fmla="*/ 2209800 h 2209800"/>
                <a:gd name="connsiteX3" fmla="*/ 0 w 3467100"/>
                <a:gd name="connsiteY3" fmla="*/ 2209800 h 2209800"/>
                <a:gd name="connsiteX4" fmla="*/ 0 w 3467100"/>
                <a:gd name="connsiteY4" fmla="*/ 0 h 2209800"/>
                <a:gd name="connsiteX0" fmla="*/ 0 w 3467100"/>
                <a:gd name="connsiteY0" fmla="*/ 266700 h 2476500"/>
                <a:gd name="connsiteX1" fmla="*/ 2828925 w 3467100"/>
                <a:gd name="connsiteY1" fmla="*/ 0 h 2476500"/>
                <a:gd name="connsiteX2" fmla="*/ 3467100 w 3467100"/>
                <a:gd name="connsiteY2" fmla="*/ 2476500 h 2476500"/>
                <a:gd name="connsiteX3" fmla="*/ 0 w 3467100"/>
                <a:gd name="connsiteY3" fmla="*/ 2476500 h 2476500"/>
                <a:gd name="connsiteX4" fmla="*/ 0 w 3467100"/>
                <a:gd name="connsiteY4" fmla="*/ 266700 h 2476500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467100 w 3467100"/>
                <a:gd name="connsiteY2" fmla="*/ 2476500 h 3038475"/>
                <a:gd name="connsiteX3" fmla="*/ 676275 w 3467100"/>
                <a:gd name="connsiteY3" fmla="*/ 3038475 h 3038475"/>
                <a:gd name="connsiteX4" fmla="*/ 0 w 3467100"/>
                <a:gd name="connsiteY4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190875 w 3467100"/>
                <a:gd name="connsiteY2" fmla="*/ 1352550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0 w 3467100"/>
                <a:gd name="connsiteY5" fmla="*/ 266700 h 3038475"/>
                <a:gd name="connsiteX0" fmla="*/ 0 w 3615785"/>
                <a:gd name="connsiteY0" fmla="*/ 266700 h 3038475"/>
                <a:gd name="connsiteX1" fmla="*/ 2828925 w 3615785"/>
                <a:gd name="connsiteY1" fmla="*/ 0 h 3038475"/>
                <a:gd name="connsiteX2" fmla="*/ 3190875 w 3615785"/>
                <a:gd name="connsiteY2" fmla="*/ 1352550 h 3038475"/>
                <a:gd name="connsiteX3" fmla="*/ 3467100 w 3615785"/>
                <a:gd name="connsiteY3" fmla="*/ 2476500 h 3038475"/>
                <a:gd name="connsiteX4" fmla="*/ 676275 w 3615785"/>
                <a:gd name="connsiteY4" fmla="*/ 3038475 h 3038475"/>
                <a:gd name="connsiteX5" fmla="*/ 0 w 3615785"/>
                <a:gd name="connsiteY5" fmla="*/ 266700 h 3038475"/>
                <a:gd name="connsiteX0" fmla="*/ 0 w 3615785"/>
                <a:gd name="connsiteY0" fmla="*/ 266700 h 3038475"/>
                <a:gd name="connsiteX1" fmla="*/ 2828925 w 3615785"/>
                <a:gd name="connsiteY1" fmla="*/ 0 h 3038475"/>
                <a:gd name="connsiteX2" fmla="*/ 3190875 w 3615785"/>
                <a:gd name="connsiteY2" fmla="*/ 1352550 h 3038475"/>
                <a:gd name="connsiteX3" fmla="*/ 3467100 w 3615785"/>
                <a:gd name="connsiteY3" fmla="*/ 2476500 h 3038475"/>
                <a:gd name="connsiteX4" fmla="*/ 676275 w 3615785"/>
                <a:gd name="connsiteY4" fmla="*/ 3038475 h 3038475"/>
                <a:gd name="connsiteX5" fmla="*/ 438150 w 3615785"/>
                <a:gd name="connsiteY5" fmla="*/ 2057400 h 3038475"/>
                <a:gd name="connsiteX6" fmla="*/ 0 w 3615785"/>
                <a:gd name="connsiteY6" fmla="*/ 266700 h 3038475"/>
                <a:gd name="connsiteX0" fmla="*/ 118609 w 3734394"/>
                <a:gd name="connsiteY0" fmla="*/ 266700 h 3038475"/>
                <a:gd name="connsiteX1" fmla="*/ 2947534 w 3734394"/>
                <a:gd name="connsiteY1" fmla="*/ 0 h 3038475"/>
                <a:gd name="connsiteX2" fmla="*/ 3309484 w 3734394"/>
                <a:gd name="connsiteY2" fmla="*/ 1352550 h 3038475"/>
                <a:gd name="connsiteX3" fmla="*/ 3585709 w 3734394"/>
                <a:gd name="connsiteY3" fmla="*/ 2476500 h 3038475"/>
                <a:gd name="connsiteX4" fmla="*/ 794884 w 3734394"/>
                <a:gd name="connsiteY4" fmla="*/ 3038475 h 3038475"/>
                <a:gd name="connsiteX5" fmla="*/ 556759 w 3734394"/>
                <a:gd name="connsiteY5" fmla="*/ 2057400 h 3038475"/>
                <a:gd name="connsiteX6" fmla="*/ 118609 w 3734394"/>
                <a:gd name="connsiteY6" fmla="*/ 266700 h 3038475"/>
                <a:gd name="connsiteX0" fmla="*/ 118609 w 3711813"/>
                <a:gd name="connsiteY0" fmla="*/ 266700 h 3038475"/>
                <a:gd name="connsiteX1" fmla="*/ 2947534 w 3711813"/>
                <a:gd name="connsiteY1" fmla="*/ 0 h 3038475"/>
                <a:gd name="connsiteX2" fmla="*/ 3147559 w 3711813"/>
                <a:gd name="connsiteY2" fmla="*/ 1704975 h 3038475"/>
                <a:gd name="connsiteX3" fmla="*/ 3585709 w 3711813"/>
                <a:gd name="connsiteY3" fmla="*/ 2476500 h 3038475"/>
                <a:gd name="connsiteX4" fmla="*/ 794884 w 3711813"/>
                <a:gd name="connsiteY4" fmla="*/ 3038475 h 3038475"/>
                <a:gd name="connsiteX5" fmla="*/ 556759 w 3711813"/>
                <a:gd name="connsiteY5" fmla="*/ 2057400 h 3038475"/>
                <a:gd name="connsiteX6" fmla="*/ 118609 w 3711813"/>
                <a:gd name="connsiteY6" fmla="*/ 266700 h 3038475"/>
                <a:gd name="connsiteX0" fmla="*/ 118609 w 3711813"/>
                <a:gd name="connsiteY0" fmla="*/ 266700 h 3038475"/>
                <a:gd name="connsiteX1" fmla="*/ 2947534 w 3711813"/>
                <a:gd name="connsiteY1" fmla="*/ 0 h 3038475"/>
                <a:gd name="connsiteX2" fmla="*/ 3147559 w 3711813"/>
                <a:gd name="connsiteY2" fmla="*/ 1704975 h 3038475"/>
                <a:gd name="connsiteX3" fmla="*/ 3585709 w 3711813"/>
                <a:gd name="connsiteY3" fmla="*/ 2476500 h 3038475"/>
                <a:gd name="connsiteX4" fmla="*/ 794884 w 3711813"/>
                <a:gd name="connsiteY4" fmla="*/ 3038475 h 3038475"/>
                <a:gd name="connsiteX5" fmla="*/ 556759 w 3711813"/>
                <a:gd name="connsiteY5" fmla="*/ 2057400 h 3038475"/>
                <a:gd name="connsiteX6" fmla="*/ 118609 w 3711813"/>
                <a:gd name="connsiteY6" fmla="*/ 266700 h 3038475"/>
                <a:gd name="connsiteX0" fmla="*/ 118609 w 3585709"/>
                <a:gd name="connsiteY0" fmla="*/ 266700 h 3038475"/>
                <a:gd name="connsiteX1" fmla="*/ 2947534 w 3585709"/>
                <a:gd name="connsiteY1" fmla="*/ 0 h 3038475"/>
                <a:gd name="connsiteX2" fmla="*/ 3147559 w 3585709"/>
                <a:gd name="connsiteY2" fmla="*/ 1704975 h 3038475"/>
                <a:gd name="connsiteX3" fmla="*/ 3585709 w 3585709"/>
                <a:gd name="connsiteY3" fmla="*/ 2476500 h 3038475"/>
                <a:gd name="connsiteX4" fmla="*/ 794884 w 3585709"/>
                <a:gd name="connsiteY4" fmla="*/ 3038475 h 3038475"/>
                <a:gd name="connsiteX5" fmla="*/ 556759 w 3585709"/>
                <a:gd name="connsiteY5" fmla="*/ 2057400 h 3038475"/>
                <a:gd name="connsiteX6" fmla="*/ 118609 w 3585709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438150 w 3467100"/>
                <a:gd name="connsiteY5" fmla="*/ 2057400 h 3038475"/>
                <a:gd name="connsiteX6" fmla="*/ 0 w 3467100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314325 w 3467100"/>
                <a:gd name="connsiteY5" fmla="*/ 2171700 h 3038475"/>
                <a:gd name="connsiteX6" fmla="*/ 0 w 3467100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314325 w 3467100"/>
                <a:gd name="connsiteY5" fmla="*/ 2171700 h 3038475"/>
                <a:gd name="connsiteX6" fmla="*/ 0 w 3467100"/>
                <a:gd name="connsiteY6" fmla="*/ 266700 h 3038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67100" h="3038475">
                  <a:moveTo>
                    <a:pt x="0" y="266700"/>
                  </a:moveTo>
                  <a:lnTo>
                    <a:pt x="2828925" y="0"/>
                  </a:lnTo>
                  <a:cubicBezTo>
                    <a:pt x="2884488" y="561975"/>
                    <a:pt x="2922588" y="1292225"/>
                    <a:pt x="3028950" y="1704975"/>
                  </a:cubicBezTo>
                  <a:cubicBezTo>
                    <a:pt x="3135313" y="2117725"/>
                    <a:pt x="3276600" y="2338388"/>
                    <a:pt x="3467100" y="2476500"/>
                  </a:cubicBezTo>
                  <a:lnTo>
                    <a:pt x="676275" y="3038475"/>
                  </a:lnTo>
                  <a:cubicBezTo>
                    <a:pt x="438150" y="2778125"/>
                    <a:pt x="427038" y="2633663"/>
                    <a:pt x="314325" y="2171700"/>
                  </a:cubicBezTo>
                  <a:cubicBezTo>
                    <a:pt x="201613" y="1709738"/>
                    <a:pt x="1588" y="790575"/>
                    <a:pt x="0" y="266700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079778" y="1998730"/>
              <a:ext cx="3801766" cy="3760400"/>
            </a:xfrm>
            <a:custGeom>
              <a:avLst/>
              <a:gdLst>
                <a:gd name="connsiteX0" fmla="*/ 0 w 2771880"/>
                <a:gd name="connsiteY0" fmla="*/ 0 h 2769368"/>
                <a:gd name="connsiteX1" fmla="*/ 2771880 w 2771880"/>
                <a:gd name="connsiteY1" fmla="*/ 0 h 2769368"/>
                <a:gd name="connsiteX2" fmla="*/ 2771880 w 2771880"/>
                <a:gd name="connsiteY2" fmla="*/ 2769368 h 2769368"/>
                <a:gd name="connsiteX3" fmla="*/ 0 w 2771880"/>
                <a:gd name="connsiteY3" fmla="*/ 2769368 h 2769368"/>
                <a:gd name="connsiteX4" fmla="*/ 0 w 2771880"/>
                <a:gd name="connsiteY4" fmla="*/ 0 h 2769368"/>
                <a:gd name="connsiteX0" fmla="*/ 0 w 2771880"/>
                <a:gd name="connsiteY0" fmla="*/ 0 h 2769368"/>
                <a:gd name="connsiteX1" fmla="*/ 2771880 w 2771880"/>
                <a:gd name="connsiteY1" fmla="*/ 0 h 2769368"/>
                <a:gd name="connsiteX2" fmla="*/ 2771880 w 2771880"/>
                <a:gd name="connsiteY2" fmla="*/ 2769368 h 2769368"/>
                <a:gd name="connsiteX3" fmla="*/ 38793 w 2771880"/>
                <a:gd name="connsiteY3" fmla="*/ 2747201 h 2769368"/>
                <a:gd name="connsiteX4" fmla="*/ 0 w 2771880"/>
                <a:gd name="connsiteY4" fmla="*/ 0 h 2769368"/>
                <a:gd name="connsiteX0" fmla="*/ 0 w 2771880"/>
                <a:gd name="connsiteY0" fmla="*/ 0 h 2747201"/>
                <a:gd name="connsiteX1" fmla="*/ 2771880 w 2771880"/>
                <a:gd name="connsiteY1" fmla="*/ 0 h 2747201"/>
                <a:gd name="connsiteX2" fmla="*/ 2760796 w 2771880"/>
                <a:gd name="connsiteY2" fmla="*/ 2592030 h 2747201"/>
                <a:gd name="connsiteX3" fmla="*/ 38793 w 2771880"/>
                <a:gd name="connsiteY3" fmla="*/ 2747201 h 2747201"/>
                <a:gd name="connsiteX4" fmla="*/ 0 w 2771880"/>
                <a:gd name="connsiteY4" fmla="*/ 0 h 2747201"/>
                <a:gd name="connsiteX0" fmla="*/ 0 w 2778093"/>
                <a:gd name="connsiteY0" fmla="*/ 0 h 2747201"/>
                <a:gd name="connsiteX1" fmla="*/ 2771880 w 2778093"/>
                <a:gd name="connsiteY1" fmla="*/ 0 h 2747201"/>
                <a:gd name="connsiteX2" fmla="*/ 2777422 w 2778093"/>
                <a:gd name="connsiteY2" fmla="*/ 2575405 h 2747201"/>
                <a:gd name="connsiteX3" fmla="*/ 38793 w 2778093"/>
                <a:gd name="connsiteY3" fmla="*/ 2747201 h 2747201"/>
                <a:gd name="connsiteX4" fmla="*/ 0 w 2778093"/>
                <a:gd name="connsiteY4" fmla="*/ 0 h 2747201"/>
                <a:gd name="connsiteX0" fmla="*/ 0 w 2777422"/>
                <a:gd name="connsiteY0" fmla="*/ 0 h 2747201"/>
                <a:gd name="connsiteX1" fmla="*/ 2771880 w 2777422"/>
                <a:gd name="connsiteY1" fmla="*/ 0 h 2747201"/>
                <a:gd name="connsiteX2" fmla="*/ 2777422 w 2777422"/>
                <a:gd name="connsiteY2" fmla="*/ 2575405 h 2747201"/>
                <a:gd name="connsiteX3" fmla="*/ 38793 w 2777422"/>
                <a:gd name="connsiteY3" fmla="*/ 2747201 h 2747201"/>
                <a:gd name="connsiteX4" fmla="*/ 0 w 2777422"/>
                <a:gd name="connsiteY4" fmla="*/ 0 h 2747201"/>
                <a:gd name="connsiteX0" fmla="*/ 0 w 2777422"/>
                <a:gd name="connsiteY0" fmla="*/ 0 h 2747201"/>
                <a:gd name="connsiteX1" fmla="*/ 2771880 w 2777422"/>
                <a:gd name="connsiteY1" fmla="*/ 0 h 2747201"/>
                <a:gd name="connsiteX2" fmla="*/ 2777422 w 2777422"/>
                <a:gd name="connsiteY2" fmla="*/ 2575405 h 2747201"/>
                <a:gd name="connsiteX3" fmla="*/ 38793 w 2777422"/>
                <a:gd name="connsiteY3" fmla="*/ 2747201 h 2747201"/>
                <a:gd name="connsiteX4" fmla="*/ 0 w 2777422"/>
                <a:gd name="connsiteY4" fmla="*/ 0 h 2747201"/>
                <a:gd name="connsiteX0" fmla="*/ 0 w 2777422"/>
                <a:gd name="connsiteY0" fmla="*/ 0 h 2747201"/>
                <a:gd name="connsiteX1" fmla="*/ 2771880 w 2777422"/>
                <a:gd name="connsiteY1" fmla="*/ 0 h 2747201"/>
                <a:gd name="connsiteX2" fmla="*/ 2777422 w 2777422"/>
                <a:gd name="connsiteY2" fmla="*/ 2575405 h 2747201"/>
                <a:gd name="connsiteX3" fmla="*/ 38793 w 2777422"/>
                <a:gd name="connsiteY3" fmla="*/ 2747201 h 2747201"/>
                <a:gd name="connsiteX4" fmla="*/ 0 w 2777422"/>
                <a:gd name="connsiteY4" fmla="*/ 0 h 2747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7422" h="2747201">
                  <a:moveTo>
                    <a:pt x="0" y="0"/>
                  </a:moveTo>
                  <a:lnTo>
                    <a:pt x="2771880" y="0"/>
                  </a:lnTo>
                  <a:cubicBezTo>
                    <a:pt x="2768185" y="864010"/>
                    <a:pt x="2703531" y="1711395"/>
                    <a:pt x="2777422" y="2575405"/>
                  </a:cubicBezTo>
                  <a:cubicBezTo>
                    <a:pt x="1864546" y="2582794"/>
                    <a:pt x="951669" y="2689936"/>
                    <a:pt x="38793" y="2747201"/>
                  </a:cubicBezTo>
                  <a:cubicBezTo>
                    <a:pt x="75738" y="1814842"/>
                    <a:pt x="12931" y="91573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Rectangle 1"/>
            <p:cNvSpPr/>
            <p:nvPr/>
          </p:nvSpPr>
          <p:spPr bwMode="auto">
            <a:xfrm rot="21293076">
              <a:off x="4055587" y="1799380"/>
              <a:ext cx="4745805" cy="4159099"/>
            </a:xfrm>
            <a:custGeom>
              <a:avLst/>
              <a:gdLst>
                <a:gd name="connsiteX0" fmla="*/ 0 w 3467100"/>
                <a:gd name="connsiteY0" fmla="*/ 0 h 2209800"/>
                <a:gd name="connsiteX1" fmla="*/ 3467100 w 3467100"/>
                <a:gd name="connsiteY1" fmla="*/ 0 h 2209800"/>
                <a:gd name="connsiteX2" fmla="*/ 3467100 w 3467100"/>
                <a:gd name="connsiteY2" fmla="*/ 2209800 h 2209800"/>
                <a:gd name="connsiteX3" fmla="*/ 0 w 3467100"/>
                <a:gd name="connsiteY3" fmla="*/ 2209800 h 2209800"/>
                <a:gd name="connsiteX4" fmla="*/ 0 w 3467100"/>
                <a:gd name="connsiteY4" fmla="*/ 0 h 2209800"/>
                <a:gd name="connsiteX0" fmla="*/ 0 w 3467100"/>
                <a:gd name="connsiteY0" fmla="*/ 266700 h 2476500"/>
                <a:gd name="connsiteX1" fmla="*/ 2828925 w 3467100"/>
                <a:gd name="connsiteY1" fmla="*/ 0 h 2476500"/>
                <a:gd name="connsiteX2" fmla="*/ 3467100 w 3467100"/>
                <a:gd name="connsiteY2" fmla="*/ 2476500 h 2476500"/>
                <a:gd name="connsiteX3" fmla="*/ 0 w 3467100"/>
                <a:gd name="connsiteY3" fmla="*/ 2476500 h 2476500"/>
                <a:gd name="connsiteX4" fmla="*/ 0 w 3467100"/>
                <a:gd name="connsiteY4" fmla="*/ 266700 h 2476500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467100 w 3467100"/>
                <a:gd name="connsiteY2" fmla="*/ 2476500 h 3038475"/>
                <a:gd name="connsiteX3" fmla="*/ 676275 w 3467100"/>
                <a:gd name="connsiteY3" fmla="*/ 3038475 h 3038475"/>
                <a:gd name="connsiteX4" fmla="*/ 0 w 3467100"/>
                <a:gd name="connsiteY4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190875 w 3467100"/>
                <a:gd name="connsiteY2" fmla="*/ 1352550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0 w 3467100"/>
                <a:gd name="connsiteY5" fmla="*/ 266700 h 3038475"/>
                <a:gd name="connsiteX0" fmla="*/ 0 w 3615785"/>
                <a:gd name="connsiteY0" fmla="*/ 266700 h 3038475"/>
                <a:gd name="connsiteX1" fmla="*/ 2828925 w 3615785"/>
                <a:gd name="connsiteY1" fmla="*/ 0 h 3038475"/>
                <a:gd name="connsiteX2" fmla="*/ 3190875 w 3615785"/>
                <a:gd name="connsiteY2" fmla="*/ 1352550 h 3038475"/>
                <a:gd name="connsiteX3" fmla="*/ 3467100 w 3615785"/>
                <a:gd name="connsiteY3" fmla="*/ 2476500 h 3038475"/>
                <a:gd name="connsiteX4" fmla="*/ 676275 w 3615785"/>
                <a:gd name="connsiteY4" fmla="*/ 3038475 h 3038475"/>
                <a:gd name="connsiteX5" fmla="*/ 0 w 3615785"/>
                <a:gd name="connsiteY5" fmla="*/ 266700 h 3038475"/>
                <a:gd name="connsiteX0" fmla="*/ 0 w 3615785"/>
                <a:gd name="connsiteY0" fmla="*/ 266700 h 3038475"/>
                <a:gd name="connsiteX1" fmla="*/ 2828925 w 3615785"/>
                <a:gd name="connsiteY1" fmla="*/ 0 h 3038475"/>
                <a:gd name="connsiteX2" fmla="*/ 3190875 w 3615785"/>
                <a:gd name="connsiteY2" fmla="*/ 1352550 h 3038475"/>
                <a:gd name="connsiteX3" fmla="*/ 3467100 w 3615785"/>
                <a:gd name="connsiteY3" fmla="*/ 2476500 h 3038475"/>
                <a:gd name="connsiteX4" fmla="*/ 676275 w 3615785"/>
                <a:gd name="connsiteY4" fmla="*/ 3038475 h 3038475"/>
                <a:gd name="connsiteX5" fmla="*/ 438150 w 3615785"/>
                <a:gd name="connsiteY5" fmla="*/ 2057400 h 3038475"/>
                <a:gd name="connsiteX6" fmla="*/ 0 w 3615785"/>
                <a:gd name="connsiteY6" fmla="*/ 266700 h 3038475"/>
                <a:gd name="connsiteX0" fmla="*/ 118609 w 3734394"/>
                <a:gd name="connsiteY0" fmla="*/ 266700 h 3038475"/>
                <a:gd name="connsiteX1" fmla="*/ 2947534 w 3734394"/>
                <a:gd name="connsiteY1" fmla="*/ 0 h 3038475"/>
                <a:gd name="connsiteX2" fmla="*/ 3309484 w 3734394"/>
                <a:gd name="connsiteY2" fmla="*/ 1352550 h 3038475"/>
                <a:gd name="connsiteX3" fmla="*/ 3585709 w 3734394"/>
                <a:gd name="connsiteY3" fmla="*/ 2476500 h 3038475"/>
                <a:gd name="connsiteX4" fmla="*/ 794884 w 3734394"/>
                <a:gd name="connsiteY4" fmla="*/ 3038475 h 3038475"/>
                <a:gd name="connsiteX5" fmla="*/ 556759 w 3734394"/>
                <a:gd name="connsiteY5" fmla="*/ 2057400 h 3038475"/>
                <a:gd name="connsiteX6" fmla="*/ 118609 w 3734394"/>
                <a:gd name="connsiteY6" fmla="*/ 266700 h 3038475"/>
                <a:gd name="connsiteX0" fmla="*/ 118609 w 3711813"/>
                <a:gd name="connsiteY0" fmla="*/ 266700 h 3038475"/>
                <a:gd name="connsiteX1" fmla="*/ 2947534 w 3711813"/>
                <a:gd name="connsiteY1" fmla="*/ 0 h 3038475"/>
                <a:gd name="connsiteX2" fmla="*/ 3147559 w 3711813"/>
                <a:gd name="connsiteY2" fmla="*/ 1704975 h 3038475"/>
                <a:gd name="connsiteX3" fmla="*/ 3585709 w 3711813"/>
                <a:gd name="connsiteY3" fmla="*/ 2476500 h 3038475"/>
                <a:gd name="connsiteX4" fmla="*/ 794884 w 3711813"/>
                <a:gd name="connsiteY4" fmla="*/ 3038475 h 3038475"/>
                <a:gd name="connsiteX5" fmla="*/ 556759 w 3711813"/>
                <a:gd name="connsiteY5" fmla="*/ 2057400 h 3038475"/>
                <a:gd name="connsiteX6" fmla="*/ 118609 w 3711813"/>
                <a:gd name="connsiteY6" fmla="*/ 266700 h 3038475"/>
                <a:gd name="connsiteX0" fmla="*/ 118609 w 3711813"/>
                <a:gd name="connsiteY0" fmla="*/ 266700 h 3038475"/>
                <a:gd name="connsiteX1" fmla="*/ 2947534 w 3711813"/>
                <a:gd name="connsiteY1" fmla="*/ 0 h 3038475"/>
                <a:gd name="connsiteX2" fmla="*/ 3147559 w 3711813"/>
                <a:gd name="connsiteY2" fmla="*/ 1704975 h 3038475"/>
                <a:gd name="connsiteX3" fmla="*/ 3585709 w 3711813"/>
                <a:gd name="connsiteY3" fmla="*/ 2476500 h 3038475"/>
                <a:gd name="connsiteX4" fmla="*/ 794884 w 3711813"/>
                <a:gd name="connsiteY4" fmla="*/ 3038475 h 3038475"/>
                <a:gd name="connsiteX5" fmla="*/ 556759 w 3711813"/>
                <a:gd name="connsiteY5" fmla="*/ 2057400 h 3038475"/>
                <a:gd name="connsiteX6" fmla="*/ 118609 w 3711813"/>
                <a:gd name="connsiteY6" fmla="*/ 266700 h 3038475"/>
                <a:gd name="connsiteX0" fmla="*/ 118609 w 3585709"/>
                <a:gd name="connsiteY0" fmla="*/ 266700 h 3038475"/>
                <a:gd name="connsiteX1" fmla="*/ 2947534 w 3585709"/>
                <a:gd name="connsiteY1" fmla="*/ 0 h 3038475"/>
                <a:gd name="connsiteX2" fmla="*/ 3147559 w 3585709"/>
                <a:gd name="connsiteY2" fmla="*/ 1704975 h 3038475"/>
                <a:gd name="connsiteX3" fmla="*/ 3585709 w 3585709"/>
                <a:gd name="connsiteY3" fmla="*/ 2476500 h 3038475"/>
                <a:gd name="connsiteX4" fmla="*/ 794884 w 3585709"/>
                <a:gd name="connsiteY4" fmla="*/ 3038475 h 3038475"/>
                <a:gd name="connsiteX5" fmla="*/ 556759 w 3585709"/>
                <a:gd name="connsiteY5" fmla="*/ 2057400 h 3038475"/>
                <a:gd name="connsiteX6" fmla="*/ 118609 w 3585709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438150 w 3467100"/>
                <a:gd name="connsiteY5" fmla="*/ 2057400 h 3038475"/>
                <a:gd name="connsiteX6" fmla="*/ 0 w 3467100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314325 w 3467100"/>
                <a:gd name="connsiteY5" fmla="*/ 2171700 h 3038475"/>
                <a:gd name="connsiteX6" fmla="*/ 0 w 3467100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314325 w 3467100"/>
                <a:gd name="connsiteY5" fmla="*/ 2171700 h 3038475"/>
                <a:gd name="connsiteX6" fmla="*/ 0 w 3467100"/>
                <a:gd name="connsiteY6" fmla="*/ 266700 h 3038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67100" h="3038475">
                  <a:moveTo>
                    <a:pt x="0" y="266700"/>
                  </a:moveTo>
                  <a:lnTo>
                    <a:pt x="2828925" y="0"/>
                  </a:lnTo>
                  <a:cubicBezTo>
                    <a:pt x="2884488" y="561975"/>
                    <a:pt x="2922588" y="1292225"/>
                    <a:pt x="3028950" y="1704975"/>
                  </a:cubicBezTo>
                  <a:cubicBezTo>
                    <a:pt x="3135313" y="2117725"/>
                    <a:pt x="3276600" y="2338388"/>
                    <a:pt x="3467100" y="2476500"/>
                  </a:cubicBezTo>
                  <a:lnTo>
                    <a:pt x="676275" y="3038475"/>
                  </a:lnTo>
                  <a:cubicBezTo>
                    <a:pt x="438150" y="2778125"/>
                    <a:pt x="427038" y="2633663"/>
                    <a:pt x="314325" y="2171700"/>
                  </a:cubicBezTo>
                  <a:cubicBezTo>
                    <a:pt x="201613" y="1709738"/>
                    <a:pt x="1588" y="790575"/>
                    <a:pt x="0" y="26670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325123" y="1584964"/>
              <a:ext cx="1290755" cy="704048"/>
            </a:xfrm>
            <a:prstGeom prst="rect">
              <a:avLst/>
            </a:prstGeom>
            <a:gradFill flip="none" rotWithShape="1">
              <a:gsLst>
                <a:gs pos="44000">
                  <a:schemeClr val="tx1">
                    <a:tint val="66000"/>
                    <a:satMod val="160000"/>
                    <a:lumMod val="0"/>
                  </a:schemeClr>
                </a:gs>
                <a:gs pos="73000">
                  <a:schemeClr val="tx1">
                    <a:tint val="44500"/>
                    <a:satMod val="160000"/>
                    <a:lumMod val="78000"/>
                    <a:lumOff val="22000"/>
                  </a:schemeClr>
                </a:gs>
                <a:gs pos="95000">
                  <a:schemeClr val="tx1">
                    <a:tint val="23500"/>
                    <a:satMod val="160000"/>
                    <a:lumMod val="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59516" y="787343"/>
              <a:ext cx="811823" cy="1393833"/>
            </a:xfrm>
            <a:custGeom>
              <a:avLst/>
              <a:gdLst>
                <a:gd name="connsiteX0" fmla="*/ 5313 w 601490"/>
                <a:gd name="connsiteY0" fmla="*/ 99239 h 1019373"/>
                <a:gd name="connsiteX1" fmla="*/ 71170 w 601490"/>
                <a:gd name="connsiteY1" fmla="*/ 48580 h 1019373"/>
                <a:gd name="connsiteX2" fmla="*/ 273807 w 601490"/>
                <a:gd name="connsiteY2" fmla="*/ 454 h 1019373"/>
                <a:gd name="connsiteX3" fmla="*/ 481510 w 601490"/>
                <a:gd name="connsiteY3" fmla="*/ 28316 h 1019373"/>
                <a:gd name="connsiteX4" fmla="*/ 595493 w 601490"/>
                <a:gd name="connsiteY4" fmla="*/ 91641 h 1019373"/>
                <a:gd name="connsiteX5" fmla="*/ 567631 w 601490"/>
                <a:gd name="connsiteY5" fmla="*/ 170162 h 1019373"/>
                <a:gd name="connsiteX6" fmla="*/ 415653 w 601490"/>
                <a:gd name="connsiteY6" fmla="*/ 301877 h 1019373"/>
                <a:gd name="connsiteX7" fmla="*/ 428318 w 601490"/>
                <a:gd name="connsiteY7" fmla="*/ 534909 h 1019373"/>
                <a:gd name="connsiteX8" fmla="*/ 481510 w 601490"/>
                <a:gd name="connsiteY8" fmla="*/ 889524 h 1019373"/>
                <a:gd name="connsiteX9" fmla="*/ 527103 w 601490"/>
                <a:gd name="connsiteY9" fmla="*/ 980711 h 1019373"/>
                <a:gd name="connsiteX10" fmla="*/ 468845 w 601490"/>
                <a:gd name="connsiteY10" fmla="*/ 975645 h 1019373"/>
                <a:gd name="connsiteX11" fmla="*/ 397922 w 601490"/>
                <a:gd name="connsiteY11" fmla="*/ 800870 h 1019373"/>
                <a:gd name="connsiteX12" fmla="*/ 377658 w 601490"/>
                <a:gd name="connsiteY12" fmla="*/ 539975 h 1019373"/>
                <a:gd name="connsiteX13" fmla="*/ 377658 w 601490"/>
                <a:gd name="connsiteY13" fmla="*/ 314541 h 1019373"/>
                <a:gd name="connsiteX14" fmla="*/ 425785 w 601490"/>
                <a:gd name="connsiteY14" fmla="*/ 218289 h 1019373"/>
                <a:gd name="connsiteX15" fmla="*/ 557499 w 601490"/>
                <a:gd name="connsiteY15" fmla="*/ 111904 h 1019373"/>
                <a:gd name="connsiteX16" fmla="*/ 428318 w 601490"/>
                <a:gd name="connsiteY16" fmla="*/ 53646 h 1019373"/>
                <a:gd name="connsiteX17" fmla="*/ 195285 w 601490"/>
                <a:gd name="connsiteY17" fmla="*/ 53646 h 1019373"/>
                <a:gd name="connsiteX18" fmla="*/ 81302 w 601490"/>
                <a:gd name="connsiteY18" fmla="*/ 86575 h 1019373"/>
                <a:gd name="connsiteX19" fmla="*/ 58505 w 601490"/>
                <a:gd name="connsiteY19" fmla="*/ 137234 h 1019373"/>
                <a:gd name="connsiteX20" fmla="*/ 147159 w 601490"/>
                <a:gd name="connsiteY20" fmla="*/ 213223 h 1019373"/>
                <a:gd name="connsiteX21" fmla="*/ 228213 w 601490"/>
                <a:gd name="connsiteY21" fmla="*/ 279080 h 1019373"/>
                <a:gd name="connsiteX22" fmla="*/ 245944 w 601490"/>
                <a:gd name="connsiteY22" fmla="*/ 479184 h 1019373"/>
                <a:gd name="connsiteX23" fmla="*/ 215549 w 601490"/>
                <a:gd name="connsiteY23" fmla="*/ 757810 h 1019373"/>
                <a:gd name="connsiteX24" fmla="*/ 126895 w 601490"/>
                <a:gd name="connsiteY24" fmla="*/ 1018705 h 1019373"/>
                <a:gd name="connsiteX25" fmla="*/ 162356 w 601490"/>
                <a:gd name="connsiteY25" fmla="*/ 823667 h 1019373"/>
                <a:gd name="connsiteX26" fmla="*/ 195285 w 601490"/>
                <a:gd name="connsiteY26" fmla="*/ 542508 h 1019373"/>
                <a:gd name="connsiteX27" fmla="*/ 192752 w 601490"/>
                <a:gd name="connsiteY27" fmla="*/ 304409 h 1019373"/>
                <a:gd name="connsiteX28" fmla="*/ 83835 w 601490"/>
                <a:gd name="connsiteY28" fmla="*/ 223355 h 1019373"/>
                <a:gd name="connsiteX29" fmla="*/ 12912 w 601490"/>
                <a:gd name="connsiteY29" fmla="*/ 152432 h 1019373"/>
                <a:gd name="connsiteX30" fmla="*/ 5313 w 601490"/>
                <a:gd name="connsiteY30" fmla="*/ 99239 h 1019373"/>
                <a:gd name="connsiteX0" fmla="*/ 5313 w 601490"/>
                <a:gd name="connsiteY0" fmla="*/ 101906 h 1022040"/>
                <a:gd name="connsiteX1" fmla="*/ 273807 w 601490"/>
                <a:gd name="connsiteY1" fmla="*/ 3121 h 1022040"/>
                <a:gd name="connsiteX2" fmla="*/ 481510 w 601490"/>
                <a:gd name="connsiteY2" fmla="*/ 30983 h 1022040"/>
                <a:gd name="connsiteX3" fmla="*/ 595493 w 601490"/>
                <a:gd name="connsiteY3" fmla="*/ 94308 h 1022040"/>
                <a:gd name="connsiteX4" fmla="*/ 567631 w 601490"/>
                <a:gd name="connsiteY4" fmla="*/ 172829 h 1022040"/>
                <a:gd name="connsiteX5" fmla="*/ 415653 w 601490"/>
                <a:gd name="connsiteY5" fmla="*/ 304544 h 1022040"/>
                <a:gd name="connsiteX6" fmla="*/ 428318 w 601490"/>
                <a:gd name="connsiteY6" fmla="*/ 537576 h 1022040"/>
                <a:gd name="connsiteX7" fmla="*/ 481510 w 601490"/>
                <a:gd name="connsiteY7" fmla="*/ 892191 h 1022040"/>
                <a:gd name="connsiteX8" fmla="*/ 527103 w 601490"/>
                <a:gd name="connsiteY8" fmla="*/ 983378 h 1022040"/>
                <a:gd name="connsiteX9" fmla="*/ 468845 w 601490"/>
                <a:gd name="connsiteY9" fmla="*/ 978312 h 1022040"/>
                <a:gd name="connsiteX10" fmla="*/ 397922 w 601490"/>
                <a:gd name="connsiteY10" fmla="*/ 803537 h 1022040"/>
                <a:gd name="connsiteX11" fmla="*/ 377658 w 601490"/>
                <a:gd name="connsiteY11" fmla="*/ 542642 h 1022040"/>
                <a:gd name="connsiteX12" fmla="*/ 377658 w 601490"/>
                <a:gd name="connsiteY12" fmla="*/ 317208 h 1022040"/>
                <a:gd name="connsiteX13" fmla="*/ 425785 w 601490"/>
                <a:gd name="connsiteY13" fmla="*/ 220956 h 1022040"/>
                <a:gd name="connsiteX14" fmla="*/ 557499 w 601490"/>
                <a:gd name="connsiteY14" fmla="*/ 114571 h 1022040"/>
                <a:gd name="connsiteX15" fmla="*/ 428318 w 601490"/>
                <a:gd name="connsiteY15" fmla="*/ 56313 h 1022040"/>
                <a:gd name="connsiteX16" fmla="*/ 195285 w 601490"/>
                <a:gd name="connsiteY16" fmla="*/ 56313 h 1022040"/>
                <a:gd name="connsiteX17" fmla="*/ 81302 w 601490"/>
                <a:gd name="connsiteY17" fmla="*/ 89242 h 1022040"/>
                <a:gd name="connsiteX18" fmla="*/ 58505 w 601490"/>
                <a:gd name="connsiteY18" fmla="*/ 139901 h 1022040"/>
                <a:gd name="connsiteX19" fmla="*/ 147159 w 601490"/>
                <a:gd name="connsiteY19" fmla="*/ 215890 h 1022040"/>
                <a:gd name="connsiteX20" fmla="*/ 228213 w 601490"/>
                <a:gd name="connsiteY20" fmla="*/ 281747 h 1022040"/>
                <a:gd name="connsiteX21" fmla="*/ 245944 w 601490"/>
                <a:gd name="connsiteY21" fmla="*/ 481851 h 1022040"/>
                <a:gd name="connsiteX22" fmla="*/ 215549 w 601490"/>
                <a:gd name="connsiteY22" fmla="*/ 760477 h 1022040"/>
                <a:gd name="connsiteX23" fmla="*/ 126895 w 601490"/>
                <a:gd name="connsiteY23" fmla="*/ 1021372 h 1022040"/>
                <a:gd name="connsiteX24" fmla="*/ 162356 w 601490"/>
                <a:gd name="connsiteY24" fmla="*/ 826334 h 1022040"/>
                <a:gd name="connsiteX25" fmla="*/ 195285 w 601490"/>
                <a:gd name="connsiteY25" fmla="*/ 545175 h 1022040"/>
                <a:gd name="connsiteX26" fmla="*/ 192752 w 601490"/>
                <a:gd name="connsiteY26" fmla="*/ 307076 h 1022040"/>
                <a:gd name="connsiteX27" fmla="*/ 83835 w 601490"/>
                <a:gd name="connsiteY27" fmla="*/ 226022 h 1022040"/>
                <a:gd name="connsiteX28" fmla="*/ 12912 w 601490"/>
                <a:gd name="connsiteY28" fmla="*/ 155099 h 1022040"/>
                <a:gd name="connsiteX29" fmla="*/ 5313 w 601490"/>
                <a:gd name="connsiteY29" fmla="*/ 101906 h 1022040"/>
                <a:gd name="connsiteX0" fmla="*/ 19154 w 615331"/>
                <a:gd name="connsiteY0" fmla="*/ 101906 h 1022040"/>
                <a:gd name="connsiteX1" fmla="*/ 287648 w 615331"/>
                <a:gd name="connsiteY1" fmla="*/ 3121 h 1022040"/>
                <a:gd name="connsiteX2" fmla="*/ 495351 w 615331"/>
                <a:gd name="connsiteY2" fmla="*/ 30983 h 1022040"/>
                <a:gd name="connsiteX3" fmla="*/ 609334 w 615331"/>
                <a:gd name="connsiteY3" fmla="*/ 94308 h 1022040"/>
                <a:gd name="connsiteX4" fmla="*/ 581472 w 615331"/>
                <a:gd name="connsiteY4" fmla="*/ 172829 h 1022040"/>
                <a:gd name="connsiteX5" fmla="*/ 429494 w 615331"/>
                <a:gd name="connsiteY5" fmla="*/ 304544 h 1022040"/>
                <a:gd name="connsiteX6" fmla="*/ 442159 w 615331"/>
                <a:gd name="connsiteY6" fmla="*/ 537576 h 1022040"/>
                <a:gd name="connsiteX7" fmla="*/ 495351 w 615331"/>
                <a:gd name="connsiteY7" fmla="*/ 892191 h 1022040"/>
                <a:gd name="connsiteX8" fmla="*/ 540944 w 615331"/>
                <a:gd name="connsiteY8" fmla="*/ 983378 h 1022040"/>
                <a:gd name="connsiteX9" fmla="*/ 482686 w 615331"/>
                <a:gd name="connsiteY9" fmla="*/ 978312 h 1022040"/>
                <a:gd name="connsiteX10" fmla="*/ 411763 w 615331"/>
                <a:gd name="connsiteY10" fmla="*/ 803537 h 1022040"/>
                <a:gd name="connsiteX11" fmla="*/ 391499 w 615331"/>
                <a:gd name="connsiteY11" fmla="*/ 542642 h 1022040"/>
                <a:gd name="connsiteX12" fmla="*/ 391499 w 615331"/>
                <a:gd name="connsiteY12" fmla="*/ 317208 h 1022040"/>
                <a:gd name="connsiteX13" fmla="*/ 439626 w 615331"/>
                <a:gd name="connsiteY13" fmla="*/ 220956 h 1022040"/>
                <a:gd name="connsiteX14" fmla="*/ 571340 w 615331"/>
                <a:gd name="connsiteY14" fmla="*/ 114571 h 1022040"/>
                <a:gd name="connsiteX15" fmla="*/ 442159 w 615331"/>
                <a:gd name="connsiteY15" fmla="*/ 56313 h 1022040"/>
                <a:gd name="connsiteX16" fmla="*/ 209126 w 615331"/>
                <a:gd name="connsiteY16" fmla="*/ 56313 h 1022040"/>
                <a:gd name="connsiteX17" fmla="*/ 95143 w 615331"/>
                <a:gd name="connsiteY17" fmla="*/ 89242 h 1022040"/>
                <a:gd name="connsiteX18" fmla="*/ 72346 w 615331"/>
                <a:gd name="connsiteY18" fmla="*/ 139901 h 1022040"/>
                <a:gd name="connsiteX19" fmla="*/ 161000 w 615331"/>
                <a:gd name="connsiteY19" fmla="*/ 215890 h 1022040"/>
                <a:gd name="connsiteX20" fmla="*/ 242054 w 615331"/>
                <a:gd name="connsiteY20" fmla="*/ 281747 h 1022040"/>
                <a:gd name="connsiteX21" fmla="*/ 259785 w 615331"/>
                <a:gd name="connsiteY21" fmla="*/ 481851 h 1022040"/>
                <a:gd name="connsiteX22" fmla="*/ 229390 w 615331"/>
                <a:gd name="connsiteY22" fmla="*/ 760477 h 1022040"/>
                <a:gd name="connsiteX23" fmla="*/ 140736 w 615331"/>
                <a:gd name="connsiteY23" fmla="*/ 1021372 h 1022040"/>
                <a:gd name="connsiteX24" fmla="*/ 176197 w 615331"/>
                <a:gd name="connsiteY24" fmla="*/ 826334 h 1022040"/>
                <a:gd name="connsiteX25" fmla="*/ 209126 w 615331"/>
                <a:gd name="connsiteY25" fmla="*/ 545175 h 1022040"/>
                <a:gd name="connsiteX26" fmla="*/ 206593 w 615331"/>
                <a:gd name="connsiteY26" fmla="*/ 307076 h 1022040"/>
                <a:gd name="connsiteX27" fmla="*/ 97676 w 615331"/>
                <a:gd name="connsiteY27" fmla="*/ 226022 h 1022040"/>
                <a:gd name="connsiteX28" fmla="*/ 26753 w 615331"/>
                <a:gd name="connsiteY28" fmla="*/ 155099 h 1022040"/>
                <a:gd name="connsiteX29" fmla="*/ 19154 w 615331"/>
                <a:gd name="connsiteY29" fmla="*/ 101906 h 1022040"/>
                <a:gd name="connsiteX0" fmla="*/ 19154 w 630608"/>
                <a:gd name="connsiteY0" fmla="*/ 98804 h 1018938"/>
                <a:gd name="connsiteX1" fmla="*/ 287648 w 630608"/>
                <a:gd name="connsiteY1" fmla="*/ 19 h 1018938"/>
                <a:gd name="connsiteX2" fmla="*/ 609334 w 630608"/>
                <a:gd name="connsiteY2" fmla="*/ 91206 h 1018938"/>
                <a:gd name="connsiteX3" fmla="*/ 581472 w 630608"/>
                <a:gd name="connsiteY3" fmla="*/ 169727 h 1018938"/>
                <a:gd name="connsiteX4" fmla="*/ 429494 w 630608"/>
                <a:gd name="connsiteY4" fmla="*/ 301442 h 1018938"/>
                <a:gd name="connsiteX5" fmla="*/ 442159 w 630608"/>
                <a:gd name="connsiteY5" fmla="*/ 534474 h 1018938"/>
                <a:gd name="connsiteX6" fmla="*/ 495351 w 630608"/>
                <a:gd name="connsiteY6" fmla="*/ 889089 h 1018938"/>
                <a:gd name="connsiteX7" fmla="*/ 540944 w 630608"/>
                <a:gd name="connsiteY7" fmla="*/ 980276 h 1018938"/>
                <a:gd name="connsiteX8" fmla="*/ 482686 w 630608"/>
                <a:gd name="connsiteY8" fmla="*/ 975210 h 1018938"/>
                <a:gd name="connsiteX9" fmla="*/ 411763 w 630608"/>
                <a:gd name="connsiteY9" fmla="*/ 800435 h 1018938"/>
                <a:gd name="connsiteX10" fmla="*/ 391499 w 630608"/>
                <a:gd name="connsiteY10" fmla="*/ 539540 h 1018938"/>
                <a:gd name="connsiteX11" fmla="*/ 391499 w 630608"/>
                <a:gd name="connsiteY11" fmla="*/ 314106 h 1018938"/>
                <a:gd name="connsiteX12" fmla="*/ 439626 w 630608"/>
                <a:gd name="connsiteY12" fmla="*/ 217854 h 1018938"/>
                <a:gd name="connsiteX13" fmla="*/ 571340 w 630608"/>
                <a:gd name="connsiteY13" fmla="*/ 111469 h 1018938"/>
                <a:gd name="connsiteX14" fmla="*/ 442159 w 630608"/>
                <a:gd name="connsiteY14" fmla="*/ 53211 h 1018938"/>
                <a:gd name="connsiteX15" fmla="*/ 209126 w 630608"/>
                <a:gd name="connsiteY15" fmla="*/ 53211 h 1018938"/>
                <a:gd name="connsiteX16" fmla="*/ 95143 w 630608"/>
                <a:gd name="connsiteY16" fmla="*/ 86140 h 1018938"/>
                <a:gd name="connsiteX17" fmla="*/ 72346 w 630608"/>
                <a:gd name="connsiteY17" fmla="*/ 136799 h 1018938"/>
                <a:gd name="connsiteX18" fmla="*/ 161000 w 630608"/>
                <a:gd name="connsiteY18" fmla="*/ 212788 h 1018938"/>
                <a:gd name="connsiteX19" fmla="*/ 242054 w 630608"/>
                <a:gd name="connsiteY19" fmla="*/ 278645 h 1018938"/>
                <a:gd name="connsiteX20" fmla="*/ 259785 w 630608"/>
                <a:gd name="connsiteY20" fmla="*/ 478749 h 1018938"/>
                <a:gd name="connsiteX21" fmla="*/ 229390 w 630608"/>
                <a:gd name="connsiteY21" fmla="*/ 757375 h 1018938"/>
                <a:gd name="connsiteX22" fmla="*/ 140736 w 630608"/>
                <a:gd name="connsiteY22" fmla="*/ 1018270 h 1018938"/>
                <a:gd name="connsiteX23" fmla="*/ 176197 w 630608"/>
                <a:gd name="connsiteY23" fmla="*/ 823232 h 1018938"/>
                <a:gd name="connsiteX24" fmla="*/ 209126 w 630608"/>
                <a:gd name="connsiteY24" fmla="*/ 542073 h 1018938"/>
                <a:gd name="connsiteX25" fmla="*/ 206593 w 630608"/>
                <a:gd name="connsiteY25" fmla="*/ 303974 h 1018938"/>
                <a:gd name="connsiteX26" fmla="*/ 97676 w 630608"/>
                <a:gd name="connsiteY26" fmla="*/ 222920 h 1018938"/>
                <a:gd name="connsiteX27" fmla="*/ 26753 w 630608"/>
                <a:gd name="connsiteY27" fmla="*/ 151997 h 1018938"/>
                <a:gd name="connsiteX28" fmla="*/ 19154 w 630608"/>
                <a:gd name="connsiteY28" fmla="*/ 98804 h 1018938"/>
                <a:gd name="connsiteX0" fmla="*/ 19154 w 616069"/>
                <a:gd name="connsiteY0" fmla="*/ 98815 h 1018949"/>
                <a:gd name="connsiteX1" fmla="*/ 287648 w 616069"/>
                <a:gd name="connsiteY1" fmla="*/ 30 h 1018949"/>
                <a:gd name="connsiteX2" fmla="*/ 609334 w 616069"/>
                <a:gd name="connsiteY2" fmla="*/ 91217 h 1018949"/>
                <a:gd name="connsiteX3" fmla="*/ 581472 w 616069"/>
                <a:gd name="connsiteY3" fmla="*/ 169738 h 1018949"/>
                <a:gd name="connsiteX4" fmla="*/ 429494 w 616069"/>
                <a:gd name="connsiteY4" fmla="*/ 301453 h 1018949"/>
                <a:gd name="connsiteX5" fmla="*/ 442159 w 616069"/>
                <a:gd name="connsiteY5" fmla="*/ 534485 h 1018949"/>
                <a:gd name="connsiteX6" fmla="*/ 495351 w 616069"/>
                <a:gd name="connsiteY6" fmla="*/ 889100 h 1018949"/>
                <a:gd name="connsiteX7" fmla="*/ 540944 w 616069"/>
                <a:gd name="connsiteY7" fmla="*/ 980287 h 1018949"/>
                <a:gd name="connsiteX8" fmla="*/ 482686 w 616069"/>
                <a:gd name="connsiteY8" fmla="*/ 975221 h 1018949"/>
                <a:gd name="connsiteX9" fmla="*/ 411763 w 616069"/>
                <a:gd name="connsiteY9" fmla="*/ 800446 h 1018949"/>
                <a:gd name="connsiteX10" fmla="*/ 391499 w 616069"/>
                <a:gd name="connsiteY10" fmla="*/ 539551 h 1018949"/>
                <a:gd name="connsiteX11" fmla="*/ 391499 w 616069"/>
                <a:gd name="connsiteY11" fmla="*/ 314117 h 1018949"/>
                <a:gd name="connsiteX12" fmla="*/ 439626 w 616069"/>
                <a:gd name="connsiteY12" fmla="*/ 217865 h 1018949"/>
                <a:gd name="connsiteX13" fmla="*/ 571340 w 616069"/>
                <a:gd name="connsiteY13" fmla="*/ 111480 h 1018949"/>
                <a:gd name="connsiteX14" fmla="*/ 442159 w 616069"/>
                <a:gd name="connsiteY14" fmla="*/ 53222 h 1018949"/>
                <a:gd name="connsiteX15" fmla="*/ 209126 w 616069"/>
                <a:gd name="connsiteY15" fmla="*/ 53222 h 1018949"/>
                <a:gd name="connsiteX16" fmla="*/ 95143 w 616069"/>
                <a:gd name="connsiteY16" fmla="*/ 86151 h 1018949"/>
                <a:gd name="connsiteX17" fmla="*/ 72346 w 616069"/>
                <a:gd name="connsiteY17" fmla="*/ 136810 h 1018949"/>
                <a:gd name="connsiteX18" fmla="*/ 161000 w 616069"/>
                <a:gd name="connsiteY18" fmla="*/ 212799 h 1018949"/>
                <a:gd name="connsiteX19" fmla="*/ 242054 w 616069"/>
                <a:gd name="connsiteY19" fmla="*/ 278656 h 1018949"/>
                <a:gd name="connsiteX20" fmla="*/ 259785 w 616069"/>
                <a:gd name="connsiteY20" fmla="*/ 478760 h 1018949"/>
                <a:gd name="connsiteX21" fmla="*/ 229390 w 616069"/>
                <a:gd name="connsiteY21" fmla="*/ 757386 h 1018949"/>
                <a:gd name="connsiteX22" fmla="*/ 140736 w 616069"/>
                <a:gd name="connsiteY22" fmla="*/ 1018281 h 1018949"/>
                <a:gd name="connsiteX23" fmla="*/ 176197 w 616069"/>
                <a:gd name="connsiteY23" fmla="*/ 823243 h 1018949"/>
                <a:gd name="connsiteX24" fmla="*/ 209126 w 616069"/>
                <a:gd name="connsiteY24" fmla="*/ 542084 h 1018949"/>
                <a:gd name="connsiteX25" fmla="*/ 206593 w 616069"/>
                <a:gd name="connsiteY25" fmla="*/ 303985 h 1018949"/>
                <a:gd name="connsiteX26" fmla="*/ 97676 w 616069"/>
                <a:gd name="connsiteY26" fmla="*/ 222931 h 1018949"/>
                <a:gd name="connsiteX27" fmla="*/ 26753 w 616069"/>
                <a:gd name="connsiteY27" fmla="*/ 152008 h 1018949"/>
                <a:gd name="connsiteX28" fmla="*/ 19154 w 616069"/>
                <a:gd name="connsiteY28" fmla="*/ 98815 h 1018949"/>
                <a:gd name="connsiteX0" fmla="*/ 7353 w 604268"/>
                <a:gd name="connsiteY0" fmla="*/ 98815 h 1018949"/>
                <a:gd name="connsiteX1" fmla="*/ 275847 w 604268"/>
                <a:gd name="connsiteY1" fmla="*/ 30 h 1018949"/>
                <a:gd name="connsiteX2" fmla="*/ 597533 w 604268"/>
                <a:gd name="connsiteY2" fmla="*/ 91217 h 1018949"/>
                <a:gd name="connsiteX3" fmla="*/ 569671 w 604268"/>
                <a:gd name="connsiteY3" fmla="*/ 169738 h 1018949"/>
                <a:gd name="connsiteX4" fmla="*/ 417693 w 604268"/>
                <a:gd name="connsiteY4" fmla="*/ 301453 h 1018949"/>
                <a:gd name="connsiteX5" fmla="*/ 430358 w 604268"/>
                <a:gd name="connsiteY5" fmla="*/ 534485 h 1018949"/>
                <a:gd name="connsiteX6" fmla="*/ 483550 w 604268"/>
                <a:gd name="connsiteY6" fmla="*/ 889100 h 1018949"/>
                <a:gd name="connsiteX7" fmla="*/ 529143 w 604268"/>
                <a:gd name="connsiteY7" fmla="*/ 980287 h 1018949"/>
                <a:gd name="connsiteX8" fmla="*/ 470885 w 604268"/>
                <a:gd name="connsiteY8" fmla="*/ 975221 h 1018949"/>
                <a:gd name="connsiteX9" fmla="*/ 399962 w 604268"/>
                <a:gd name="connsiteY9" fmla="*/ 800446 h 1018949"/>
                <a:gd name="connsiteX10" fmla="*/ 379698 w 604268"/>
                <a:gd name="connsiteY10" fmla="*/ 539551 h 1018949"/>
                <a:gd name="connsiteX11" fmla="*/ 379698 w 604268"/>
                <a:gd name="connsiteY11" fmla="*/ 314117 h 1018949"/>
                <a:gd name="connsiteX12" fmla="*/ 427825 w 604268"/>
                <a:gd name="connsiteY12" fmla="*/ 217865 h 1018949"/>
                <a:gd name="connsiteX13" fmla="*/ 559539 w 604268"/>
                <a:gd name="connsiteY13" fmla="*/ 111480 h 1018949"/>
                <a:gd name="connsiteX14" fmla="*/ 430358 w 604268"/>
                <a:gd name="connsiteY14" fmla="*/ 53222 h 1018949"/>
                <a:gd name="connsiteX15" fmla="*/ 197325 w 604268"/>
                <a:gd name="connsiteY15" fmla="*/ 53222 h 1018949"/>
                <a:gd name="connsiteX16" fmla="*/ 83342 w 604268"/>
                <a:gd name="connsiteY16" fmla="*/ 86151 h 1018949"/>
                <a:gd name="connsiteX17" fmla="*/ 60545 w 604268"/>
                <a:gd name="connsiteY17" fmla="*/ 136810 h 1018949"/>
                <a:gd name="connsiteX18" fmla="*/ 149199 w 604268"/>
                <a:gd name="connsiteY18" fmla="*/ 212799 h 1018949"/>
                <a:gd name="connsiteX19" fmla="*/ 230253 w 604268"/>
                <a:gd name="connsiteY19" fmla="*/ 278656 h 1018949"/>
                <a:gd name="connsiteX20" fmla="*/ 247984 w 604268"/>
                <a:gd name="connsiteY20" fmla="*/ 478760 h 1018949"/>
                <a:gd name="connsiteX21" fmla="*/ 217589 w 604268"/>
                <a:gd name="connsiteY21" fmla="*/ 757386 h 1018949"/>
                <a:gd name="connsiteX22" fmla="*/ 128935 w 604268"/>
                <a:gd name="connsiteY22" fmla="*/ 1018281 h 1018949"/>
                <a:gd name="connsiteX23" fmla="*/ 164396 w 604268"/>
                <a:gd name="connsiteY23" fmla="*/ 823243 h 1018949"/>
                <a:gd name="connsiteX24" fmla="*/ 197325 w 604268"/>
                <a:gd name="connsiteY24" fmla="*/ 542084 h 1018949"/>
                <a:gd name="connsiteX25" fmla="*/ 194792 w 604268"/>
                <a:gd name="connsiteY25" fmla="*/ 303985 h 1018949"/>
                <a:gd name="connsiteX26" fmla="*/ 85875 w 604268"/>
                <a:gd name="connsiteY26" fmla="*/ 222931 h 1018949"/>
                <a:gd name="connsiteX27" fmla="*/ 7353 w 604268"/>
                <a:gd name="connsiteY27" fmla="*/ 98815 h 1018949"/>
                <a:gd name="connsiteX0" fmla="*/ 7353 w 611842"/>
                <a:gd name="connsiteY0" fmla="*/ 98807 h 1018941"/>
                <a:gd name="connsiteX1" fmla="*/ 275847 w 611842"/>
                <a:gd name="connsiteY1" fmla="*/ 22 h 1018941"/>
                <a:gd name="connsiteX2" fmla="*/ 597533 w 611842"/>
                <a:gd name="connsiteY2" fmla="*/ 91209 h 1018941"/>
                <a:gd name="connsiteX3" fmla="*/ 541808 w 611842"/>
                <a:gd name="connsiteY3" fmla="*/ 217857 h 1018941"/>
                <a:gd name="connsiteX4" fmla="*/ 417693 w 611842"/>
                <a:gd name="connsiteY4" fmla="*/ 301445 h 1018941"/>
                <a:gd name="connsiteX5" fmla="*/ 430358 w 611842"/>
                <a:gd name="connsiteY5" fmla="*/ 534477 h 1018941"/>
                <a:gd name="connsiteX6" fmla="*/ 483550 w 611842"/>
                <a:gd name="connsiteY6" fmla="*/ 889092 h 1018941"/>
                <a:gd name="connsiteX7" fmla="*/ 529143 w 611842"/>
                <a:gd name="connsiteY7" fmla="*/ 980279 h 1018941"/>
                <a:gd name="connsiteX8" fmla="*/ 470885 w 611842"/>
                <a:gd name="connsiteY8" fmla="*/ 975213 h 1018941"/>
                <a:gd name="connsiteX9" fmla="*/ 399962 w 611842"/>
                <a:gd name="connsiteY9" fmla="*/ 800438 h 1018941"/>
                <a:gd name="connsiteX10" fmla="*/ 379698 w 611842"/>
                <a:gd name="connsiteY10" fmla="*/ 539543 h 1018941"/>
                <a:gd name="connsiteX11" fmla="*/ 379698 w 611842"/>
                <a:gd name="connsiteY11" fmla="*/ 314109 h 1018941"/>
                <a:gd name="connsiteX12" fmla="*/ 427825 w 611842"/>
                <a:gd name="connsiteY12" fmla="*/ 217857 h 1018941"/>
                <a:gd name="connsiteX13" fmla="*/ 559539 w 611842"/>
                <a:gd name="connsiteY13" fmla="*/ 111472 h 1018941"/>
                <a:gd name="connsiteX14" fmla="*/ 430358 w 611842"/>
                <a:gd name="connsiteY14" fmla="*/ 53214 h 1018941"/>
                <a:gd name="connsiteX15" fmla="*/ 197325 w 611842"/>
                <a:gd name="connsiteY15" fmla="*/ 53214 h 1018941"/>
                <a:gd name="connsiteX16" fmla="*/ 83342 w 611842"/>
                <a:gd name="connsiteY16" fmla="*/ 86143 h 1018941"/>
                <a:gd name="connsiteX17" fmla="*/ 60545 w 611842"/>
                <a:gd name="connsiteY17" fmla="*/ 136802 h 1018941"/>
                <a:gd name="connsiteX18" fmla="*/ 149199 w 611842"/>
                <a:gd name="connsiteY18" fmla="*/ 212791 h 1018941"/>
                <a:gd name="connsiteX19" fmla="*/ 230253 w 611842"/>
                <a:gd name="connsiteY19" fmla="*/ 278648 h 1018941"/>
                <a:gd name="connsiteX20" fmla="*/ 247984 w 611842"/>
                <a:gd name="connsiteY20" fmla="*/ 478752 h 1018941"/>
                <a:gd name="connsiteX21" fmla="*/ 217589 w 611842"/>
                <a:gd name="connsiteY21" fmla="*/ 757378 h 1018941"/>
                <a:gd name="connsiteX22" fmla="*/ 128935 w 611842"/>
                <a:gd name="connsiteY22" fmla="*/ 1018273 h 1018941"/>
                <a:gd name="connsiteX23" fmla="*/ 164396 w 611842"/>
                <a:gd name="connsiteY23" fmla="*/ 823235 h 1018941"/>
                <a:gd name="connsiteX24" fmla="*/ 197325 w 611842"/>
                <a:gd name="connsiteY24" fmla="*/ 542076 h 1018941"/>
                <a:gd name="connsiteX25" fmla="*/ 194792 w 611842"/>
                <a:gd name="connsiteY25" fmla="*/ 303977 h 1018941"/>
                <a:gd name="connsiteX26" fmla="*/ 85875 w 611842"/>
                <a:gd name="connsiteY26" fmla="*/ 222923 h 1018941"/>
                <a:gd name="connsiteX27" fmla="*/ 7353 w 611842"/>
                <a:gd name="connsiteY27" fmla="*/ 98807 h 1018941"/>
                <a:gd name="connsiteX0" fmla="*/ 7353 w 599715"/>
                <a:gd name="connsiteY0" fmla="*/ 98812 h 1018946"/>
                <a:gd name="connsiteX1" fmla="*/ 275847 w 599715"/>
                <a:gd name="connsiteY1" fmla="*/ 27 h 1018946"/>
                <a:gd name="connsiteX2" fmla="*/ 597533 w 599715"/>
                <a:gd name="connsiteY2" fmla="*/ 91214 h 1018946"/>
                <a:gd name="connsiteX3" fmla="*/ 417693 w 599715"/>
                <a:gd name="connsiteY3" fmla="*/ 301450 h 1018946"/>
                <a:gd name="connsiteX4" fmla="*/ 430358 w 599715"/>
                <a:gd name="connsiteY4" fmla="*/ 534482 h 1018946"/>
                <a:gd name="connsiteX5" fmla="*/ 483550 w 599715"/>
                <a:gd name="connsiteY5" fmla="*/ 889097 h 1018946"/>
                <a:gd name="connsiteX6" fmla="*/ 529143 w 599715"/>
                <a:gd name="connsiteY6" fmla="*/ 980284 h 1018946"/>
                <a:gd name="connsiteX7" fmla="*/ 470885 w 599715"/>
                <a:gd name="connsiteY7" fmla="*/ 975218 h 1018946"/>
                <a:gd name="connsiteX8" fmla="*/ 399962 w 599715"/>
                <a:gd name="connsiteY8" fmla="*/ 800443 h 1018946"/>
                <a:gd name="connsiteX9" fmla="*/ 379698 w 599715"/>
                <a:gd name="connsiteY9" fmla="*/ 539548 h 1018946"/>
                <a:gd name="connsiteX10" fmla="*/ 379698 w 599715"/>
                <a:gd name="connsiteY10" fmla="*/ 314114 h 1018946"/>
                <a:gd name="connsiteX11" fmla="*/ 427825 w 599715"/>
                <a:gd name="connsiteY11" fmla="*/ 217862 h 1018946"/>
                <a:gd name="connsiteX12" fmla="*/ 559539 w 599715"/>
                <a:gd name="connsiteY12" fmla="*/ 111477 h 1018946"/>
                <a:gd name="connsiteX13" fmla="*/ 430358 w 599715"/>
                <a:gd name="connsiteY13" fmla="*/ 53219 h 1018946"/>
                <a:gd name="connsiteX14" fmla="*/ 197325 w 599715"/>
                <a:gd name="connsiteY14" fmla="*/ 53219 h 1018946"/>
                <a:gd name="connsiteX15" fmla="*/ 83342 w 599715"/>
                <a:gd name="connsiteY15" fmla="*/ 86148 h 1018946"/>
                <a:gd name="connsiteX16" fmla="*/ 60545 w 599715"/>
                <a:gd name="connsiteY16" fmla="*/ 136807 h 1018946"/>
                <a:gd name="connsiteX17" fmla="*/ 149199 w 599715"/>
                <a:gd name="connsiteY17" fmla="*/ 212796 h 1018946"/>
                <a:gd name="connsiteX18" fmla="*/ 230253 w 599715"/>
                <a:gd name="connsiteY18" fmla="*/ 278653 h 1018946"/>
                <a:gd name="connsiteX19" fmla="*/ 247984 w 599715"/>
                <a:gd name="connsiteY19" fmla="*/ 478757 h 1018946"/>
                <a:gd name="connsiteX20" fmla="*/ 217589 w 599715"/>
                <a:gd name="connsiteY20" fmla="*/ 757383 h 1018946"/>
                <a:gd name="connsiteX21" fmla="*/ 128935 w 599715"/>
                <a:gd name="connsiteY21" fmla="*/ 1018278 h 1018946"/>
                <a:gd name="connsiteX22" fmla="*/ 164396 w 599715"/>
                <a:gd name="connsiteY22" fmla="*/ 823240 h 1018946"/>
                <a:gd name="connsiteX23" fmla="*/ 197325 w 599715"/>
                <a:gd name="connsiteY23" fmla="*/ 542081 h 1018946"/>
                <a:gd name="connsiteX24" fmla="*/ 194792 w 599715"/>
                <a:gd name="connsiteY24" fmla="*/ 303982 h 1018946"/>
                <a:gd name="connsiteX25" fmla="*/ 85875 w 599715"/>
                <a:gd name="connsiteY25" fmla="*/ 222928 h 1018946"/>
                <a:gd name="connsiteX26" fmla="*/ 7353 w 599715"/>
                <a:gd name="connsiteY26" fmla="*/ 98812 h 1018946"/>
                <a:gd name="connsiteX0" fmla="*/ 8226 w 600185"/>
                <a:gd name="connsiteY0" fmla="*/ 98812 h 1018946"/>
                <a:gd name="connsiteX1" fmla="*/ 291918 w 600185"/>
                <a:gd name="connsiteY1" fmla="*/ 27 h 1018946"/>
                <a:gd name="connsiteX2" fmla="*/ 598406 w 600185"/>
                <a:gd name="connsiteY2" fmla="*/ 91214 h 1018946"/>
                <a:gd name="connsiteX3" fmla="*/ 418566 w 600185"/>
                <a:gd name="connsiteY3" fmla="*/ 301450 h 1018946"/>
                <a:gd name="connsiteX4" fmla="*/ 431231 w 600185"/>
                <a:gd name="connsiteY4" fmla="*/ 534482 h 1018946"/>
                <a:gd name="connsiteX5" fmla="*/ 484423 w 600185"/>
                <a:gd name="connsiteY5" fmla="*/ 889097 h 1018946"/>
                <a:gd name="connsiteX6" fmla="*/ 530016 w 600185"/>
                <a:gd name="connsiteY6" fmla="*/ 980284 h 1018946"/>
                <a:gd name="connsiteX7" fmla="*/ 471758 w 600185"/>
                <a:gd name="connsiteY7" fmla="*/ 975218 h 1018946"/>
                <a:gd name="connsiteX8" fmla="*/ 400835 w 600185"/>
                <a:gd name="connsiteY8" fmla="*/ 800443 h 1018946"/>
                <a:gd name="connsiteX9" fmla="*/ 380571 w 600185"/>
                <a:gd name="connsiteY9" fmla="*/ 539548 h 1018946"/>
                <a:gd name="connsiteX10" fmla="*/ 380571 w 600185"/>
                <a:gd name="connsiteY10" fmla="*/ 314114 h 1018946"/>
                <a:gd name="connsiteX11" fmla="*/ 428698 w 600185"/>
                <a:gd name="connsiteY11" fmla="*/ 217862 h 1018946"/>
                <a:gd name="connsiteX12" fmla="*/ 560412 w 600185"/>
                <a:gd name="connsiteY12" fmla="*/ 111477 h 1018946"/>
                <a:gd name="connsiteX13" fmla="*/ 431231 w 600185"/>
                <a:gd name="connsiteY13" fmla="*/ 53219 h 1018946"/>
                <a:gd name="connsiteX14" fmla="*/ 198198 w 600185"/>
                <a:gd name="connsiteY14" fmla="*/ 53219 h 1018946"/>
                <a:gd name="connsiteX15" fmla="*/ 84215 w 600185"/>
                <a:gd name="connsiteY15" fmla="*/ 86148 h 1018946"/>
                <a:gd name="connsiteX16" fmla="*/ 61418 w 600185"/>
                <a:gd name="connsiteY16" fmla="*/ 136807 h 1018946"/>
                <a:gd name="connsiteX17" fmla="*/ 150072 w 600185"/>
                <a:gd name="connsiteY17" fmla="*/ 212796 h 1018946"/>
                <a:gd name="connsiteX18" fmla="*/ 231126 w 600185"/>
                <a:gd name="connsiteY18" fmla="*/ 278653 h 1018946"/>
                <a:gd name="connsiteX19" fmla="*/ 248857 w 600185"/>
                <a:gd name="connsiteY19" fmla="*/ 478757 h 1018946"/>
                <a:gd name="connsiteX20" fmla="*/ 218462 w 600185"/>
                <a:gd name="connsiteY20" fmla="*/ 757383 h 1018946"/>
                <a:gd name="connsiteX21" fmla="*/ 129808 w 600185"/>
                <a:gd name="connsiteY21" fmla="*/ 1018278 h 1018946"/>
                <a:gd name="connsiteX22" fmla="*/ 165269 w 600185"/>
                <a:gd name="connsiteY22" fmla="*/ 823240 h 1018946"/>
                <a:gd name="connsiteX23" fmla="*/ 198198 w 600185"/>
                <a:gd name="connsiteY23" fmla="*/ 542081 h 1018946"/>
                <a:gd name="connsiteX24" fmla="*/ 195665 w 600185"/>
                <a:gd name="connsiteY24" fmla="*/ 303982 h 1018946"/>
                <a:gd name="connsiteX25" fmla="*/ 86748 w 600185"/>
                <a:gd name="connsiteY25" fmla="*/ 222928 h 1018946"/>
                <a:gd name="connsiteX26" fmla="*/ 8226 w 600185"/>
                <a:gd name="connsiteY26" fmla="*/ 98812 h 1018946"/>
                <a:gd name="connsiteX0" fmla="*/ 8226 w 599188"/>
                <a:gd name="connsiteY0" fmla="*/ 98816 h 1018950"/>
                <a:gd name="connsiteX1" fmla="*/ 291918 w 599188"/>
                <a:gd name="connsiteY1" fmla="*/ 31 h 1018950"/>
                <a:gd name="connsiteX2" fmla="*/ 598406 w 599188"/>
                <a:gd name="connsiteY2" fmla="*/ 91218 h 1018950"/>
                <a:gd name="connsiteX3" fmla="*/ 418566 w 599188"/>
                <a:gd name="connsiteY3" fmla="*/ 301454 h 1018950"/>
                <a:gd name="connsiteX4" fmla="*/ 431231 w 599188"/>
                <a:gd name="connsiteY4" fmla="*/ 534486 h 1018950"/>
                <a:gd name="connsiteX5" fmla="*/ 484423 w 599188"/>
                <a:gd name="connsiteY5" fmla="*/ 889101 h 1018950"/>
                <a:gd name="connsiteX6" fmla="*/ 530016 w 599188"/>
                <a:gd name="connsiteY6" fmla="*/ 980288 h 1018950"/>
                <a:gd name="connsiteX7" fmla="*/ 471758 w 599188"/>
                <a:gd name="connsiteY7" fmla="*/ 975222 h 1018950"/>
                <a:gd name="connsiteX8" fmla="*/ 400835 w 599188"/>
                <a:gd name="connsiteY8" fmla="*/ 800447 h 1018950"/>
                <a:gd name="connsiteX9" fmla="*/ 380571 w 599188"/>
                <a:gd name="connsiteY9" fmla="*/ 539552 h 1018950"/>
                <a:gd name="connsiteX10" fmla="*/ 380571 w 599188"/>
                <a:gd name="connsiteY10" fmla="*/ 314118 h 1018950"/>
                <a:gd name="connsiteX11" fmla="*/ 428698 w 599188"/>
                <a:gd name="connsiteY11" fmla="*/ 217866 h 1018950"/>
                <a:gd name="connsiteX12" fmla="*/ 560412 w 599188"/>
                <a:gd name="connsiteY12" fmla="*/ 111481 h 1018950"/>
                <a:gd name="connsiteX13" fmla="*/ 431231 w 599188"/>
                <a:gd name="connsiteY13" fmla="*/ 53223 h 1018950"/>
                <a:gd name="connsiteX14" fmla="*/ 198198 w 599188"/>
                <a:gd name="connsiteY14" fmla="*/ 53223 h 1018950"/>
                <a:gd name="connsiteX15" fmla="*/ 84215 w 599188"/>
                <a:gd name="connsiteY15" fmla="*/ 86152 h 1018950"/>
                <a:gd name="connsiteX16" fmla="*/ 61418 w 599188"/>
                <a:gd name="connsiteY16" fmla="*/ 136811 h 1018950"/>
                <a:gd name="connsiteX17" fmla="*/ 150072 w 599188"/>
                <a:gd name="connsiteY17" fmla="*/ 212800 h 1018950"/>
                <a:gd name="connsiteX18" fmla="*/ 231126 w 599188"/>
                <a:gd name="connsiteY18" fmla="*/ 278657 h 1018950"/>
                <a:gd name="connsiteX19" fmla="*/ 248857 w 599188"/>
                <a:gd name="connsiteY19" fmla="*/ 478761 h 1018950"/>
                <a:gd name="connsiteX20" fmla="*/ 218462 w 599188"/>
                <a:gd name="connsiteY20" fmla="*/ 757387 h 1018950"/>
                <a:gd name="connsiteX21" fmla="*/ 129808 w 599188"/>
                <a:gd name="connsiteY21" fmla="*/ 1018282 h 1018950"/>
                <a:gd name="connsiteX22" fmla="*/ 165269 w 599188"/>
                <a:gd name="connsiteY22" fmla="*/ 823244 h 1018950"/>
                <a:gd name="connsiteX23" fmla="*/ 198198 w 599188"/>
                <a:gd name="connsiteY23" fmla="*/ 542085 h 1018950"/>
                <a:gd name="connsiteX24" fmla="*/ 195665 w 599188"/>
                <a:gd name="connsiteY24" fmla="*/ 303986 h 1018950"/>
                <a:gd name="connsiteX25" fmla="*/ 86748 w 599188"/>
                <a:gd name="connsiteY25" fmla="*/ 222932 h 1018950"/>
                <a:gd name="connsiteX26" fmla="*/ 8226 w 599188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423520 w 591477"/>
                <a:gd name="connsiteY13" fmla="*/ 53223 h 1018950"/>
                <a:gd name="connsiteX14" fmla="*/ 190487 w 591477"/>
                <a:gd name="connsiteY14" fmla="*/ 53223 h 1018950"/>
                <a:gd name="connsiteX15" fmla="*/ 76504 w 591477"/>
                <a:gd name="connsiteY15" fmla="*/ 86152 h 1018950"/>
                <a:gd name="connsiteX16" fmla="*/ 53707 w 591477"/>
                <a:gd name="connsiteY16" fmla="*/ 136811 h 1018950"/>
                <a:gd name="connsiteX17" fmla="*/ 142361 w 591477"/>
                <a:gd name="connsiteY17" fmla="*/ 212800 h 1018950"/>
                <a:gd name="connsiteX18" fmla="*/ 223415 w 591477"/>
                <a:gd name="connsiteY18" fmla="*/ 278657 h 1018950"/>
                <a:gd name="connsiteX19" fmla="*/ 241146 w 591477"/>
                <a:gd name="connsiteY19" fmla="*/ 478761 h 1018950"/>
                <a:gd name="connsiteX20" fmla="*/ 210751 w 591477"/>
                <a:gd name="connsiteY20" fmla="*/ 757387 h 1018950"/>
                <a:gd name="connsiteX21" fmla="*/ 122097 w 591477"/>
                <a:gd name="connsiteY21" fmla="*/ 1018282 h 1018950"/>
                <a:gd name="connsiteX22" fmla="*/ 157558 w 591477"/>
                <a:gd name="connsiteY22" fmla="*/ 823244 h 1018950"/>
                <a:gd name="connsiteX23" fmla="*/ 190487 w 591477"/>
                <a:gd name="connsiteY23" fmla="*/ 542085 h 1018950"/>
                <a:gd name="connsiteX24" fmla="*/ 187954 w 591477"/>
                <a:gd name="connsiteY24" fmla="*/ 303986 h 1018950"/>
                <a:gd name="connsiteX25" fmla="*/ 79037 w 591477"/>
                <a:gd name="connsiteY25" fmla="*/ 222932 h 1018950"/>
                <a:gd name="connsiteX26" fmla="*/ 515 w 591477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423520 w 591477"/>
                <a:gd name="connsiteY13" fmla="*/ 53223 h 1018950"/>
                <a:gd name="connsiteX14" fmla="*/ 284207 w 591477"/>
                <a:gd name="connsiteY14" fmla="*/ 48157 h 1018950"/>
                <a:gd name="connsiteX15" fmla="*/ 76504 w 591477"/>
                <a:gd name="connsiteY15" fmla="*/ 86152 h 1018950"/>
                <a:gd name="connsiteX16" fmla="*/ 53707 w 591477"/>
                <a:gd name="connsiteY16" fmla="*/ 136811 h 1018950"/>
                <a:gd name="connsiteX17" fmla="*/ 142361 w 591477"/>
                <a:gd name="connsiteY17" fmla="*/ 212800 h 1018950"/>
                <a:gd name="connsiteX18" fmla="*/ 223415 w 591477"/>
                <a:gd name="connsiteY18" fmla="*/ 278657 h 1018950"/>
                <a:gd name="connsiteX19" fmla="*/ 241146 w 591477"/>
                <a:gd name="connsiteY19" fmla="*/ 478761 h 1018950"/>
                <a:gd name="connsiteX20" fmla="*/ 210751 w 591477"/>
                <a:gd name="connsiteY20" fmla="*/ 757387 h 1018950"/>
                <a:gd name="connsiteX21" fmla="*/ 122097 w 591477"/>
                <a:gd name="connsiteY21" fmla="*/ 1018282 h 1018950"/>
                <a:gd name="connsiteX22" fmla="*/ 157558 w 591477"/>
                <a:gd name="connsiteY22" fmla="*/ 823244 h 1018950"/>
                <a:gd name="connsiteX23" fmla="*/ 190487 w 591477"/>
                <a:gd name="connsiteY23" fmla="*/ 542085 h 1018950"/>
                <a:gd name="connsiteX24" fmla="*/ 187954 w 591477"/>
                <a:gd name="connsiteY24" fmla="*/ 303986 h 1018950"/>
                <a:gd name="connsiteX25" fmla="*/ 79037 w 591477"/>
                <a:gd name="connsiteY25" fmla="*/ 222932 h 1018950"/>
                <a:gd name="connsiteX26" fmla="*/ 515 w 591477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76504 w 591477"/>
                <a:gd name="connsiteY14" fmla="*/ 86152 h 1018950"/>
                <a:gd name="connsiteX15" fmla="*/ 53707 w 591477"/>
                <a:gd name="connsiteY15" fmla="*/ 136811 h 1018950"/>
                <a:gd name="connsiteX16" fmla="*/ 142361 w 591477"/>
                <a:gd name="connsiteY16" fmla="*/ 212800 h 1018950"/>
                <a:gd name="connsiteX17" fmla="*/ 223415 w 591477"/>
                <a:gd name="connsiteY17" fmla="*/ 278657 h 1018950"/>
                <a:gd name="connsiteX18" fmla="*/ 241146 w 591477"/>
                <a:gd name="connsiteY18" fmla="*/ 478761 h 1018950"/>
                <a:gd name="connsiteX19" fmla="*/ 210751 w 591477"/>
                <a:gd name="connsiteY19" fmla="*/ 757387 h 1018950"/>
                <a:gd name="connsiteX20" fmla="*/ 122097 w 591477"/>
                <a:gd name="connsiteY20" fmla="*/ 1018282 h 1018950"/>
                <a:gd name="connsiteX21" fmla="*/ 157558 w 591477"/>
                <a:gd name="connsiteY21" fmla="*/ 823244 h 1018950"/>
                <a:gd name="connsiteX22" fmla="*/ 190487 w 591477"/>
                <a:gd name="connsiteY22" fmla="*/ 542085 h 1018950"/>
                <a:gd name="connsiteX23" fmla="*/ 187954 w 591477"/>
                <a:gd name="connsiteY23" fmla="*/ 303986 h 1018950"/>
                <a:gd name="connsiteX24" fmla="*/ 79037 w 591477"/>
                <a:gd name="connsiteY24" fmla="*/ 222932 h 1018950"/>
                <a:gd name="connsiteX25" fmla="*/ 515 w 591477"/>
                <a:gd name="connsiteY25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76504 w 591477"/>
                <a:gd name="connsiteY14" fmla="*/ 86152 h 1018950"/>
                <a:gd name="connsiteX15" fmla="*/ 53707 w 591477"/>
                <a:gd name="connsiteY15" fmla="*/ 136811 h 1018950"/>
                <a:gd name="connsiteX16" fmla="*/ 142361 w 591477"/>
                <a:gd name="connsiteY16" fmla="*/ 212800 h 1018950"/>
                <a:gd name="connsiteX17" fmla="*/ 223415 w 591477"/>
                <a:gd name="connsiteY17" fmla="*/ 278657 h 1018950"/>
                <a:gd name="connsiteX18" fmla="*/ 241146 w 591477"/>
                <a:gd name="connsiteY18" fmla="*/ 478761 h 1018950"/>
                <a:gd name="connsiteX19" fmla="*/ 210751 w 591477"/>
                <a:gd name="connsiteY19" fmla="*/ 757387 h 1018950"/>
                <a:gd name="connsiteX20" fmla="*/ 122097 w 591477"/>
                <a:gd name="connsiteY20" fmla="*/ 1018282 h 1018950"/>
                <a:gd name="connsiteX21" fmla="*/ 157558 w 591477"/>
                <a:gd name="connsiteY21" fmla="*/ 823244 h 1018950"/>
                <a:gd name="connsiteX22" fmla="*/ 190487 w 591477"/>
                <a:gd name="connsiteY22" fmla="*/ 542085 h 1018950"/>
                <a:gd name="connsiteX23" fmla="*/ 187954 w 591477"/>
                <a:gd name="connsiteY23" fmla="*/ 303986 h 1018950"/>
                <a:gd name="connsiteX24" fmla="*/ 79037 w 591477"/>
                <a:gd name="connsiteY24" fmla="*/ 222932 h 1018950"/>
                <a:gd name="connsiteX25" fmla="*/ 515 w 591477"/>
                <a:gd name="connsiteY25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36811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420987 w 593064"/>
                <a:gd name="connsiteY11" fmla="*/ 217863 h 1018947"/>
                <a:gd name="connsiteX12" fmla="*/ 552701 w 593064"/>
                <a:gd name="connsiteY12" fmla="*/ 111478 h 1018947"/>
                <a:gd name="connsiteX13" fmla="*/ 284207 w 593064"/>
                <a:gd name="connsiteY13" fmla="*/ 48154 h 1018947"/>
                <a:gd name="connsiteX14" fmla="*/ 53707 w 593064"/>
                <a:gd name="connsiteY14" fmla="*/ 114011 h 1018947"/>
                <a:gd name="connsiteX15" fmla="*/ 142361 w 593064"/>
                <a:gd name="connsiteY15" fmla="*/ 212797 h 1018947"/>
                <a:gd name="connsiteX16" fmla="*/ 223415 w 593064"/>
                <a:gd name="connsiteY16" fmla="*/ 278654 h 1018947"/>
                <a:gd name="connsiteX17" fmla="*/ 241146 w 593064"/>
                <a:gd name="connsiteY17" fmla="*/ 478758 h 1018947"/>
                <a:gd name="connsiteX18" fmla="*/ 210751 w 593064"/>
                <a:gd name="connsiteY18" fmla="*/ 757384 h 1018947"/>
                <a:gd name="connsiteX19" fmla="*/ 122097 w 593064"/>
                <a:gd name="connsiteY19" fmla="*/ 1018279 h 1018947"/>
                <a:gd name="connsiteX20" fmla="*/ 157558 w 593064"/>
                <a:gd name="connsiteY20" fmla="*/ 823241 h 1018947"/>
                <a:gd name="connsiteX21" fmla="*/ 190487 w 593064"/>
                <a:gd name="connsiteY21" fmla="*/ 542082 h 1018947"/>
                <a:gd name="connsiteX22" fmla="*/ 187954 w 593064"/>
                <a:gd name="connsiteY22" fmla="*/ 303983 h 1018947"/>
                <a:gd name="connsiteX23" fmla="*/ 79037 w 593064"/>
                <a:gd name="connsiteY23" fmla="*/ 222929 h 1018947"/>
                <a:gd name="connsiteX24" fmla="*/ 515 w 593064"/>
                <a:gd name="connsiteY24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52701 w 593064"/>
                <a:gd name="connsiteY11" fmla="*/ 111478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66372 w 593064"/>
                <a:gd name="connsiteY13" fmla="*/ 116544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66372 w 593064"/>
                <a:gd name="connsiteY13" fmla="*/ 116544 h 1018947"/>
                <a:gd name="connsiteX14" fmla="*/ 223415 w 593064"/>
                <a:gd name="connsiteY14" fmla="*/ 278654 h 1018947"/>
                <a:gd name="connsiteX15" fmla="*/ 241146 w 593064"/>
                <a:gd name="connsiteY15" fmla="*/ 478758 h 1018947"/>
                <a:gd name="connsiteX16" fmla="*/ 210751 w 593064"/>
                <a:gd name="connsiteY16" fmla="*/ 757384 h 1018947"/>
                <a:gd name="connsiteX17" fmla="*/ 122097 w 593064"/>
                <a:gd name="connsiteY17" fmla="*/ 1018279 h 1018947"/>
                <a:gd name="connsiteX18" fmla="*/ 157558 w 593064"/>
                <a:gd name="connsiteY18" fmla="*/ 823241 h 1018947"/>
                <a:gd name="connsiteX19" fmla="*/ 190487 w 593064"/>
                <a:gd name="connsiteY19" fmla="*/ 542082 h 1018947"/>
                <a:gd name="connsiteX20" fmla="*/ 187954 w 593064"/>
                <a:gd name="connsiteY20" fmla="*/ 303983 h 1018947"/>
                <a:gd name="connsiteX21" fmla="*/ 79037 w 593064"/>
                <a:gd name="connsiteY21" fmla="*/ 222929 h 1018947"/>
                <a:gd name="connsiteX22" fmla="*/ 515 w 593064"/>
                <a:gd name="connsiteY22" fmla="*/ 98813 h 1018947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76712 w 593064"/>
                <a:gd name="connsiteY5" fmla="*/ 889098 h 1018280"/>
                <a:gd name="connsiteX6" fmla="*/ 522305 w 593064"/>
                <a:gd name="connsiteY6" fmla="*/ 980285 h 1018280"/>
                <a:gd name="connsiteX7" fmla="*/ 464047 w 593064"/>
                <a:gd name="connsiteY7" fmla="*/ 975219 h 1018280"/>
                <a:gd name="connsiteX8" fmla="*/ 393124 w 593064"/>
                <a:gd name="connsiteY8" fmla="*/ 800444 h 1018280"/>
                <a:gd name="connsiteX9" fmla="*/ 372860 w 593064"/>
                <a:gd name="connsiteY9" fmla="*/ 539549 h 1018280"/>
                <a:gd name="connsiteX10" fmla="*/ 372860 w 593064"/>
                <a:gd name="connsiteY10" fmla="*/ 314115 h 1018280"/>
                <a:gd name="connsiteX11" fmla="*/ 534970 w 593064"/>
                <a:gd name="connsiteY11" fmla="*/ 108945 h 1018280"/>
                <a:gd name="connsiteX12" fmla="*/ 284207 w 593064"/>
                <a:gd name="connsiteY12" fmla="*/ 48154 h 1018280"/>
                <a:gd name="connsiteX13" fmla="*/ 66372 w 593064"/>
                <a:gd name="connsiteY13" fmla="*/ 116544 h 1018280"/>
                <a:gd name="connsiteX14" fmla="*/ 223415 w 593064"/>
                <a:gd name="connsiteY14" fmla="*/ 278654 h 1018280"/>
                <a:gd name="connsiteX15" fmla="*/ 241146 w 593064"/>
                <a:gd name="connsiteY15" fmla="*/ 478758 h 1018280"/>
                <a:gd name="connsiteX16" fmla="*/ 210751 w 593064"/>
                <a:gd name="connsiteY16" fmla="*/ 820708 h 1018280"/>
                <a:gd name="connsiteX17" fmla="*/ 122097 w 593064"/>
                <a:gd name="connsiteY17" fmla="*/ 1018279 h 1018280"/>
                <a:gd name="connsiteX18" fmla="*/ 157558 w 593064"/>
                <a:gd name="connsiteY18" fmla="*/ 823241 h 1018280"/>
                <a:gd name="connsiteX19" fmla="*/ 190487 w 593064"/>
                <a:gd name="connsiteY19" fmla="*/ 542082 h 1018280"/>
                <a:gd name="connsiteX20" fmla="*/ 187954 w 593064"/>
                <a:gd name="connsiteY20" fmla="*/ 303983 h 1018280"/>
                <a:gd name="connsiteX21" fmla="*/ 79037 w 593064"/>
                <a:gd name="connsiteY21" fmla="*/ 222929 h 1018280"/>
                <a:gd name="connsiteX22" fmla="*/ 515 w 593064"/>
                <a:gd name="connsiteY22" fmla="*/ 98813 h 1018280"/>
                <a:gd name="connsiteX0" fmla="*/ 515 w 593064"/>
                <a:gd name="connsiteY0" fmla="*/ 98813 h 1018898"/>
                <a:gd name="connsiteX1" fmla="*/ 284207 w 593064"/>
                <a:gd name="connsiteY1" fmla="*/ 28 h 1018898"/>
                <a:gd name="connsiteX2" fmla="*/ 590695 w 593064"/>
                <a:gd name="connsiteY2" fmla="*/ 91215 h 1018898"/>
                <a:gd name="connsiteX3" fmla="*/ 426053 w 593064"/>
                <a:gd name="connsiteY3" fmla="*/ 301451 h 1018898"/>
                <a:gd name="connsiteX4" fmla="*/ 423520 w 593064"/>
                <a:gd name="connsiteY4" fmla="*/ 534483 h 1018898"/>
                <a:gd name="connsiteX5" fmla="*/ 522305 w 593064"/>
                <a:gd name="connsiteY5" fmla="*/ 980285 h 1018898"/>
                <a:gd name="connsiteX6" fmla="*/ 464047 w 593064"/>
                <a:gd name="connsiteY6" fmla="*/ 975219 h 1018898"/>
                <a:gd name="connsiteX7" fmla="*/ 393124 w 593064"/>
                <a:gd name="connsiteY7" fmla="*/ 800444 h 1018898"/>
                <a:gd name="connsiteX8" fmla="*/ 372860 w 593064"/>
                <a:gd name="connsiteY8" fmla="*/ 539549 h 1018898"/>
                <a:gd name="connsiteX9" fmla="*/ 372860 w 593064"/>
                <a:gd name="connsiteY9" fmla="*/ 314115 h 1018898"/>
                <a:gd name="connsiteX10" fmla="*/ 534970 w 593064"/>
                <a:gd name="connsiteY10" fmla="*/ 108945 h 1018898"/>
                <a:gd name="connsiteX11" fmla="*/ 284207 w 593064"/>
                <a:gd name="connsiteY11" fmla="*/ 48154 h 1018898"/>
                <a:gd name="connsiteX12" fmla="*/ 66372 w 593064"/>
                <a:gd name="connsiteY12" fmla="*/ 116544 h 1018898"/>
                <a:gd name="connsiteX13" fmla="*/ 223415 w 593064"/>
                <a:gd name="connsiteY13" fmla="*/ 278654 h 1018898"/>
                <a:gd name="connsiteX14" fmla="*/ 241146 w 593064"/>
                <a:gd name="connsiteY14" fmla="*/ 478758 h 1018898"/>
                <a:gd name="connsiteX15" fmla="*/ 210751 w 593064"/>
                <a:gd name="connsiteY15" fmla="*/ 820708 h 1018898"/>
                <a:gd name="connsiteX16" fmla="*/ 122097 w 593064"/>
                <a:gd name="connsiteY16" fmla="*/ 1018279 h 1018898"/>
                <a:gd name="connsiteX17" fmla="*/ 157558 w 593064"/>
                <a:gd name="connsiteY17" fmla="*/ 823241 h 1018898"/>
                <a:gd name="connsiteX18" fmla="*/ 190487 w 593064"/>
                <a:gd name="connsiteY18" fmla="*/ 542082 h 1018898"/>
                <a:gd name="connsiteX19" fmla="*/ 187954 w 593064"/>
                <a:gd name="connsiteY19" fmla="*/ 303983 h 1018898"/>
                <a:gd name="connsiteX20" fmla="*/ 79037 w 593064"/>
                <a:gd name="connsiteY20" fmla="*/ 222929 h 1018898"/>
                <a:gd name="connsiteX21" fmla="*/ 515 w 593064"/>
                <a:gd name="connsiteY21" fmla="*/ 98813 h 1018898"/>
                <a:gd name="connsiteX0" fmla="*/ 515 w 593064"/>
                <a:gd name="connsiteY0" fmla="*/ 98813 h 1037807"/>
                <a:gd name="connsiteX1" fmla="*/ 284207 w 593064"/>
                <a:gd name="connsiteY1" fmla="*/ 28 h 1037807"/>
                <a:gd name="connsiteX2" fmla="*/ 590695 w 593064"/>
                <a:gd name="connsiteY2" fmla="*/ 91215 h 1037807"/>
                <a:gd name="connsiteX3" fmla="*/ 426053 w 593064"/>
                <a:gd name="connsiteY3" fmla="*/ 301451 h 1037807"/>
                <a:gd name="connsiteX4" fmla="*/ 423520 w 593064"/>
                <a:gd name="connsiteY4" fmla="*/ 534483 h 1037807"/>
                <a:gd name="connsiteX5" fmla="*/ 522305 w 593064"/>
                <a:gd name="connsiteY5" fmla="*/ 980285 h 1037807"/>
                <a:gd name="connsiteX6" fmla="*/ 464047 w 593064"/>
                <a:gd name="connsiteY6" fmla="*/ 975219 h 1037807"/>
                <a:gd name="connsiteX7" fmla="*/ 393124 w 593064"/>
                <a:gd name="connsiteY7" fmla="*/ 800444 h 1037807"/>
                <a:gd name="connsiteX8" fmla="*/ 372860 w 593064"/>
                <a:gd name="connsiteY8" fmla="*/ 539549 h 1037807"/>
                <a:gd name="connsiteX9" fmla="*/ 372860 w 593064"/>
                <a:gd name="connsiteY9" fmla="*/ 314115 h 1037807"/>
                <a:gd name="connsiteX10" fmla="*/ 534970 w 593064"/>
                <a:gd name="connsiteY10" fmla="*/ 108945 h 1037807"/>
                <a:gd name="connsiteX11" fmla="*/ 284207 w 593064"/>
                <a:gd name="connsiteY11" fmla="*/ 48154 h 1037807"/>
                <a:gd name="connsiteX12" fmla="*/ 66372 w 593064"/>
                <a:gd name="connsiteY12" fmla="*/ 116544 h 1037807"/>
                <a:gd name="connsiteX13" fmla="*/ 223415 w 593064"/>
                <a:gd name="connsiteY13" fmla="*/ 278654 h 1037807"/>
                <a:gd name="connsiteX14" fmla="*/ 241146 w 593064"/>
                <a:gd name="connsiteY14" fmla="*/ 478758 h 1037807"/>
                <a:gd name="connsiteX15" fmla="*/ 210751 w 593064"/>
                <a:gd name="connsiteY15" fmla="*/ 820708 h 1037807"/>
                <a:gd name="connsiteX16" fmla="*/ 122097 w 593064"/>
                <a:gd name="connsiteY16" fmla="*/ 1018279 h 1037807"/>
                <a:gd name="connsiteX17" fmla="*/ 157558 w 593064"/>
                <a:gd name="connsiteY17" fmla="*/ 823241 h 1037807"/>
                <a:gd name="connsiteX18" fmla="*/ 190487 w 593064"/>
                <a:gd name="connsiteY18" fmla="*/ 542082 h 1037807"/>
                <a:gd name="connsiteX19" fmla="*/ 187954 w 593064"/>
                <a:gd name="connsiteY19" fmla="*/ 303983 h 1037807"/>
                <a:gd name="connsiteX20" fmla="*/ 79037 w 593064"/>
                <a:gd name="connsiteY20" fmla="*/ 222929 h 1037807"/>
                <a:gd name="connsiteX21" fmla="*/ 515 w 593064"/>
                <a:gd name="connsiteY21" fmla="*/ 98813 h 1037807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84311 w 593064"/>
                <a:gd name="connsiteY5" fmla="*/ 919494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99509 w 593064"/>
                <a:gd name="connsiteY6" fmla="*/ 1003082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86"/>
                <a:gd name="connsiteY0" fmla="*/ 98813 h 1018280"/>
                <a:gd name="connsiteX1" fmla="*/ 284207 w 593086"/>
                <a:gd name="connsiteY1" fmla="*/ 28 h 1018280"/>
                <a:gd name="connsiteX2" fmla="*/ 590695 w 593086"/>
                <a:gd name="connsiteY2" fmla="*/ 91215 h 1018280"/>
                <a:gd name="connsiteX3" fmla="*/ 426053 w 593086"/>
                <a:gd name="connsiteY3" fmla="*/ 301451 h 1018280"/>
                <a:gd name="connsiteX4" fmla="*/ 413388 w 593086"/>
                <a:gd name="connsiteY4" fmla="*/ 537016 h 1018280"/>
                <a:gd name="connsiteX5" fmla="*/ 446316 w 593086"/>
                <a:gd name="connsiteY5" fmla="*/ 800444 h 1018280"/>
                <a:gd name="connsiteX6" fmla="*/ 499509 w 593086"/>
                <a:gd name="connsiteY6" fmla="*/ 1003082 h 1018280"/>
                <a:gd name="connsiteX7" fmla="*/ 393124 w 593086"/>
                <a:gd name="connsiteY7" fmla="*/ 800444 h 1018280"/>
                <a:gd name="connsiteX8" fmla="*/ 372860 w 593086"/>
                <a:gd name="connsiteY8" fmla="*/ 539549 h 1018280"/>
                <a:gd name="connsiteX9" fmla="*/ 372860 w 593086"/>
                <a:gd name="connsiteY9" fmla="*/ 314115 h 1018280"/>
                <a:gd name="connsiteX10" fmla="*/ 534970 w 593086"/>
                <a:gd name="connsiteY10" fmla="*/ 108945 h 1018280"/>
                <a:gd name="connsiteX11" fmla="*/ 284207 w 593086"/>
                <a:gd name="connsiteY11" fmla="*/ 48154 h 1018280"/>
                <a:gd name="connsiteX12" fmla="*/ 66372 w 593086"/>
                <a:gd name="connsiteY12" fmla="*/ 116544 h 1018280"/>
                <a:gd name="connsiteX13" fmla="*/ 223415 w 593086"/>
                <a:gd name="connsiteY13" fmla="*/ 278654 h 1018280"/>
                <a:gd name="connsiteX14" fmla="*/ 241146 w 593086"/>
                <a:gd name="connsiteY14" fmla="*/ 478758 h 1018280"/>
                <a:gd name="connsiteX15" fmla="*/ 210751 w 593086"/>
                <a:gd name="connsiteY15" fmla="*/ 820708 h 1018280"/>
                <a:gd name="connsiteX16" fmla="*/ 122097 w 593086"/>
                <a:gd name="connsiteY16" fmla="*/ 1018279 h 1018280"/>
                <a:gd name="connsiteX17" fmla="*/ 157558 w 593086"/>
                <a:gd name="connsiteY17" fmla="*/ 823241 h 1018280"/>
                <a:gd name="connsiteX18" fmla="*/ 190487 w 593086"/>
                <a:gd name="connsiteY18" fmla="*/ 542082 h 1018280"/>
                <a:gd name="connsiteX19" fmla="*/ 187954 w 593086"/>
                <a:gd name="connsiteY19" fmla="*/ 303983 h 1018280"/>
                <a:gd name="connsiteX20" fmla="*/ 79037 w 593086"/>
                <a:gd name="connsiteY20" fmla="*/ 222929 h 1018280"/>
                <a:gd name="connsiteX21" fmla="*/ 515 w 593086"/>
                <a:gd name="connsiteY21" fmla="*/ 98813 h 1018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93086" h="1018280">
                  <a:moveTo>
                    <a:pt x="515" y="98813"/>
                  </a:moveTo>
                  <a:cubicBezTo>
                    <a:pt x="6848" y="56597"/>
                    <a:pt x="185844" y="1294"/>
                    <a:pt x="284207" y="28"/>
                  </a:cubicBezTo>
                  <a:cubicBezTo>
                    <a:pt x="382570" y="-1238"/>
                    <a:pt x="567054" y="40978"/>
                    <a:pt x="590695" y="91215"/>
                  </a:cubicBezTo>
                  <a:cubicBezTo>
                    <a:pt x="614336" y="141452"/>
                    <a:pt x="455604" y="227151"/>
                    <a:pt x="426053" y="301451"/>
                  </a:cubicBezTo>
                  <a:cubicBezTo>
                    <a:pt x="396502" y="375751"/>
                    <a:pt x="410011" y="453851"/>
                    <a:pt x="413388" y="537016"/>
                  </a:cubicBezTo>
                  <a:cubicBezTo>
                    <a:pt x="416765" y="620181"/>
                    <a:pt x="431963" y="722766"/>
                    <a:pt x="446316" y="800444"/>
                  </a:cubicBezTo>
                  <a:cubicBezTo>
                    <a:pt x="460669" y="878122"/>
                    <a:pt x="508374" y="1003082"/>
                    <a:pt x="499509" y="1003082"/>
                  </a:cubicBezTo>
                  <a:cubicBezTo>
                    <a:pt x="490644" y="1003082"/>
                    <a:pt x="414232" y="877700"/>
                    <a:pt x="393124" y="800444"/>
                  </a:cubicBezTo>
                  <a:cubicBezTo>
                    <a:pt x="372016" y="723189"/>
                    <a:pt x="376237" y="620604"/>
                    <a:pt x="372860" y="539549"/>
                  </a:cubicBezTo>
                  <a:cubicBezTo>
                    <a:pt x="369483" y="458494"/>
                    <a:pt x="345842" y="385882"/>
                    <a:pt x="372860" y="314115"/>
                  </a:cubicBezTo>
                  <a:cubicBezTo>
                    <a:pt x="399878" y="242348"/>
                    <a:pt x="537081" y="155805"/>
                    <a:pt x="534970" y="108945"/>
                  </a:cubicBezTo>
                  <a:cubicBezTo>
                    <a:pt x="532859" y="62085"/>
                    <a:pt x="362307" y="46888"/>
                    <a:pt x="284207" y="48154"/>
                  </a:cubicBezTo>
                  <a:cubicBezTo>
                    <a:pt x="206107" y="49420"/>
                    <a:pt x="76504" y="78127"/>
                    <a:pt x="66372" y="116544"/>
                  </a:cubicBezTo>
                  <a:cubicBezTo>
                    <a:pt x="56240" y="154961"/>
                    <a:pt x="194286" y="218285"/>
                    <a:pt x="223415" y="278654"/>
                  </a:cubicBezTo>
                  <a:cubicBezTo>
                    <a:pt x="252544" y="339023"/>
                    <a:pt x="243257" y="388416"/>
                    <a:pt x="241146" y="478758"/>
                  </a:cubicBezTo>
                  <a:cubicBezTo>
                    <a:pt x="239035" y="569100"/>
                    <a:pt x="230593" y="730788"/>
                    <a:pt x="210751" y="820708"/>
                  </a:cubicBezTo>
                  <a:cubicBezTo>
                    <a:pt x="190909" y="910628"/>
                    <a:pt x="130962" y="1017857"/>
                    <a:pt x="122097" y="1018279"/>
                  </a:cubicBezTo>
                  <a:cubicBezTo>
                    <a:pt x="113232" y="1018701"/>
                    <a:pt x="146160" y="902607"/>
                    <a:pt x="157558" y="823241"/>
                  </a:cubicBezTo>
                  <a:cubicBezTo>
                    <a:pt x="168956" y="743875"/>
                    <a:pt x="185421" y="628625"/>
                    <a:pt x="190487" y="542082"/>
                  </a:cubicBezTo>
                  <a:cubicBezTo>
                    <a:pt x="195553" y="455539"/>
                    <a:pt x="206529" y="357175"/>
                    <a:pt x="187954" y="303983"/>
                  </a:cubicBezTo>
                  <a:cubicBezTo>
                    <a:pt x="169379" y="250791"/>
                    <a:pt x="109010" y="248258"/>
                    <a:pt x="79037" y="222929"/>
                  </a:cubicBezTo>
                  <a:cubicBezTo>
                    <a:pt x="47797" y="188734"/>
                    <a:pt x="-5818" y="141029"/>
                    <a:pt x="515" y="9881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11000"/>
                  </a:schemeClr>
                </a:gs>
                <a:gs pos="57000">
                  <a:schemeClr val="bg1">
                    <a:shade val="67500"/>
                    <a:satMod val="115000"/>
                    <a:lumMod val="0"/>
                    <a:lumOff val="100000"/>
                  </a:schemeClr>
                </a:gs>
                <a:gs pos="100000">
                  <a:schemeClr val="bg1">
                    <a:shade val="100000"/>
                    <a:satMod val="115000"/>
                    <a:lumMod val="41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0806247">
              <a:off x="4341824" y="2426034"/>
              <a:ext cx="3821098" cy="2789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3200" dirty="0" smtClean="0">
                  <a:solidFill>
                    <a:schemeClr val="bg1"/>
                  </a:solidFill>
                  <a:latin typeface="Centaur" panose="02030504050205020304" pitchFamily="18" charset="0"/>
                </a:rPr>
                <a:t>Retorno y reintegración deben ser parte  de un enfoque integral y bien gestionado de las  migraciones</a:t>
              </a:r>
              <a:endParaRPr lang="es-ES_tradnl" sz="3200" dirty="0" smtClean="0">
                <a:solidFill>
                  <a:schemeClr val="bg1"/>
                </a:solidFill>
                <a:latin typeface="Centaur" panose="02030504050205020304" pitchFamily="18" charset="0"/>
              </a:endParaRPr>
            </a:p>
          </p:txBody>
        </p:sp>
      </p:grpSp>
      <p:sp>
        <p:nvSpPr>
          <p:cNvPr id="14" name="Title 4"/>
          <p:cNvSpPr>
            <a:spLocks noGrp="1"/>
          </p:cNvSpPr>
          <p:nvPr>
            <p:ph type="title"/>
          </p:nvPr>
        </p:nvSpPr>
        <p:spPr>
          <a:xfrm>
            <a:off x="2141621" y="155643"/>
            <a:ext cx="7002379" cy="594814"/>
          </a:xfrm>
        </p:spPr>
        <p:txBody>
          <a:bodyPr>
            <a:noAutofit/>
          </a:bodyPr>
          <a:lstStyle/>
          <a:p>
            <a:pPr algn="r"/>
            <a:r>
              <a:rPr lang="en-US" sz="2800" dirty="0" err="1" smtClean="0">
                <a:solidFill>
                  <a:schemeClr val="accent2"/>
                </a:solidFill>
              </a:rPr>
              <a:t>Conclusiones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688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/>
          <p:nvPr/>
        </p:nvSpPr>
        <p:spPr bwMode="auto">
          <a:xfrm rot="207532">
            <a:off x="2527046" y="2315157"/>
            <a:ext cx="5183685" cy="4542841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1421208" y="882007"/>
            <a:ext cx="5187125" cy="5975994"/>
            <a:chOff x="3294488" y="787343"/>
            <a:chExt cx="4748955" cy="5471190"/>
          </a:xfrm>
        </p:grpSpPr>
        <p:sp>
          <p:nvSpPr>
            <p:cNvPr id="7" name="Rectangle 1"/>
            <p:cNvSpPr/>
            <p:nvPr/>
          </p:nvSpPr>
          <p:spPr bwMode="auto">
            <a:xfrm flipH="1">
              <a:off x="3294488" y="2099434"/>
              <a:ext cx="4745805" cy="4159099"/>
            </a:xfrm>
            <a:custGeom>
              <a:avLst/>
              <a:gdLst>
                <a:gd name="connsiteX0" fmla="*/ 0 w 3467100"/>
                <a:gd name="connsiteY0" fmla="*/ 0 h 2209800"/>
                <a:gd name="connsiteX1" fmla="*/ 3467100 w 3467100"/>
                <a:gd name="connsiteY1" fmla="*/ 0 h 2209800"/>
                <a:gd name="connsiteX2" fmla="*/ 3467100 w 3467100"/>
                <a:gd name="connsiteY2" fmla="*/ 2209800 h 2209800"/>
                <a:gd name="connsiteX3" fmla="*/ 0 w 3467100"/>
                <a:gd name="connsiteY3" fmla="*/ 2209800 h 2209800"/>
                <a:gd name="connsiteX4" fmla="*/ 0 w 3467100"/>
                <a:gd name="connsiteY4" fmla="*/ 0 h 2209800"/>
                <a:gd name="connsiteX0" fmla="*/ 0 w 3467100"/>
                <a:gd name="connsiteY0" fmla="*/ 266700 h 2476500"/>
                <a:gd name="connsiteX1" fmla="*/ 2828925 w 3467100"/>
                <a:gd name="connsiteY1" fmla="*/ 0 h 2476500"/>
                <a:gd name="connsiteX2" fmla="*/ 3467100 w 3467100"/>
                <a:gd name="connsiteY2" fmla="*/ 2476500 h 2476500"/>
                <a:gd name="connsiteX3" fmla="*/ 0 w 3467100"/>
                <a:gd name="connsiteY3" fmla="*/ 2476500 h 2476500"/>
                <a:gd name="connsiteX4" fmla="*/ 0 w 3467100"/>
                <a:gd name="connsiteY4" fmla="*/ 266700 h 2476500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467100 w 3467100"/>
                <a:gd name="connsiteY2" fmla="*/ 2476500 h 3038475"/>
                <a:gd name="connsiteX3" fmla="*/ 676275 w 3467100"/>
                <a:gd name="connsiteY3" fmla="*/ 3038475 h 3038475"/>
                <a:gd name="connsiteX4" fmla="*/ 0 w 3467100"/>
                <a:gd name="connsiteY4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190875 w 3467100"/>
                <a:gd name="connsiteY2" fmla="*/ 1352550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0 w 3467100"/>
                <a:gd name="connsiteY5" fmla="*/ 266700 h 3038475"/>
                <a:gd name="connsiteX0" fmla="*/ 0 w 3615785"/>
                <a:gd name="connsiteY0" fmla="*/ 266700 h 3038475"/>
                <a:gd name="connsiteX1" fmla="*/ 2828925 w 3615785"/>
                <a:gd name="connsiteY1" fmla="*/ 0 h 3038475"/>
                <a:gd name="connsiteX2" fmla="*/ 3190875 w 3615785"/>
                <a:gd name="connsiteY2" fmla="*/ 1352550 h 3038475"/>
                <a:gd name="connsiteX3" fmla="*/ 3467100 w 3615785"/>
                <a:gd name="connsiteY3" fmla="*/ 2476500 h 3038475"/>
                <a:gd name="connsiteX4" fmla="*/ 676275 w 3615785"/>
                <a:gd name="connsiteY4" fmla="*/ 3038475 h 3038475"/>
                <a:gd name="connsiteX5" fmla="*/ 0 w 3615785"/>
                <a:gd name="connsiteY5" fmla="*/ 266700 h 3038475"/>
                <a:gd name="connsiteX0" fmla="*/ 0 w 3615785"/>
                <a:gd name="connsiteY0" fmla="*/ 266700 h 3038475"/>
                <a:gd name="connsiteX1" fmla="*/ 2828925 w 3615785"/>
                <a:gd name="connsiteY1" fmla="*/ 0 h 3038475"/>
                <a:gd name="connsiteX2" fmla="*/ 3190875 w 3615785"/>
                <a:gd name="connsiteY2" fmla="*/ 1352550 h 3038475"/>
                <a:gd name="connsiteX3" fmla="*/ 3467100 w 3615785"/>
                <a:gd name="connsiteY3" fmla="*/ 2476500 h 3038475"/>
                <a:gd name="connsiteX4" fmla="*/ 676275 w 3615785"/>
                <a:gd name="connsiteY4" fmla="*/ 3038475 h 3038475"/>
                <a:gd name="connsiteX5" fmla="*/ 438150 w 3615785"/>
                <a:gd name="connsiteY5" fmla="*/ 2057400 h 3038475"/>
                <a:gd name="connsiteX6" fmla="*/ 0 w 3615785"/>
                <a:gd name="connsiteY6" fmla="*/ 266700 h 3038475"/>
                <a:gd name="connsiteX0" fmla="*/ 118609 w 3734394"/>
                <a:gd name="connsiteY0" fmla="*/ 266700 h 3038475"/>
                <a:gd name="connsiteX1" fmla="*/ 2947534 w 3734394"/>
                <a:gd name="connsiteY1" fmla="*/ 0 h 3038475"/>
                <a:gd name="connsiteX2" fmla="*/ 3309484 w 3734394"/>
                <a:gd name="connsiteY2" fmla="*/ 1352550 h 3038475"/>
                <a:gd name="connsiteX3" fmla="*/ 3585709 w 3734394"/>
                <a:gd name="connsiteY3" fmla="*/ 2476500 h 3038475"/>
                <a:gd name="connsiteX4" fmla="*/ 794884 w 3734394"/>
                <a:gd name="connsiteY4" fmla="*/ 3038475 h 3038475"/>
                <a:gd name="connsiteX5" fmla="*/ 556759 w 3734394"/>
                <a:gd name="connsiteY5" fmla="*/ 2057400 h 3038475"/>
                <a:gd name="connsiteX6" fmla="*/ 118609 w 3734394"/>
                <a:gd name="connsiteY6" fmla="*/ 266700 h 3038475"/>
                <a:gd name="connsiteX0" fmla="*/ 118609 w 3711813"/>
                <a:gd name="connsiteY0" fmla="*/ 266700 h 3038475"/>
                <a:gd name="connsiteX1" fmla="*/ 2947534 w 3711813"/>
                <a:gd name="connsiteY1" fmla="*/ 0 h 3038475"/>
                <a:gd name="connsiteX2" fmla="*/ 3147559 w 3711813"/>
                <a:gd name="connsiteY2" fmla="*/ 1704975 h 3038475"/>
                <a:gd name="connsiteX3" fmla="*/ 3585709 w 3711813"/>
                <a:gd name="connsiteY3" fmla="*/ 2476500 h 3038475"/>
                <a:gd name="connsiteX4" fmla="*/ 794884 w 3711813"/>
                <a:gd name="connsiteY4" fmla="*/ 3038475 h 3038475"/>
                <a:gd name="connsiteX5" fmla="*/ 556759 w 3711813"/>
                <a:gd name="connsiteY5" fmla="*/ 2057400 h 3038475"/>
                <a:gd name="connsiteX6" fmla="*/ 118609 w 3711813"/>
                <a:gd name="connsiteY6" fmla="*/ 266700 h 3038475"/>
                <a:gd name="connsiteX0" fmla="*/ 118609 w 3711813"/>
                <a:gd name="connsiteY0" fmla="*/ 266700 h 3038475"/>
                <a:gd name="connsiteX1" fmla="*/ 2947534 w 3711813"/>
                <a:gd name="connsiteY1" fmla="*/ 0 h 3038475"/>
                <a:gd name="connsiteX2" fmla="*/ 3147559 w 3711813"/>
                <a:gd name="connsiteY2" fmla="*/ 1704975 h 3038475"/>
                <a:gd name="connsiteX3" fmla="*/ 3585709 w 3711813"/>
                <a:gd name="connsiteY3" fmla="*/ 2476500 h 3038475"/>
                <a:gd name="connsiteX4" fmla="*/ 794884 w 3711813"/>
                <a:gd name="connsiteY4" fmla="*/ 3038475 h 3038475"/>
                <a:gd name="connsiteX5" fmla="*/ 556759 w 3711813"/>
                <a:gd name="connsiteY5" fmla="*/ 2057400 h 3038475"/>
                <a:gd name="connsiteX6" fmla="*/ 118609 w 3711813"/>
                <a:gd name="connsiteY6" fmla="*/ 266700 h 3038475"/>
                <a:gd name="connsiteX0" fmla="*/ 118609 w 3585709"/>
                <a:gd name="connsiteY0" fmla="*/ 266700 h 3038475"/>
                <a:gd name="connsiteX1" fmla="*/ 2947534 w 3585709"/>
                <a:gd name="connsiteY1" fmla="*/ 0 h 3038475"/>
                <a:gd name="connsiteX2" fmla="*/ 3147559 w 3585709"/>
                <a:gd name="connsiteY2" fmla="*/ 1704975 h 3038475"/>
                <a:gd name="connsiteX3" fmla="*/ 3585709 w 3585709"/>
                <a:gd name="connsiteY3" fmla="*/ 2476500 h 3038475"/>
                <a:gd name="connsiteX4" fmla="*/ 794884 w 3585709"/>
                <a:gd name="connsiteY4" fmla="*/ 3038475 h 3038475"/>
                <a:gd name="connsiteX5" fmla="*/ 556759 w 3585709"/>
                <a:gd name="connsiteY5" fmla="*/ 2057400 h 3038475"/>
                <a:gd name="connsiteX6" fmla="*/ 118609 w 3585709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438150 w 3467100"/>
                <a:gd name="connsiteY5" fmla="*/ 2057400 h 3038475"/>
                <a:gd name="connsiteX6" fmla="*/ 0 w 3467100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314325 w 3467100"/>
                <a:gd name="connsiteY5" fmla="*/ 2171700 h 3038475"/>
                <a:gd name="connsiteX6" fmla="*/ 0 w 3467100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314325 w 3467100"/>
                <a:gd name="connsiteY5" fmla="*/ 2171700 h 3038475"/>
                <a:gd name="connsiteX6" fmla="*/ 0 w 3467100"/>
                <a:gd name="connsiteY6" fmla="*/ 266700 h 3038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67100" h="3038475">
                  <a:moveTo>
                    <a:pt x="0" y="266700"/>
                  </a:moveTo>
                  <a:lnTo>
                    <a:pt x="2828925" y="0"/>
                  </a:lnTo>
                  <a:cubicBezTo>
                    <a:pt x="2884488" y="561975"/>
                    <a:pt x="2922588" y="1292225"/>
                    <a:pt x="3028950" y="1704975"/>
                  </a:cubicBezTo>
                  <a:cubicBezTo>
                    <a:pt x="3135313" y="2117725"/>
                    <a:pt x="3276600" y="2338388"/>
                    <a:pt x="3467100" y="2476500"/>
                  </a:cubicBezTo>
                  <a:lnTo>
                    <a:pt x="676275" y="3038475"/>
                  </a:lnTo>
                  <a:cubicBezTo>
                    <a:pt x="438150" y="2778125"/>
                    <a:pt x="427038" y="2633663"/>
                    <a:pt x="314325" y="2171700"/>
                  </a:cubicBezTo>
                  <a:cubicBezTo>
                    <a:pt x="201613" y="1709738"/>
                    <a:pt x="1588" y="790575"/>
                    <a:pt x="0" y="266700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 rot="21126218">
              <a:off x="4232010" y="1909052"/>
              <a:ext cx="3801766" cy="3760400"/>
            </a:xfrm>
            <a:custGeom>
              <a:avLst/>
              <a:gdLst>
                <a:gd name="connsiteX0" fmla="*/ 0 w 2771880"/>
                <a:gd name="connsiteY0" fmla="*/ 0 h 2769368"/>
                <a:gd name="connsiteX1" fmla="*/ 2771880 w 2771880"/>
                <a:gd name="connsiteY1" fmla="*/ 0 h 2769368"/>
                <a:gd name="connsiteX2" fmla="*/ 2771880 w 2771880"/>
                <a:gd name="connsiteY2" fmla="*/ 2769368 h 2769368"/>
                <a:gd name="connsiteX3" fmla="*/ 0 w 2771880"/>
                <a:gd name="connsiteY3" fmla="*/ 2769368 h 2769368"/>
                <a:gd name="connsiteX4" fmla="*/ 0 w 2771880"/>
                <a:gd name="connsiteY4" fmla="*/ 0 h 2769368"/>
                <a:gd name="connsiteX0" fmla="*/ 0 w 2771880"/>
                <a:gd name="connsiteY0" fmla="*/ 0 h 2769368"/>
                <a:gd name="connsiteX1" fmla="*/ 2771880 w 2771880"/>
                <a:gd name="connsiteY1" fmla="*/ 0 h 2769368"/>
                <a:gd name="connsiteX2" fmla="*/ 2771880 w 2771880"/>
                <a:gd name="connsiteY2" fmla="*/ 2769368 h 2769368"/>
                <a:gd name="connsiteX3" fmla="*/ 38793 w 2771880"/>
                <a:gd name="connsiteY3" fmla="*/ 2747201 h 2769368"/>
                <a:gd name="connsiteX4" fmla="*/ 0 w 2771880"/>
                <a:gd name="connsiteY4" fmla="*/ 0 h 2769368"/>
                <a:gd name="connsiteX0" fmla="*/ 0 w 2771880"/>
                <a:gd name="connsiteY0" fmla="*/ 0 h 2747201"/>
                <a:gd name="connsiteX1" fmla="*/ 2771880 w 2771880"/>
                <a:gd name="connsiteY1" fmla="*/ 0 h 2747201"/>
                <a:gd name="connsiteX2" fmla="*/ 2760796 w 2771880"/>
                <a:gd name="connsiteY2" fmla="*/ 2592030 h 2747201"/>
                <a:gd name="connsiteX3" fmla="*/ 38793 w 2771880"/>
                <a:gd name="connsiteY3" fmla="*/ 2747201 h 2747201"/>
                <a:gd name="connsiteX4" fmla="*/ 0 w 2771880"/>
                <a:gd name="connsiteY4" fmla="*/ 0 h 2747201"/>
                <a:gd name="connsiteX0" fmla="*/ 0 w 2778093"/>
                <a:gd name="connsiteY0" fmla="*/ 0 h 2747201"/>
                <a:gd name="connsiteX1" fmla="*/ 2771880 w 2778093"/>
                <a:gd name="connsiteY1" fmla="*/ 0 h 2747201"/>
                <a:gd name="connsiteX2" fmla="*/ 2777422 w 2778093"/>
                <a:gd name="connsiteY2" fmla="*/ 2575405 h 2747201"/>
                <a:gd name="connsiteX3" fmla="*/ 38793 w 2778093"/>
                <a:gd name="connsiteY3" fmla="*/ 2747201 h 2747201"/>
                <a:gd name="connsiteX4" fmla="*/ 0 w 2778093"/>
                <a:gd name="connsiteY4" fmla="*/ 0 h 2747201"/>
                <a:gd name="connsiteX0" fmla="*/ 0 w 2777422"/>
                <a:gd name="connsiteY0" fmla="*/ 0 h 2747201"/>
                <a:gd name="connsiteX1" fmla="*/ 2771880 w 2777422"/>
                <a:gd name="connsiteY1" fmla="*/ 0 h 2747201"/>
                <a:gd name="connsiteX2" fmla="*/ 2777422 w 2777422"/>
                <a:gd name="connsiteY2" fmla="*/ 2575405 h 2747201"/>
                <a:gd name="connsiteX3" fmla="*/ 38793 w 2777422"/>
                <a:gd name="connsiteY3" fmla="*/ 2747201 h 2747201"/>
                <a:gd name="connsiteX4" fmla="*/ 0 w 2777422"/>
                <a:gd name="connsiteY4" fmla="*/ 0 h 2747201"/>
                <a:gd name="connsiteX0" fmla="*/ 0 w 2777422"/>
                <a:gd name="connsiteY0" fmla="*/ 0 h 2747201"/>
                <a:gd name="connsiteX1" fmla="*/ 2771880 w 2777422"/>
                <a:gd name="connsiteY1" fmla="*/ 0 h 2747201"/>
                <a:gd name="connsiteX2" fmla="*/ 2777422 w 2777422"/>
                <a:gd name="connsiteY2" fmla="*/ 2575405 h 2747201"/>
                <a:gd name="connsiteX3" fmla="*/ 38793 w 2777422"/>
                <a:gd name="connsiteY3" fmla="*/ 2747201 h 2747201"/>
                <a:gd name="connsiteX4" fmla="*/ 0 w 2777422"/>
                <a:gd name="connsiteY4" fmla="*/ 0 h 2747201"/>
                <a:gd name="connsiteX0" fmla="*/ 0 w 2777422"/>
                <a:gd name="connsiteY0" fmla="*/ 0 h 2747201"/>
                <a:gd name="connsiteX1" fmla="*/ 2771880 w 2777422"/>
                <a:gd name="connsiteY1" fmla="*/ 0 h 2747201"/>
                <a:gd name="connsiteX2" fmla="*/ 2777422 w 2777422"/>
                <a:gd name="connsiteY2" fmla="*/ 2575405 h 2747201"/>
                <a:gd name="connsiteX3" fmla="*/ 38793 w 2777422"/>
                <a:gd name="connsiteY3" fmla="*/ 2747201 h 2747201"/>
                <a:gd name="connsiteX4" fmla="*/ 0 w 2777422"/>
                <a:gd name="connsiteY4" fmla="*/ 0 h 2747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7422" h="2747201">
                  <a:moveTo>
                    <a:pt x="0" y="0"/>
                  </a:moveTo>
                  <a:lnTo>
                    <a:pt x="2771880" y="0"/>
                  </a:lnTo>
                  <a:cubicBezTo>
                    <a:pt x="2768185" y="864010"/>
                    <a:pt x="2703531" y="1711395"/>
                    <a:pt x="2777422" y="2575405"/>
                  </a:cubicBezTo>
                  <a:cubicBezTo>
                    <a:pt x="1864546" y="2582794"/>
                    <a:pt x="951669" y="2689936"/>
                    <a:pt x="38793" y="2747201"/>
                  </a:cubicBezTo>
                  <a:cubicBezTo>
                    <a:pt x="75738" y="1814842"/>
                    <a:pt x="12931" y="91573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325123" y="1584964"/>
              <a:ext cx="1290755" cy="704048"/>
            </a:xfrm>
            <a:prstGeom prst="rect">
              <a:avLst/>
            </a:prstGeom>
            <a:gradFill flip="none" rotWithShape="1">
              <a:gsLst>
                <a:gs pos="44000">
                  <a:schemeClr val="tx1">
                    <a:tint val="66000"/>
                    <a:satMod val="160000"/>
                    <a:lumMod val="0"/>
                  </a:schemeClr>
                </a:gs>
                <a:gs pos="73000">
                  <a:schemeClr val="tx1">
                    <a:tint val="44500"/>
                    <a:satMod val="160000"/>
                    <a:lumMod val="78000"/>
                    <a:lumOff val="22000"/>
                  </a:schemeClr>
                </a:gs>
                <a:gs pos="95000">
                  <a:schemeClr val="tx1">
                    <a:tint val="23500"/>
                    <a:satMod val="160000"/>
                    <a:lumMod val="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59516" y="787343"/>
              <a:ext cx="811823" cy="1393833"/>
            </a:xfrm>
            <a:custGeom>
              <a:avLst/>
              <a:gdLst>
                <a:gd name="connsiteX0" fmla="*/ 5313 w 601490"/>
                <a:gd name="connsiteY0" fmla="*/ 99239 h 1019373"/>
                <a:gd name="connsiteX1" fmla="*/ 71170 w 601490"/>
                <a:gd name="connsiteY1" fmla="*/ 48580 h 1019373"/>
                <a:gd name="connsiteX2" fmla="*/ 273807 w 601490"/>
                <a:gd name="connsiteY2" fmla="*/ 454 h 1019373"/>
                <a:gd name="connsiteX3" fmla="*/ 481510 w 601490"/>
                <a:gd name="connsiteY3" fmla="*/ 28316 h 1019373"/>
                <a:gd name="connsiteX4" fmla="*/ 595493 w 601490"/>
                <a:gd name="connsiteY4" fmla="*/ 91641 h 1019373"/>
                <a:gd name="connsiteX5" fmla="*/ 567631 w 601490"/>
                <a:gd name="connsiteY5" fmla="*/ 170162 h 1019373"/>
                <a:gd name="connsiteX6" fmla="*/ 415653 w 601490"/>
                <a:gd name="connsiteY6" fmla="*/ 301877 h 1019373"/>
                <a:gd name="connsiteX7" fmla="*/ 428318 w 601490"/>
                <a:gd name="connsiteY7" fmla="*/ 534909 h 1019373"/>
                <a:gd name="connsiteX8" fmla="*/ 481510 w 601490"/>
                <a:gd name="connsiteY8" fmla="*/ 889524 h 1019373"/>
                <a:gd name="connsiteX9" fmla="*/ 527103 w 601490"/>
                <a:gd name="connsiteY9" fmla="*/ 980711 h 1019373"/>
                <a:gd name="connsiteX10" fmla="*/ 468845 w 601490"/>
                <a:gd name="connsiteY10" fmla="*/ 975645 h 1019373"/>
                <a:gd name="connsiteX11" fmla="*/ 397922 w 601490"/>
                <a:gd name="connsiteY11" fmla="*/ 800870 h 1019373"/>
                <a:gd name="connsiteX12" fmla="*/ 377658 w 601490"/>
                <a:gd name="connsiteY12" fmla="*/ 539975 h 1019373"/>
                <a:gd name="connsiteX13" fmla="*/ 377658 w 601490"/>
                <a:gd name="connsiteY13" fmla="*/ 314541 h 1019373"/>
                <a:gd name="connsiteX14" fmla="*/ 425785 w 601490"/>
                <a:gd name="connsiteY14" fmla="*/ 218289 h 1019373"/>
                <a:gd name="connsiteX15" fmla="*/ 557499 w 601490"/>
                <a:gd name="connsiteY15" fmla="*/ 111904 h 1019373"/>
                <a:gd name="connsiteX16" fmla="*/ 428318 w 601490"/>
                <a:gd name="connsiteY16" fmla="*/ 53646 h 1019373"/>
                <a:gd name="connsiteX17" fmla="*/ 195285 w 601490"/>
                <a:gd name="connsiteY17" fmla="*/ 53646 h 1019373"/>
                <a:gd name="connsiteX18" fmla="*/ 81302 w 601490"/>
                <a:gd name="connsiteY18" fmla="*/ 86575 h 1019373"/>
                <a:gd name="connsiteX19" fmla="*/ 58505 w 601490"/>
                <a:gd name="connsiteY19" fmla="*/ 137234 h 1019373"/>
                <a:gd name="connsiteX20" fmla="*/ 147159 w 601490"/>
                <a:gd name="connsiteY20" fmla="*/ 213223 h 1019373"/>
                <a:gd name="connsiteX21" fmla="*/ 228213 w 601490"/>
                <a:gd name="connsiteY21" fmla="*/ 279080 h 1019373"/>
                <a:gd name="connsiteX22" fmla="*/ 245944 w 601490"/>
                <a:gd name="connsiteY22" fmla="*/ 479184 h 1019373"/>
                <a:gd name="connsiteX23" fmla="*/ 215549 w 601490"/>
                <a:gd name="connsiteY23" fmla="*/ 757810 h 1019373"/>
                <a:gd name="connsiteX24" fmla="*/ 126895 w 601490"/>
                <a:gd name="connsiteY24" fmla="*/ 1018705 h 1019373"/>
                <a:gd name="connsiteX25" fmla="*/ 162356 w 601490"/>
                <a:gd name="connsiteY25" fmla="*/ 823667 h 1019373"/>
                <a:gd name="connsiteX26" fmla="*/ 195285 w 601490"/>
                <a:gd name="connsiteY26" fmla="*/ 542508 h 1019373"/>
                <a:gd name="connsiteX27" fmla="*/ 192752 w 601490"/>
                <a:gd name="connsiteY27" fmla="*/ 304409 h 1019373"/>
                <a:gd name="connsiteX28" fmla="*/ 83835 w 601490"/>
                <a:gd name="connsiteY28" fmla="*/ 223355 h 1019373"/>
                <a:gd name="connsiteX29" fmla="*/ 12912 w 601490"/>
                <a:gd name="connsiteY29" fmla="*/ 152432 h 1019373"/>
                <a:gd name="connsiteX30" fmla="*/ 5313 w 601490"/>
                <a:gd name="connsiteY30" fmla="*/ 99239 h 1019373"/>
                <a:gd name="connsiteX0" fmla="*/ 5313 w 601490"/>
                <a:gd name="connsiteY0" fmla="*/ 101906 h 1022040"/>
                <a:gd name="connsiteX1" fmla="*/ 273807 w 601490"/>
                <a:gd name="connsiteY1" fmla="*/ 3121 h 1022040"/>
                <a:gd name="connsiteX2" fmla="*/ 481510 w 601490"/>
                <a:gd name="connsiteY2" fmla="*/ 30983 h 1022040"/>
                <a:gd name="connsiteX3" fmla="*/ 595493 w 601490"/>
                <a:gd name="connsiteY3" fmla="*/ 94308 h 1022040"/>
                <a:gd name="connsiteX4" fmla="*/ 567631 w 601490"/>
                <a:gd name="connsiteY4" fmla="*/ 172829 h 1022040"/>
                <a:gd name="connsiteX5" fmla="*/ 415653 w 601490"/>
                <a:gd name="connsiteY5" fmla="*/ 304544 h 1022040"/>
                <a:gd name="connsiteX6" fmla="*/ 428318 w 601490"/>
                <a:gd name="connsiteY6" fmla="*/ 537576 h 1022040"/>
                <a:gd name="connsiteX7" fmla="*/ 481510 w 601490"/>
                <a:gd name="connsiteY7" fmla="*/ 892191 h 1022040"/>
                <a:gd name="connsiteX8" fmla="*/ 527103 w 601490"/>
                <a:gd name="connsiteY8" fmla="*/ 983378 h 1022040"/>
                <a:gd name="connsiteX9" fmla="*/ 468845 w 601490"/>
                <a:gd name="connsiteY9" fmla="*/ 978312 h 1022040"/>
                <a:gd name="connsiteX10" fmla="*/ 397922 w 601490"/>
                <a:gd name="connsiteY10" fmla="*/ 803537 h 1022040"/>
                <a:gd name="connsiteX11" fmla="*/ 377658 w 601490"/>
                <a:gd name="connsiteY11" fmla="*/ 542642 h 1022040"/>
                <a:gd name="connsiteX12" fmla="*/ 377658 w 601490"/>
                <a:gd name="connsiteY12" fmla="*/ 317208 h 1022040"/>
                <a:gd name="connsiteX13" fmla="*/ 425785 w 601490"/>
                <a:gd name="connsiteY13" fmla="*/ 220956 h 1022040"/>
                <a:gd name="connsiteX14" fmla="*/ 557499 w 601490"/>
                <a:gd name="connsiteY14" fmla="*/ 114571 h 1022040"/>
                <a:gd name="connsiteX15" fmla="*/ 428318 w 601490"/>
                <a:gd name="connsiteY15" fmla="*/ 56313 h 1022040"/>
                <a:gd name="connsiteX16" fmla="*/ 195285 w 601490"/>
                <a:gd name="connsiteY16" fmla="*/ 56313 h 1022040"/>
                <a:gd name="connsiteX17" fmla="*/ 81302 w 601490"/>
                <a:gd name="connsiteY17" fmla="*/ 89242 h 1022040"/>
                <a:gd name="connsiteX18" fmla="*/ 58505 w 601490"/>
                <a:gd name="connsiteY18" fmla="*/ 139901 h 1022040"/>
                <a:gd name="connsiteX19" fmla="*/ 147159 w 601490"/>
                <a:gd name="connsiteY19" fmla="*/ 215890 h 1022040"/>
                <a:gd name="connsiteX20" fmla="*/ 228213 w 601490"/>
                <a:gd name="connsiteY20" fmla="*/ 281747 h 1022040"/>
                <a:gd name="connsiteX21" fmla="*/ 245944 w 601490"/>
                <a:gd name="connsiteY21" fmla="*/ 481851 h 1022040"/>
                <a:gd name="connsiteX22" fmla="*/ 215549 w 601490"/>
                <a:gd name="connsiteY22" fmla="*/ 760477 h 1022040"/>
                <a:gd name="connsiteX23" fmla="*/ 126895 w 601490"/>
                <a:gd name="connsiteY23" fmla="*/ 1021372 h 1022040"/>
                <a:gd name="connsiteX24" fmla="*/ 162356 w 601490"/>
                <a:gd name="connsiteY24" fmla="*/ 826334 h 1022040"/>
                <a:gd name="connsiteX25" fmla="*/ 195285 w 601490"/>
                <a:gd name="connsiteY25" fmla="*/ 545175 h 1022040"/>
                <a:gd name="connsiteX26" fmla="*/ 192752 w 601490"/>
                <a:gd name="connsiteY26" fmla="*/ 307076 h 1022040"/>
                <a:gd name="connsiteX27" fmla="*/ 83835 w 601490"/>
                <a:gd name="connsiteY27" fmla="*/ 226022 h 1022040"/>
                <a:gd name="connsiteX28" fmla="*/ 12912 w 601490"/>
                <a:gd name="connsiteY28" fmla="*/ 155099 h 1022040"/>
                <a:gd name="connsiteX29" fmla="*/ 5313 w 601490"/>
                <a:gd name="connsiteY29" fmla="*/ 101906 h 1022040"/>
                <a:gd name="connsiteX0" fmla="*/ 19154 w 615331"/>
                <a:gd name="connsiteY0" fmla="*/ 101906 h 1022040"/>
                <a:gd name="connsiteX1" fmla="*/ 287648 w 615331"/>
                <a:gd name="connsiteY1" fmla="*/ 3121 h 1022040"/>
                <a:gd name="connsiteX2" fmla="*/ 495351 w 615331"/>
                <a:gd name="connsiteY2" fmla="*/ 30983 h 1022040"/>
                <a:gd name="connsiteX3" fmla="*/ 609334 w 615331"/>
                <a:gd name="connsiteY3" fmla="*/ 94308 h 1022040"/>
                <a:gd name="connsiteX4" fmla="*/ 581472 w 615331"/>
                <a:gd name="connsiteY4" fmla="*/ 172829 h 1022040"/>
                <a:gd name="connsiteX5" fmla="*/ 429494 w 615331"/>
                <a:gd name="connsiteY5" fmla="*/ 304544 h 1022040"/>
                <a:gd name="connsiteX6" fmla="*/ 442159 w 615331"/>
                <a:gd name="connsiteY6" fmla="*/ 537576 h 1022040"/>
                <a:gd name="connsiteX7" fmla="*/ 495351 w 615331"/>
                <a:gd name="connsiteY7" fmla="*/ 892191 h 1022040"/>
                <a:gd name="connsiteX8" fmla="*/ 540944 w 615331"/>
                <a:gd name="connsiteY8" fmla="*/ 983378 h 1022040"/>
                <a:gd name="connsiteX9" fmla="*/ 482686 w 615331"/>
                <a:gd name="connsiteY9" fmla="*/ 978312 h 1022040"/>
                <a:gd name="connsiteX10" fmla="*/ 411763 w 615331"/>
                <a:gd name="connsiteY10" fmla="*/ 803537 h 1022040"/>
                <a:gd name="connsiteX11" fmla="*/ 391499 w 615331"/>
                <a:gd name="connsiteY11" fmla="*/ 542642 h 1022040"/>
                <a:gd name="connsiteX12" fmla="*/ 391499 w 615331"/>
                <a:gd name="connsiteY12" fmla="*/ 317208 h 1022040"/>
                <a:gd name="connsiteX13" fmla="*/ 439626 w 615331"/>
                <a:gd name="connsiteY13" fmla="*/ 220956 h 1022040"/>
                <a:gd name="connsiteX14" fmla="*/ 571340 w 615331"/>
                <a:gd name="connsiteY14" fmla="*/ 114571 h 1022040"/>
                <a:gd name="connsiteX15" fmla="*/ 442159 w 615331"/>
                <a:gd name="connsiteY15" fmla="*/ 56313 h 1022040"/>
                <a:gd name="connsiteX16" fmla="*/ 209126 w 615331"/>
                <a:gd name="connsiteY16" fmla="*/ 56313 h 1022040"/>
                <a:gd name="connsiteX17" fmla="*/ 95143 w 615331"/>
                <a:gd name="connsiteY17" fmla="*/ 89242 h 1022040"/>
                <a:gd name="connsiteX18" fmla="*/ 72346 w 615331"/>
                <a:gd name="connsiteY18" fmla="*/ 139901 h 1022040"/>
                <a:gd name="connsiteX19" fmla="*/ 161000 w 615331"/>
                <a:gd name="connsiteY19" fmla="*/ 215890 h 1022040"/>
                <a:gd name="connsiteX20" fmla="*/ 242054 w 615331"/>
                <a:gd name="connsiteY20" fmla="*/ 281747 h 1022040"/>
                <a:gd name="connsiteX21" fmla="*/ 259785 w 615331"/>
                <a:gd name="connsiteY21" fmla="*/ 481851 h 1022040"/>
                <a:gd name="connsiteX22" fmla="*/ 229390 w 615331"/>
                <a:gd name="connsiteY22" fmla="*/ 760477 h 1022040"/>
                <a:gd name="connsiteX23" fmla="*/ 140736 w 615331"/>
                <a:gd name="connsiteY23" fmla="*/ 1021372 h 1022040"/>
                <a:gd name="connsiteX24" fmla="*/ 176197 w 615331"/>
                <a:gd name="connsiteY24" fmla="*/ 826334 h 1022040"/>
                <a:gd name="connsiteX25" fmla="*/ 209126 w 615331"/>
                <a:gd name="connsiteY25" fmla="*/ 545175 h 1022040"/>
                <a:gd name="connsiteX26" fmla="*/ 206593 w 615331"/>
                <a:gd name="connsiteY26" fmla="*/ 307076 h 1022040"/>
                <a:gd name="connsiteX27" fmla="*/ 97676 w 615331"/>
                <a:gd name="connsiteY27" fmla="*/ 226022 h 1022040"/>
                <a:gd name="connsiteX28" fmla="*/ 26753 w 615331"/>
                <a:gd name="connsiteY28" fmla="*/ 155099 h 1022040"/>
                <a:gd name="connsiteX29" fmla="*/ 19154 w 615331"/>
                <a:gd name="connsiteY29" fmla="*/ 101906 h 1022040"/>
                <a:gd name="connsiteX0" fmla="*/ 19154 w 630608"/>
                <a:gd name="connsiteY0" fmla="*/ 98804 h 1018938"/>
                <a:gd name="connsiteX1" fmla="*/ 287648 w 630608"/>
                <a:gd name="connsiteY1" fmla="*/ 19 h 1018938"/>
                <a:gd name="connsiteX2" fmla="*/ 609334 w 630608"/>
                <a:gd name="connsiteY2" fmla="*/ 91206 h 1018938"/>
                <a:gd name="connsiteX3" fmla="*/ 581472 w 630608"/>
                <a:gd name="connsiteY3" fmla="*/ 169727 h 1018938"/>
                <a:gd name="connsiteX4" fmla="*/ 429494 w 630608"/>
                <a:gd name="connsiteY4" fmla="*/ 301442 h 1018938"/>
                <a:gd name="connsiteX5" fmla="*/ 442159 w 630608"/>
                <a:gd name="connsiteY5" fmla="*/ 534474 h 1018938"/>
                <a:gd name="connsiteX6" fmla="*/ 495351 w 630608"/>
                <a:gd name="connsiteY6" fmla="*/ 889089 h 1018938"/>
                <a:gd name="connsiteX7" fmla="*/ 540944 w 630608"/>
                <a:gd name="connsiteY7" fmla="*/ 980276 h 1018938"/>
                <a:gd name="connsiteX8" fmla="*/ 482686 w 630608"/>
                <a:gd name="connsiteY8" fmla="*/ 975210 h 1018938"/>
                <a:gd name="connsiteX9" fmla="*/ 411763 w 630608"/>
                <a:gd name="connsiteY9" fmla="*/ 800435 h 1018938"/>
                <a:gd name="connsiteX10" fmla="*/ 391499 w 630608"/>
                <a:gd name="connsiteY10" fmla="*/ 539540 h 1018938"/>
                <a:gd name="connsiteX11" fmla="*/ 391499 w 630608"/>
                <a:gd name="connsiteY11" fmla="*/ 314106 h 1018938"/>
                <a:gd name="connsiteX12" fmla="*/ 439626 w 630608"/>
                <a:gd name="connsiteY12" fmla="*/ 217854 h 1018938"/>
                <a:gd name="connsiteX13" fmla="*/ 571340 w 630608"/>
                <a:gd name="connsiteY13" fmla="*/ 111469 h 1018938"/>
                <a:gd name="connsiteX14" fmla="*/ 442159 w 630608"/>
                <a:gd name="connsiteY14" fmla="*/ 53211 h 1018938"/>
                <a:gd name="connsiteX15" fmla="*/ 209126 w 630608"/>
                <a:gd name="connsiteY15" fmla="*/ 53211 h 1018938"/>
                <a:gd name="connsiteX16" fmla="*/ 95143 w 630608"/>
                <a:gd name="connsiteY16" fmla="*/ 86140 h 1018938"/>
                <a:gd name="connsiteX17" fmla="*/ 72346 w 630608"/>
                <a:gd name="connsiteY17" fmla="*/ 136799 h 1018938"/>
                <a:gd name="connsiteX18" fmla="*/ 161000 w 630608"/>
                <a:gd name="connsiteY18" fmla="*/ 212788 h 1018938"/>
                <a:gd name="connsiteX19" fmla="*/ 242054 w 630608"/>
                <a:gd name="connsiteY19" fmla="*/ 278645 h 1018938"/>
                <a:gd name="connsiteX20" fmla="*/ 259785 w 630608"/>
                <a:gd name="connsiteY20" fmla="*/ 478749 h 1018938"/>
                <a:gd name="connsiteX21" fmla="*/ 229390 w 630608"/>
                <a:gd name="connsiteY21" fmla="*/ 757375 h 1018938"/>
                <a:gd name="connsiteX22" fmla="*/ 140736 w 630608"/>
                <a:gd name="connsiteY22" fmla="*/ 1018270 h 1018938"/>
                <a:gd name="connsiteX23" fmla="*/ 176197 w 630608"/>
                <a:gd name="connsiteY23" fmla="*/ 823232 h 1018938"/>
                <a:gd name="connsiteX24" fmla="*/ 209126 w 630608"/>
                <a:gd name="connsiteY24" fmla="*/ 542073 h 1018938"/>
                <a:gd name="connsiteX25" fmla="*/ 206593 w 630608"/>
                <a:gd name="connsiteY25" fmla="*/ 303974 h 1018938"/>
                <a:gd name="connsiteX26" fmla="*/ 97676 w 630608"/>
                <a:gd name="connsiteY26" fmla="*/ 222920 h 1018938"/>
                <a:gd name="connsiteX27" fmla="*/ 26753 w 630608"/>
                <a:gd name="connsiteY27" fmla="*/ 151997 h 1018938"/>
                <a:gd name="connsiteX28" fmla="*/ 19154 w 630608"/>
                <a:gd name="connsiteY28" fmla="*/ 98804 h 1018938"/>
                <a:gd name="connsiteX0" fmla="*/ 19154 w 616069"/>
                <a:gd name="connsiteY0" fmla="*/ 98815 h 1018949"/>
                <a:gd name="connsiteX1" fmla="*/ 287648 w 616069"/>
                <a:gd name="connsiteY1" fmla="*/ 30 h 1018949"/>
                <a:gd name="connsiteX2" fmla="*/ 609334 w 616069"/>
                <a:gd name="connsiteY2" fmla="*/ 91217 h 1018949"/>
                <a:gd name="connsiteX3" fmla="*/ 581472 w 616069"/>
                <a:gd name="connsiteY3" fmla="*/ 169738 h 1018949"/>
                <a:gd name="connsiteX4" fmla="*/ 429494 w 616069"/>
                <a:gd name="connsiteY4" fmla="*/ 301453 h 1018949"/>
                <a:gd name="connsiteX5" fmla="*/ 442159 w 616069"/>
                <a:gd name="connsiteY5" fmla="*/ 534485 h 1018949"/>
                <a:gd name="connsiteX6" fmla="*/ 495351 w 616069"/>
                <a:gd name="connsiteY6" fmla="*/ 889100 h 1018949"/>
                <a:gd name="connsiteX7" fmla="*/ 540944 w 616069"/>
                <a:gd name="connsiteY7" fmla="*/ 980287 h 1018949"/>
                <a:gd name="connsiteX8" fmla="*/ 482686 w 616069"/>
                <a:gd name="connsiteY8" fmla="*/ 975221 h 1018949"/>
                <a:gd name="connsiteX9" fmla="*/ 411763 w 616069"/>
                <a:gd name="connsiteY9" fmla="*/ 800446 h 1018949"/>
                <a:gd name="connsiteX10" fmla="*/ 391499 w 616069"/>
                <a:gd name="connsiteY10" fmla="*/ 539551 h 1018949"/>
                <a:gd name="connsiteX11" fmla="*/ 391499 w 616069"/>
                <a:gd name="connsiteY11" fmla="*/ 314117 h 1018949"/>
                <a:gd name="connsiteX12" fmla="*/ 439626 w 616069"/>
                <a:gd name="connsiteY12" fmla="*/ 217865 h 1018949"/>
                <a:gd name="connsiteX13" fmla="*/ 571340 w 616069"/>
                <a:gd name="connsiteY13" fmla="*/ 111480 h 1018949"/>
                <a:gd name="connsiteX14" fmla="*/ 442159 w 616069"/>
                <a:gd name="connsiteY14" fmla="*/ 53222 h 1018949"/>
                <a:gd name="connsiteX15" fmla="*/ 209126 w 616069"/>
                <a:gd name="connsiteY15" fmla="*/ 53222 h 1018949"/>
                <a:gd name="connsiteX16" fmla="*/ 95143 w 616069"/>
                <a:gd name="connsiteY16" fmla="*/ 86151 h 1018949"/>
                <a:gd name="connsiteX17" fmla="*/ 72346 w 616069"/>
                <a:gd name="connsiteY17" fmla="*/ 136810 h 1018949"/>
                <a:gd name="connsiteX18" fmla="*/ 161000 w 616069"/>
                <a:gd name="connsiteY18" fmla="*/ 212799 h 1018949"/>
                <a:gd name="connsiteX19" fmla="*/ 242054 w 616069"/>
                <a:gd name="connsiteY19" fmla="*/ 278656 h 1018949"/>
                <a:gd name="connsiteX20" fmla="*/ 259785 w 616069"/>
                <a:gd name="connsiteY20" fmla="*/ 478760 h 1018949"/>
                <a:gd name="connsiteX21" fmla="*/ 229390 w 616069"/>
                <a:gd name="connsiteY21" fmla="*/ 757386 h 1018949"/>
                <a:gd name="connsiteX22" fmla="*/ 140736 w 616069"/>
                <a:gd name="connsiteY22" fmla="*/ 1018281 h 1018949"/>
                <a:gd name="connsiteX23" fmla="*/ 176197 w 616069"/>
                <a:gd name="connsiteY23" fmla="*/ 823243 h 1018949"/>
                <a:gd name="connsiteX24" fmla="*/ 209126 w 616069"/>
                <a:gd name="connsiteY24" fmla="*/ 542084 h 1018949"/>
                <a:gd name="connsiteX25" fmla="*/ 206593 w 616069"/>
                <a:gd name="connsiteY25" fmla="*/ 303985 h 1018949"/>
                <a:gd name="connsiteX26" fmla="*/ 97676 w 616069"/>
                <a:gd name="connsiteY26" fmla="*/ 222931 h 1018949"/>
                <a:gd name="connsiteX27" fmla="*/ 26753 w 616069"/>
                <a:gd name="connsiteY27" fmla="*/ 152008 h 1018949"/>
                <a:gd name="connsiteX28" fmla="*/ 19154 w 616069"/>
                <a:gd name="connsiteY28" fmla="*/ 98815 h 1018949"/>
                <a:gd name="connsiteX0" fmla="*/ 7353 w 604268"/>
                <a:gd name="connsiteY0" fmla="*/ 98815 h 1018949"/>
                <a:gd name="connsiteX1" fmla="*/ 275847 w 604268"/>
                <a:gd name="connsiteY1" fmla="*/ 30 h 1018949"/>
                <a:gd name="connsiteX2" fmla="*/ 597533 w 604268"/>
                <a:gd name="connsiteY2" fmla="*/ 91217 h 1018949"/>
                <a:gd name="connsiteX3" fmla="*/ 569671 w 604268"/>
                <a:gd name="connsiteY3" fmla="*/ 169738 h 1018949"/>
                <a:gd name="connsiteX4" fmla="*/ 417693 w 604268"/>
                <a:gd name="connsiteY4" fmla="*/ 301453 h 1018949"/>
                <a:gd name="connsiteX5" fmla="*/ 430358 w 604268"/>
                <a:gd name="connsiteY5" fmla="*/ 534485 h 1018949"/>
                <a:gd name="connsiteX6" fmla="*/ 483550 w 604268"/>
                <a:gd name="connsiteY6" fmla="*/ 889100 h 1018949"/>
                <a:gd name="connsiteX7" fmla="*/ 529143 w 604268"/>
                <a:gd name="connsiteY7" fmla="*/ 980287 h 1018949"/>
                <a:gd name="connsiteX8" fmla="*/ 470885 w 604268"/>
                <a:gd name="connsiteY8" fmla="*/ 975221 h 1018949"/>
                <a:gd name="connsiteX9" fmla="*/ 399962 w 604268"/>
                <a:gd name="connsiteY9" fmla="*/ 800446 h 1018949"/>
                <a:gd name="connsiteX10" fmla="*/ 379698 w 604268"/>
                <a:gd name="connsiteY10" fmla="*/ 539551 h 1018949"/>
                <a:gd name="connsiteX11" fmla="*/ 379698 w 604268"/>
                <a:gd name="connsiteY11" fmla="*/ 314117 h 1018949"/>
                <a:gd name="connsiteX12" fmla="*/ 427825 w 604268"/>
                <a:gd name="connsiteY12" fmla="*/ 217865 h 1018949"/>
                <a:gd name="connsiteX13" fmla="*/ 559539 w 604268"/>
                <a:gd name="connsiteY13" fmla="*/ 111480 h 1018949"/>
                <a:gd name="connsiteX14" fmla="*/ 430358 w 604268"/>
                <a:gd name="connsiteY14" fmla="*/ 53222 h 1018949"/>
                <a:gd name="connsiteX15" fmla="*/ 197325 w 604268"/>
                <a:gd name="connsiteY15" fmla="*/ 53222 h 1018949"/>
                <a:gd name="connsiteX16" fmla="*/ 83342 w 604268"/>
                <a:gd name="connsiteY16" fmla="*/ 86151 h 1018949"/>
                <a:gd name="connsiteX17" fmla="*/ 60545 w 604268"/>
                <a:gd name="connsiteY17" fmla="*/ 136810 h 1018949"/>
                <a:gd name="connsiteX18" fmla="*/ 149199 w 604268"/>
                <a:gd name="connsiteY18" fmla="*/ 212799 h 1018949"/>
                <a:gd name="connsiteX19" fmla="*/ 230253 w 604268"/>
                <a:gd name="connsiteY19" fmla="*/ 278656 h 1018949"/>
                <a:gd name="connsiteX20" fmla="*/ 247984 w 604268"/>
                <a:gd name="connsiteY20" fmla="*/ 478760 h 1018949"/>
                <a:gd name="connsiteX21" fmla="*/ 217589 w 604268"/>
                <a:gd name="connsiteY21" fmla="*/ 757386 h 1018949"/>
                <a:gd name="connsiteX22" fmla="*/ 128935 w 604268"/>
                <a:gd name="connsiteY22" fmla="*/ 1018281 h 1018949"/>
                <a:gd name="connsiteX23" fmla="*/ 164396 w 604268"/>
                <a:gd name="connsiteY23" fmla="*/ 823243 h 1018949"/>
                <a:gd name="connsiteX24" fmla="*/ 197325 w 604268"/>
                <a:gd name="connsiteY24" fmla="*/ 542084 h 1018949"/>
                <a:gd name="connsiteX25" fmla="*/ 194792 w 604268"/>
                <a:gd name="connsiteY25" fmla="*/ 303985 h 1018949"/>
                <a:gd name="connsiteX26" fmla="*/ 85875 w 604268"/>
                <a:gd name="connsiteY26" fmla="*/ 222931 h 1018949"/>
                <a:gd name="connsiteX27" fmla="*/ 7353 w 604268"/>
                <a:gd name="connsiteY27" fmla="*/ 98815 h 1018949"/>
                <a:gd name="connsiteX0" fmla="*/ 7353 w 611842"/>
                <a:gd name="connsiteY0" fmla="*/ 98807 h 1018941"/>
                <a:gd name="connsiteX1" fmla="*/ 275847 w 611842"/>
                <a:gd name="connsiteY1" fmla="*/ 22 h 1018941"/>
                <a:gd name="connsiteX2" fmla="*/ 597533 w 611842"/>
                <a:gd name="connsiteY2" fmla="*/ 91209 h 1018941"/>
                <a:gd name="connsiteX3" fmla="*/ 541808 w 611842"/>
                <a:gd name="connsiteY3" fmla="*/ 217857 h 1018941"/>
                <a:gd name="connsiteX4" fmla="*/ 417693 w 611842"/>
                <a:gd name="connsiteY4" fmla="*/ 301445 h 1018941"/>
                <a:gd name="connsiteX5" fmla="*/ 430358 w 611842"/>
                <a:gd name="connsiteY5" fmla="*/ 534477 h 1018941"/>
                <a:gd name="connsiteX6" fmla="*/ 483550 w 611842"/>
                <a:gd name="connsiteY6" fmla="*/ 889092 h 1018941"/>
                <a:gd name="connsiteX7" fmla="*/ 529143 w 611842"/>
                <a:gd name="connsiteY7" fmla="*/ 980279 h 1018941"/>
                <a:gd name="connsiteX8" fmla="*/ 470885 w 611842"/>
                <a:gd name="connsiteY8" fmla="*/ 975213 h 1018941"/>
                <a:gd name="connsiteX9" fmla="*/ 399962 w 611842"/>
                <a:gd name="connsiteY9" fmla="*/ 800438 h 1018941"/>
                <a:gd name="connsiteX10" fmla="*/ 379698 w 611842"/>
                <a:gd name="connsiteY10" fmla="*/ 539543 h 1018941"/>
                <a:gd name="connsiteX11" fmla="*/ 379698 w 611842"/>
                <a:gd name="connsiteY11" fmla="*/ 314109 h 1018941"/>
                <a:gd name="connsiteX12" fmla="*/ 427825 w 611842"/>
                <a:gd name="connsiteY12" fmla="*/ 217857 h 1018941"/>
                <a:gd name="connsiteX13" fmla="*/ 559539 w 611842"/>
                <a:gd name="connsiteY13" fmla="*/ 111472 h 1018941"/>
                <a:gd name="connsiteX14" fmla="*/ 430358 w 611842"/>
                <a:gd name="connsiteY14" fmla="*/ 53214 h 1018941"/>
                <a:gd name="connsiteX15" fmla="*/ 197325 w 611842"/>
                <a:gd name="connsiteY15" fmla="*/ 53214 h 1018941"/>
                <a:gd name="connsiteX16" fmla="*/ 83342 w 611842"/>
                <a:gd name="connsiteY16" fmla="*/ 86143 h 1018941"/>
                <a:gd name="connsiteX17" fmla="*/ 60545 w 611842"/>
                <a:gd name="connsiteY17" fmla="*/ 136802 h 1018941"/>
                <a:gd name="connsiteX18" fmla="*/ 149199 w 611842"/>
                <a:gd name="connsiteY18" fmla="*/ 212791 h 1018941"/>
                <a:gd name="connsiteX19" fmla="*/ 230253 w 611842"/>
                <a:gd name="connsiteY19" fmla="*/ 278648 h 1018941"/>
                <a:gd name="connsiteX20" fmla="*/ 247984 w 611842"/>
                <a:gd name="connsiteY20" fmla="*/ 478752 h 1018941"/>
                <a:gd name="connsiteX21" fmla="*/ 217589 w 611842"/>
                <a:gd name="connsiteY21" fmla="*/ 757378 h 1018941"/>
                <a:gd name="connsiteX22" fmla="*/ 128935 w 611842"/>
                <a:gd name="connsiteY22" fmla="*/ 1018273 h 1018941"/>
                <a:gd name="connsiteX23" fmla="*/ 164396 w 611842"/>
                <a:gd name="connsiteY23" fmla="*/ 823235 h 1018941"/>
                <a:gd name="connsiteX24" fmla="*/ 197325 w 611842"/>
                <a:gd name="connsiteY24" fmla="*/ 542076 h 1018941"/>
                <a:gd name="connsiteX25" fmla="*/ 194792 w 611842"/>
                <a:gd name="connsiteY25" fmla="*/ 303977 h 1018941"/>
                <a:gd name="connsiteX26" fmla="*/ 85875 w 611842"/>
                <a:gd name="connsiteY26" fmla="*/ 222923 h 1018941"/>
                <a:gd name="connsiteX27" fmla="*/ 7353 w 611842"/>
                <a:gd name="connsiteY27" fmla="*/ 98807 h 1018941"/>
                <a:gd name="connsiteX0" fmla="*/ 7353 w 599715"/>
                <a:gd name="connsiteY0" fmla="*/ 98812 h 1018946"/>
                <a:gd name="connsiteX1" fmla="*/ 275847 w 599715"/>
                <a:gd name="connsiteY1" fmla="*/ 27 h 1018946"/>
                <a:gd name="connsiteX2" fmla="*/ 597533 w 599715"/>
                <a:gd name="connsiteY2" fmla="*/ 91214 h 1018946"/>
                <a:gd name="connsiteX3" fmla="*/ 417693 w 599715"/>
                <a:gd name="connsiteY3" fmla="*/ 301450 h 1018946"/>
                <a:gd name="connsiteX4" fmla="*/ 430358 w 599715"/>
                <a:gd name="connsiteY4" fmla="*/ 534482 h 1018946"/>
                <a:gd name="connsiteX5" fmla="*/ 483550 w 599715"/>
                <a:gd name="connsiteY5" fmla="*/ 889097 h 1018946"/>
                <a:gd name="connsiteX6" fmla="*/ 529143 w 599715"/>
                <a:gd name="connsiteY6" fmla="*/ 980284 h 1018946"/>
                <a:gd name="connsiteX7" fmla="*/ 470885 w 599715"/>
                <a:gd name="connsiteY7" fmla="*/ 975218 h 1018946"/>
                <a:gd name="connsiteX8" fmla="*/ 399962 w 599715"/>
                <a:gd name="connsiteY8" fmla="*/ 800443 h 1018946"/>
                <a:gd name="connsiteX9" fmla="*/ 379698 w 599715"/>
                <a:gd name="connsiteY9" fmla="*/ 539548 h 1018946"/>
                <a:gd name="connsiteX10" fmla="*/ 379698 w 599715"/>
                <a:gd name="connsiteY10" fmla="*/ 314114 h 1018946"/>
                <a:gd name="connsiteX11" fmla="*/ 427825 w 599715"/>
                <a:gd name="connsiteY11" fmla="*/ 217862 h 1018946"/>
                <a:gd name="connsiteX12" fmla="*/ 559539 w 599715"/>
                <a:gd name="connsiteY12" fmla="*/ 111477 h 1018946"/>
                <a:gd name="connsiteX13" fmla="*/ 430358 w 599715"/>
                <a:gd name="connsiteY13" fmla="*/ 53219 h 1018946"/>
                <a:gd name="connsiteX14" fmla="*/ 197325 w 599715"/>
                <a:gd name="connsiteY14" fmla="*/ 53219 h 1018946"/>
                <a:gd name="connsiteX15" fmla="*/ 83342 w 599715"/>
                <a:gd name="connsiteY15" fmla="*/ 86148 h 1018946"/>
                <a:gd name="connsiteX16" fmla="*/ 60545 w 599715"/>
                <a:gd name="connsiteY16" fmla="*/ 136807 h 1018946"/>
                <a:gd name="connsiteX17" fmla="*/ 149199 w 599715"/>
                <a:gd name="connsiteY17" fmla="*/ 212796 h 1018946"/>
                <a:gd name="connsiteX18" fmla="*/ 230253 w 599715"/>
                <a:gd name="connsiteY18" fmla="*/ 278653 h 1018946"/>
                <a:gd name="connsiteX19" fmla="*/ 247984 w 599715"/>
                <a:gd name="connsiteY19" fmla="*/ 478757 h 1018946"/>
                <a:gd name="connsiteX20" fmla="*/ 217589 w 599715"/>
                <a:gd name="connsiteY20" fmla="*/ 757383 h 1018946"/>
                <a:gd name="connsiteX21" fmla="*/ 128935 w 599715"/>
                <a:gd name="connsiteY21" fmla="*/ 1018278 h 1018946"/>
                <a:gd name="connsiteX22" fmla="*/ 164396 w 599715"/>
                <a:gd name="connsiteY22" fmla="*/ 823240 h 1018946"/>
                <a:gd name="connsiteX23" fmla="*/ 197325 w 599715"/>
                <a:gd name="connsiteY23" fmla="*/ 542081 h 1018946"/>
                <a:gd name="connsiteX24" fmla="*/ 194792 w 599715"/>
                <a:gd name="connsiteY24" fmla="*/ 303982 h 1018946"/>
                <a:gd name="connsiteX25" fmla="*/ 85875 w 599715"/>
                <a:gd name="connsiteY25" fmla="*/ 222928 h 1018946"/>
                <a:gd name="connsiteX26" fmla="*/ 7353 w 599715"/>
                <a:gd name="connsiteY26" fmla="*/ 98812 h 1018946"/>
                <a:gd name="connsiteX0" fmla="*/ 8226 w 600185"/>
                <a:gd name="connsiteY0" fmla="*/ 98812 h 1018946"/>
                <a:gd name="connsiteX1" fmla="*/ 291918 w 600185"/>
                <a:gd name="connsiteY1" fmla="*/ 27 h 1018946"/>
                <a:gd name="connsiteX2" fmla="*/ 598406 w 600185"/>
                <a:gd name="connsiteY2" fmla="*/ 91214 h 1018946"/>
                <a:gd name="connsiteX3" fmla="*/ 418566 w 600185"/>
                <a:gd name="connsiteY3" fmla="*/ 301450 h 1018946"/>
                <a:gd name="connsiteX4" fmla="*/ 431231 w 600185"/>
                <a:gd name="connsiteY4" fmla="*/ 534482 h 1018946"/>
                <a:gd name="connsiteX5" fmla="*/ 484423 w 600185"/>
                <a:gd name="connsiteY5" fmla="*/ 889097 h 1018946"/>
                <a:gd name="connsiteX6" fmla="*/ 530016 w 600185"/>
                <a:gd name="connsiteY6" fmla="*/ 980284 h 1018946"/>
                <a:gd name="connsiteX7" fmla="*/ 471758 w 600185"/>
                <a:gd name="connsiteY7" fmla="*/ 975218 h 1018946"/>
                <a:gd name="connsiteX8" fmla="*/ 400835 w 600185"/>
                <a:gd name="connsiteY8" fmla="*/ 800443 h 1018946"/>
                <a:gd name="connsiteX9" fmla="*/ 380571 w 600185"/>
                <a:gd name="connsiteY9" fmla="*/ 539548 h 1018946"/>
                <a:gd name="connsiteX10" fmla="*/ 380571 w 600185"/>
                <a:gd name="connsiteY10" fmla="*/ 314114 h 1018946"/>
                <a:gd name="connsiteX11" fmla="*/ 428698 w 600185"/>
                <a:gd name="connsiteY11" fmla="*/ 217862 h 1018946"/>
                <a:gd name="connsiteX12" fmla="*/ 560412 w 600185"/>
                <a:gd name="connsiteY12" fmla="*/ 111477 h 1018946"/>
                <a:gd name="connsiteX13" fmla="*/ 431231 w 600185"/>
                <a:gd name="connsiteY13" fmla="*/ 53219 h 1018946"/>
                <a:gd name="connsiteX14" fmla="*/ 198198 w 600185"/>
                <a:gd name="connsiteY14" fmla="*/ 53219 h 1018946"/>
                <a:gd name="connsiteX15" fmla="*/ 84215 w 600185"/>
                <a:gd name="connsiteY15" fmla="*/ 86148 h 1018946"/>
                <a:gd name="connsiteX16" fmla="*/ 61418 w 600185"/>
                <a:gd name="connsiteY16" fmla="*/ 136807 h 1018946"/>
                <a:gd name="connsiteX17" fmla="*/ 150072 w 600185"/>
                <a:gd name="connsiteY17" fmla="*/ 212796 h 1018946"/>
                <a:gd name="connsiteX18" fmla="*/ 231126 w 600185"/>
                <a:gd name="connsiteY18" fmla="*/ 278653 h 1018946"/>
                <a:gd name="connsiteX19" fmla="*/ 248857 w 600185"/>
                <a:gd name="connsiteY19" fmla="*/ 478757 h 1018946"/>
                <a:gd name="connsiteX20" fmla="*/ 218462 w 600185"/>
                <a:gd name="connsiteY20" fmla="*/ 757383 h 1018946"/>
                <a:gd name="connsiteX21" fmla="*/ 129808 w 600185"/>
                <a:gd name="connsiteY21" fmla="*/ 1018278 h 1018946"/>
                <a:gd name="connsiteX22" fmla="*/ 165269 w 600185"/>
                <a:gd name="connsiteY22" fmla="*/ 823240 h 1018946"/>
                <a:gd name="connsiteX23" fmla="*/ 198198 w 600185"/>
                <a:gd name="connsiteY23" fmla="*/ 542081 h 1018946"/>
                <a:gd name="connsiteX24" fmla="*/ 195665 w 600185"/>
                <a:gd name="connsiteY24" fmla="*/ 303982 h 1018946"/>
                <a:gd name="connsiteX25" fmla="*/ 86748 w 600185"/>
                <a:gd name="connsiteY25" fmla="*/ 222928 h 1018946"/>
                <a:gd name="connsiteX26" fmla="*/ 8226 w 600185"/>
                <a:gd name="connsiteY26" fmla="*/ 98812 h 1018946"/>
                <a:gd name="connsiteX0" fmla="*/ 8226 w 599188"/>
                <a:gd name="connsiteY0" fmla="*/ 98816 h 1018950"/>
                <a:gd name="connsiteX1" fmla="*/ 291918 w 599188"/>
                <a:gd name="connsiteY1" fmla="*/ 31 h 1018950"/>
                <a:gd name="connsiteX2" fmla="*/ 598406 w 599188"/>
                <a:gd name="connsiteY2" fmla="*/ 91218 h 1018950"/>
                <a:gd name="connsiteX3" fmla="*/ 418566 w 599188"/>
                <a:gd name="connsiteY3" fmla="*/ 301454 h 1018950"/>
                <a:gd name="connsiteX4" fmla="*/ 431231 w 599188"/>
                <a:gd name="connsiteY4" fmla="*/ 534486 h 1018950"/>
                <a:gd name="connsiteX5" fmla="*/ 484423 w 599188"/>
                <a:gd name="connsiteY5" fmla="*/ 889101 h 1018950"/>
                <a:gd name="connsiteX6" fmla="*/ 530016 w 599188"/>
                <a:gd name="connsiteY6" fmla="*/ 980288 h 1018950"/>
                <a:gd name="connsiteX7" fmla="*/ 471758 w 599188"/>
                <a:gd name="connsiteY7" fmla="*/ 975222 h 1018950"/>
                <a:gd name="connsiteX8" fmla="*/ 400835 w 599188"/>
                <a:gd name="connsiteY8" fmla="*/ 800447 h 1018950"/>
                <a:gd name="connsiteX9" fmla="*/ 380571 w 599188"/>
                <a:gd name="connsiteY9" fmla="*/ 539552 h 1018950"/>
                <a:gd name="connsiteX10" fmla="*/ 380571 w 599188"/>
                <a:gd name="connsiteY10" fmla="*/ 314118 h 1018950"/>
                <a:gd name="connsiteX11" fmla="*/ 428698 w 599188"/>
                <a:gd name="connsiteY11" fmla="*/ 217866 h 1018950"/>
                <a:gd name="connsiteX12" fmla="*/ 560412 w 599188"/>
                <a:gd name="connsiteY12" fmla="*/ 111481 h 1018950"/>
                <a:gd name="connsiteX13" fmla="*/ 431231 w 599188"/>
                <a:gd name="connsiteY13" fmla="*/ 53223 h 1018950"/>
                <a:gd name="connsiteX14" fmla="*/ 198198 w 599188"/>
                <a:gd name="connsiteY14" fmla="*/ 53223 h 1018950"/>
                <a:gd name="connsiteX15" fmla="*/ 84215 w 599188"/>
                <a:gd name="connsiteY15" fmla="*/ 86152 h 1018950"/>
                <a:gd name="connsiteX16" fmla="*/ 61418 w 599188"/>
                <a:gd name="connsiteY16" fmla="*/ 136811 h 1018950"/>
                <a:gd name="connsiteX17" fmla="*/ 150072 w 599188"/>
                <a:gd name="connsiteY17" fmla="*/ 212800 h 1018950"/>
                <a:gd name="connsiteX18" fmla="*/ 231126 w 599188"/>
                <a:gd name="connsiteY18" fmla="*/ 278657 h 1018950"/>
                <a:gd name="connsiteX19" fmla="*/ 248857 w 599188"/>
                <a:gd name="connsiteY19" fmla="*/ 478761 h 1018950"/>
                <a:gd name="connsiteX20" fmla="*/ 218462 w 599188"/>
                <a:gd name="connsiteY20" fmla="*/ 757387 h 1018950"/>
                <a:gd name="connsiteX21" fmla="*/ 129808 w 599188"/>
                <a:gd name="connsiteY21" fmla="*/ 1018282 h 1018950"/>
                <a:gd name="connsiteX22" fmla="*/ 165269 w 599188"/>
                <a:gd name="connsiteY22" fmla="*/ 823244 h 1018950"/>
                <a:gd name="connsiteX23" fmla="*/ 198198 w 599188"/>
                <a:gd name="connsiteY23" fmla="*/ 542085 h 1018950"/>
                <a:gd name="connsiteX24" fmla="*/ 195665 w 599188"/>
                <a:gd name="connsiteY24" fmla="*/ 303986 h 1018950"/>
                <a:gd name="connsiteX25" fmla="*/ 86748 w 599188"/>
                <a:gd name="connsiteY25" fmla="*/ 222932 h 1018950"/>
                <a:gd name="connsiteX26" fmla="*/ 8226 w 599188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423520 w 591477"/>
                <a:gd name="connsiteY13" fmla="*/ 53223 h 1018950"/>
                <a:gd name="connsiteX14" fmla="*/ 190487 w 591477"/>
                <a:gd name="connsiteY14" fmla="*/ 53223 h 1018950"/>
                <a:gd name="connsiteX15" fmla="*/ 76504 w 591477"/>
                <a:gd name="connsiteY15" fmla="*/ 86152 h 1018950"/>
                <a:gd name="connsiteX16" fmla="*/ 53707 w 591477"/>
                <a:gd name="connsiteY16" fmla="*/ 136811 h 1018950"/>
                <a:gd name="connsiteX17" fmla="*/ 142361 w 591477"/>
                <a:gd name="connsiteY17" fmla="*/ 212800 h 1018950"/>
                <a:gd name="connsiteX18" fmla="*/ 223415 w 591477"/>
                <a:gd name="connsiteY18" fmla="*/ 278657 h 1018950"/>
                <a:gd name="connsiteX19" fmla="*/ 241146 w 591477"/>
                <a:gd name="connsiteY19" fmla="*/ 478761 h 1018950"/>
                <a:gd name="connsiteX20" fmla="*/ 210751 w 591477"/>
                <a:gd name="connsiteY20" fmla="*/ 757387 h 1018950"/>
                <a:gd name="connsiteX21" fmla="*/ 122097 w 591477"/>
                <a:gd name="connsiteY21" fmla="*/ 1018282 h 1018950"/>
                <a:gd name="connsiteX22" fmla="*/ 157558 w 591477"/>
                <a:gd name="connsiteY22" fmla="*/ 823244 h 1018950"/>
                <a:gd name="connsiteX23" fmla="*/ 190487 w 591477"/>
                <a:gd name="connsiteY23" fmla="*/ 542085 h 1018950"/>
                <a:gd name="connsiteX24" fmla="*/ 187954 w 591477"/>
                <a:gd name="connsiteY24" fmla="*/ 303986 h 1018950"/>
                <a:gd name="connsiteX25" fmla="*/ 79037 w 591477"/>
                <a:gd name="connsiteY25" fmla="*/ 222932 h 1018950"/>
                <a:gd name="connsiteX26" fmla="*/ 515 w 591477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423520 w 591477"/>
                <a:gd name="connsiteY13" fmla="*/ 53223 h 1018950"/>
                <a:gd name="connsiteX14" fmla="*/ 284207 w 591477"/>
                <a:gd name="connsiteY14" fmla="*/ 48157 h 1018950"/>
                <a:gd name="connsiteX15" fmla="*/ 76504 w 591477"/>
                <a:gd name="connsiteY15" fmla="*/ 86152 h 1018950"/>
                <a:gd name="connsiteX16" fmla="*/ 53707 w 591477"/>
                <a:gd name="connsiteY16" fmla="*/ 136811 h 1018950"/>
                <a:gd name="connsiteX17" fmla="*/ 142361 w 591477"/>
                <a:gd name="connsiteY17" fmla="*/ 212800 h 1018950"/>
                <a:gd name="connsiteX18" fmla="*/ 223415 w 591477"/>
                <a:gd name="connsiteY18" fmla="*/ 278657 h 1018950"/>
                <a:gd name="connsiteX19" fmla="*/ 241146 w 591477"/>
                <a:gd name="connsiteY19" fmla="*/ 478761 h 1018950"/>
                <a:gd name="connsiteX20" fmla="*/ 210751 w 591477"/>
                <a:gd name="connsiteY20" fmla="*/ 757387 h 1018950"/>
                <a:gd name="connsiteX21" fmla="*/ 122097 w 591477"/>
                <a:gd name="connsiteY21" fmla="*/ 1018282 h 1018950"/>
                <a:gd name="connsiteX22" fmla="*/ 157558 w 591477"/>
                <a:gd name="connsiteY22" fmla="*/ 823244 h 1018950"/>
                <a:gd name="connsiteX23" fmla="*/ 190487 w 591477"/>
                <a:gd name="connsiteY23" fmla="*/ 542085 h 1018950"/>
                <a:gd name="connsiteX24" fmla="*/ 187954 w 591477"/>
                <a:gd name="connsiteY24" fmla="*/ 303986 h 1018950"/>
                <a:gd name="connsiteX25" fmla="*/ 79037 w 591477"/>
                <a:gd name="connsiteY25" fmla="*/ 222932 h 1018950"/>
                <a:gd name="connsiteX26" fmla="*/ 515 w 591477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76504 w 591477"/>
                <a:gd name="connsiteY14" fmla="*/ 86152 h 1018950"/>
                <a:gd name="connsiteX15" fmla="*/ 53707 w 591477"/>
                <a:gd name="connsiteY15" fmla="*/ 136811 h 1018950"/>
                <a:gd name="connsiteX16" fmla="*/ 142361 w 591477"/>
                <a:gd name="connsiteY16" fmla="*/ 212800 h 1018950"/>
                <a:gd name="connsiteX17" fmla="*/ 223415 w 591477"/>
                <a:gd name="connsiteY17" fmla="*/ 278657 h 1018950"/>
                <a:gd name="connsiteX18" fmla="*/ 241146 w 591477"/>
                <a:gd name="connsiteY18" fmla="*/ 478761 h 1018950"/>
                <a:gd name="connsiteX19" fmla="*/ 210751 w 591477"/>
                <a:gd name="connsiteY19" fmla="*/ 757387 h 1018950"/>
                <a:gd name="connsiteX20" fmla="*/ 122097 w 591477"/>
                <a:gd name="connsiteY20" fmla="*/ 1018282 h 1018950"/>
                <a:gd name="connsiteX21" fmla="*/ 157558 w 591477"/>
                <a:gd name="connsiteY21" fmla="*/ 823244 h 1018950"/>
                <a:gd name="connsiteX22" fmla="*/ 190487 w 591477"/>
                <a:gd name="connsiteY22" fmla="*/ 542085 h 1018950"/>
                <a:gd name="connsiteX23" fmla="*/ 187954 w 591477"/>
                <a:gd name="connsiteY23" fmla="*/ 303986 h 1018950"/>
                <a:gd name="connsiteX24" fmla="*/ 79037 w 591477"/>
                <a:gd name="connsiteY24" fmla="*/ 222932 h 1018950"/>
                <a:gd name="connsiteX25" fmla="*/ 515 w 591477"/>
                <a:gd name="connsiteY25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76504 w 591477"/>
                <a:gd name="connsiteY14" fmla="*/ 86152 h 1018950"/>
                <a:gd name="connsiteX15" fmla="*/ 53707 w 591477"/>
                <a:gd name="connsiteY15" fmla="*/ 136811 h 1018950"/>
                <a:gd name="connsiteX16" fmla="*/ 142361 w 591477"/>
                <a:gd name="connsiteY16" fmla="*/ 212800 h 1018950"/>
                <a:gd name="connsiteX17" fmla="*/ 223415 w 591477"/>
                <a:gd name="connsiteY17" fmla="*/ 278657 h 1018950"/>
                <a:gd name="connsiteX18" fmla="*/ 241146 w 591477"/>
                <a:gd name="connsiteY18" fmla="*/ 478761 h 1018950"/>
                <a:gd name="connsiteX19" fmla="*/ 210751 w 591477"/>
                <a:gd name="connsiteY19" fmla="*/ 757387 h 1018950"/>
                <a:gd name="connsiteX20" fmla="*/ 122097 w 591477"/>
                <a:gd name="connsiteY20" fmla="*/ 1018282 h 1018950"/>
                <a:gd name="connsiteX21" fmla="*/ 157558 w 591477"/>
                <a:gd name="connsiteY21" fmla="*/ 823244 h 1018950"/>
                <a:gd name="connsiteX22" fmla="*/ 190487 w 591477"/>
                <a:gd name="connsiteY22" fmla="*/ 542085 h 1018950"/>
                <a:gd name="connsiteX23" fmla="*/ 187954 w 591477"/>
                <a:gd name="connsiteY23" fmla="*/ 303986 h 1018950"/>
                <a:gd name="connsiteX24" fmla="*/ 79037 w 591477"/>
                <a:gd name="connsiteY24" fmla="*/ 222932 h 1018950"/>
                <a:gd name="connsiteX25" fmla="*/ 515 w 591477"/>
                <a:gd name="connsiteY25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36811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420987 w 593064"/>
                <a:gd name="connsiteY11" fmla="*/ 217863 h 1018947"/>
                <a:gd name="connsiteX12" fmla="*/ 552701 w 593064"/>
                <a:gd name="connsiteY12" fmla="*/ 111478 h 1018947"/>
                <a:gd name="connsiteX13" fmla="*/ 284207 w 593064"/>
                <a:gd name="connsiteY13" fmla="*/ 48154 h 1018947"/>
                <a:gd name="connsiteX14" fmla="*/ 53707 w 593064"/>
                <a:gd name="connsiteY14" fmla="*/ 114011 h 1018947"/>
                <a:gd name="connsiteX15" fmla="*/ 142361 w 593064"/>
                <a:gd name="connsiteY15" fmla="*/ 212797 h 1018947"/>
                <a:gd name="connsiteX16" fmla="*/ 223415 w 593064"/>
                <a:gd name="connsiteY16" fmla="*/ 278654 h 1018947"/>
                <a:gd name="connsiteX17" fmla="*/ 241146 w 593064"/>
                <a:gd name="connsiteY17" fmla="*/ 478758 h 1018947"/>
                <a:gd name="connsiteX18" fmla="*/ 210751 w 593064"/>
                <a:gd name="connsiteY18" fmla="*/ 757384 h 1018947"/>
                <a:gd name="connsiteX19" fmla="*/ 122097 w 593064"/>
                <a:gd name="connsiteY19" fmla="*/ 1018279 h 1018947"/>
                <a:gd name="connsiteX20" fmla="*/ 157558 w 593064"/>
                <a:gd name="connsiteY20" fmla="*/ 823241 h 1018947"/>
                <a:gd name="connsiteX21" fmla="*/ 190487 w 593064"/>
                <a:gd name="connsiteY21" fmla="*/ 542082 h 1018947"/>
                <a:gd name="connsiteX22" fmla="*/ 187954 w 593064"/>
                <a:gd name="connsiteY22" fmla="*/ 303983 h 1018947"/>
                <a:gd name="connsiteX23" fmla="*/ 79037 w 593064"/>
                <a:gd name="connsiteY23" fmla="*/ 222929 h 1018947"/>
                <a:gd name="connsiteX24" fmla="*/ 515 w 593064"/>
                <a:gd name="connsiteY24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52701 w 593064"/>
                <a:gd name="connsiteY11" fmla="*/ 111478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66372 w 593064"/>
                <a:gd name="connsiteY13" fmla="*/ 116544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66372 w 593064"/>
                <a:gd name="connsiteY13" fmla="*/ 116544 h 1018947"/>
                <a:gd name="connsiteX14" fmla="*/ 223415 w 593064"/>
                <a:gd name="connsiteY14" fmla="*/ 278654 h 1018947"/>
                <a:gd name="connsiteX15" fmla="*/ 241146 w 593064"/>
                <a:gd name="connsiteY15" fmla="*/ 478758 h 1018947"/>
                <a:gd name="connsiteX16" fmla="*/ 210751 w 593064"/>
                <a:gd name="connsiteY16" fmla="*/ 757384 h 1018947"/>
                <a:gd name="connsiteX17" fmla="*/ 122097 w 593064"/>
                <a:gd name="connsiteY17" fmla="*/ 1018279 h 1018947"/>
                <a:gd name="connsiteX18" fmla="*/ 157558 w 593064"/>
                <a:gd name="connsiteY18" fmla="*/ 823241 h 1018947"/>
                <a:gd name="connsiteX19" fmla="*/ 190487 w 593064"/>
                <a:gd name="connsiteY19" fmla="*/ 542082 h 1018947"/>
                <a:gd name="connsiteX20" fmla="*/ 187954 w 593064"/>
                <a:gd name="connsiteY20" fmla="*/ 303983 h 1018947"/>
                <a:gd name="connsiteX21" fmla="*/ 79037 w 593064"/>
                <a:gd name="connsiteY21" fmla="*/ 222929 h 1018947"/>
                <a:gd name="connsiteX22" fmla="*/ 515 w 593064"/>
                <a:gd name="connsiteY22" fmla="*/ 98813 h 1018947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76712 w 593064"/>
                <a:gd name="connsiteY5" fmla="*/ 889098 h 1018280"/>
                <a:gd name="connsiteX6" fmla="*/ 522305 w 593064"/>
                <a:gd name="connsiteY6" fmla="*/ 980285 h 1018280"/>
                <a:gd name="connsiteX7" fmla="*/ 464047 w 593064"/>
                <a:gd name="connsiteY7" fmla="*/ 975219 h 1018280"/>
                <a:gd name="connsiteX8" fmla="*/ 393124 w 593064"/>
                <a:gd name="connsiteY8" fmla="*/ 800444 h 1018280"/>
                <a:gd name="connsiteX9" fmla="*/ 372860 w 593064"/>
                <a:gd name="connsiteY9" fmla="*/ 539549 h 1018280"/>
                <a:gd name="connsiteX10" fmla="*/ 372860 w 593064"/>
                <a:gd name="connsiteY10" fmla="*/ 314115 h 1018280"/>
                <a:gd name="connsiteX11" fmla="*/ 534970 w 593064"/>
                <a:gd name="connsiteY11" fmla="*/ 108945 h 1018280"/>
                <a:gd name="connsiteX12" fmla="*/ 284207 w 593064"/>
                <a:gd name="connsiteY12" fmla="*/ 48154 h 1018280"/>
                <a:gd name="connsiteX13" fmla="*/ 66372 w 593064"/>
                <a:gd name="connsiteY13" fmla="*/ 116544 h 1018280"/>
                <a:gd name="connsiteX14" fmla="*/ 223415 w 593064"/>
                <a:gd name="connsiteY14" fmla="*/ 278654 h 1018280"/>
                <a:gd name="connsiteX15" fmla="*/ 241146 w 593064"/>
                <a:gd name="connsiteY15" fmla="*/ 478758 h 1018280"/>
                <a:gd name="connsiteX16" fmla="*/ 210751 w 593064"/>
                <a:gd name="connsiteY16" fmla="*/ 820708 h 1018280"/>
                <a:gd name="connsiteX17" fmla="*/ 122097 w 593064"/>
                <a:gd name="connsiteY17" fmla="*/ 1018279 h 1018280"/>
                <a:gd name="connsiteX18" fmla="*/ 157558 w 593064"/>
                <a:gd name="connsiteY18" fmla="*/ 823241 h 1018280"/>
                <a:gd name="connsiteX19" fmla="*/ 190487 w 593064"/>
                <a:gd name="connsiteY19" fmla="*/ 542082 h 1018280"/>
                <a:gd name="connsiteX20" fmla="*/ 187954 w 593064"/>
                <a:gd name="connsiteY20" fmla="*/ 303983 h 1018280"/>
                <a:gd name="connsiteX21" fmla="*/ 79037 w 593064"/>
                <a:gd name="connsiteY21" fmla="*/ 222929 h 1018280"/>
                <a:gd name="connsiteX22" fmla="*/ 515 w 593064"/>
                <a:gd name="connsiteY22" fmla="*/ 98813 h 1018280"/>
                <a:gd name="connsiteX0" fmla="*/ 515 w 593064"/>
                <a:gd name="connsiteY0" fmla="*/ 98813 h 1018898"/>
                <a:gd name="connsiteX1" fmla="*/ 284207 w 593064"/>
                <a:gd name="connsiteY1" fmla="*/ 28 h 1018898"/>
                <a:gd name="connsiteX2" fmla="*/ 590695 w 593064"/>
                <a:gd name="connsiteY2" fmla="*/ 91215 h 1018898"/>
                <a:gd name="connsiteX3" fmla="*/ 426053 w 593064"/>
                <a:gd name="connsiteY3" fmla="*/ 301451 h 1018898"/>
                <a:gd name="connsiteX4" fmla="*/ 423520 w 593064"/>
                <a:gd name="connsiteY4" fmla="*/ 534483 h 1018898"/>
                <a:gd name="connsiteX5" fmla="*/ 522305 w 593064"/>
                <a:gd name="connsiteY5" fmla="*/ 980285 h 1018898"/>
                <a:gd name="connsiteX6" fmla="*/ 464047 w 593064"/>
                <a:gd name="connsiteY6" fmla="*/ 975219 h 1018898"/>
                <a:gd name="connsiteX7" fmla="*/ 393124 w 593064"/>
                <a:gd name="connsiteY7" fmla="*/ 800444 h 1018898"/>
                <a:gd name="connsiteX8" fmla="*/ 372860 w 593064"/>
                <a:gd name="connsiteY8" fmla="*/ 539549 h 1018898"/>
                <a:gd name="connsiteX9" fmla="*/ 372860 w 593064"/>
                <a:gd name="connsiteY9" fmla="*/ 314115 h 1018898"/>
                <a:gd name="connsiteX10" fmla="*/ 534970 w 593064"/>
                <a:gd name="connsiteY10" fmla="*/ 108945 h 1018898"/>
                <a:gd name="connsiteX11" fmla="*/ 284207 w 593064"/>
                <a:gd name="connsiteY11" fmla="*/ 48154 h 1018898"/>
                <a:gd name="connsiteX12" fmla="*/ 66372 w 593064"/>
                <a:gd name="connsiteY12" fmla="*/ 116544 h 1018898"/>
                <a:gd name="connsiteX13" fmla="*/ 223415 w 593064"/>
                <a:gd name="connsiteY13" fmla="*/ 278654 h 1018898"/>
                <a:gd name="connsiteX14" fmla="*/ 241146 w 593064"/>
                <a:gd name="connsiteY14" fmla="*/ 478758 h 1018898"/>
                <a:gd name="connsiteX15" fmla="*/ 210751 w 593064"/>
                <a:gd name="connsiteY15" fmla="*/ 820708 h 1018898"/>
                <a:gd name="connsiteX16" fmla="*/ 122097 w 593064"/>
                <a:gd name="connsiteY16" fmla="*/ 1018279 h 1018898"/>
                <a:gd name="connsiteX17" fmla="*/ 157558 w 593064"/>
                <a:gd name="connsiteY17" fmla="*/ 823241 h 1018898"/>
                <a:gd name="connsiteX18" fmla="*/ 190487 w 593064"/>
                <a:gd name="connsiteY18" fmla="*/ 542082 h 1018898"/>
                <a:gd name="connsiteX19" fmla="*/ 187954 w 593064"/>
                <a:gd name="connsiteY19" fmla="*/ 303983 h 1018898"/>
                <a:gd name="connsiteX20" fmla="*/ 79037 w 593064"/>
                <a:gd name="connsiteY20" fmla="*/ 222929 h 1018898"/>
                <a:gd name="connsiteX21" fmla="*/ 515 w 593064"/>
                <a:gd name="connsiteY21" fmla="*/ 98813 h 1018898"/>
                <a:gd name="connsiteX0" fmla="*/ 515 w 593064"/>
                <a:gd name="connsiteY0" fmla="*/ 98813 h 1037807"/>
                <a:gd name="connsiteX1" fmla="*/ 284207 w 593064"/>
                <a:gd name="connsiteY1" fmla="*/ 28 h 1037807"/>
                <a:gd name="connsiteX2" fmla="*/ 590695 w 593064"/>
                <a:gd name="connsiteY2" fmla="*/ 91215 h 1037807"/>
                <a:gd name="connsiteX3" fmla="*/ 426053 w 593064"/>
                <a:gd name="connsiteY3" fmla="*/ 301451 h 1037807"/>
                <a:gd name="connsiteX4" fmla="*/ 423520 w 593064"/>
                <a:gd name="connsiteY4" fmla="*/ 534483 h 1037807"/>
                <a:gd name="connsiteX5" fmla="*/ 522305 w 593064"/>
                <a:gd name="connsiteY5" fmla="*/ 980285 h 1037807"/>
                <a:gd name="connsiteX6" fmla="*/ 464047 w 593064"/>
                <a:gd name="connsiteY6" fmla="*/ 975219 h 1037807"/>
                <a:gd name="connsiteX7" fmla="*/ 393124 w 593064"/>
                <a:gd name="connsiteY7" fmla="*/ 800444 h 1037807"/>
                <a:gd name="connsiteX8" fmla="*/ 372860 w 593064"/>
                <a:gd name="connsiteY8" fmla="*/ 539549 h 1037807"/>
                <a:gd name="connsiteX9" fmla="*/ 372860 w 593064"/>
                <a:gd name="connsiteY9" fmla="*/ 314115 h 1037807"/>
                <a:gd name="connsiteX10" fmla="*/ 534970 w 593064"/>
                <a:gd name="connsiteY10" fmla="*/ 108945 h 1037807"/>
                <a:gd name="connsiteX11" fmla="*/ 284207 w 593064"/>
                <a:gd name="connsiteY11" fmla="*/ 48154 h 1037807"/>
                <a:gd name="connsiteX12" fmla="*/ 66372 w 593064"/>
                <a:gd name="connsiteY12" fmla="*/ 116544 h 1037807"/>
                <a:gd name="connsiteX13" fmla="*/ 223415 w 593064"/>
                <a:gd name="connsiteY13" fmla="*/ 278654 h 1037807"/>
                <a:gd name="connsiteX14" fmla="*/ 241146 w 593064"/>
                <a:gd name="connsiteY14" fmla="*/ 478758 h 1037807"/>
                <a:gd name="connsiteX15" fmla="*/ 210751 w 593064"/>
                <a:gd name="connsiteY15" fmla="*/ 820708 h 1037807"/>
                <a:gd name="connsiteX16" fmla="*/ 122097 w 593064"/>
                <a:gd name="connsiteY16" fmla="*/ 1018279 h 1037807"/>
                <a:gd name="connsiteX17" fmla="*/ 157558 w 593064"/>
                <a:gd name="connsiteY17" fmla="*/ 823241 h 1037807"/>
                <a:gd name="connsiteX18" fmla="*/ 190487 w 593064"/>
                <a:gd name="connsiteY18" fmla="*/ 542082 h 1037807"/>
                <a:gd name="connsiteX19" fmla="*/ 187954 w 593064"/>
                <a:gd name="connsiteY19" fmla="*/ 303983 h 1037807"/>
                <a:gd name="connsiteX20" fmla="*/ 79037 w 593064"/>
                <a:gd name="connsiteY20" fmla="*/ 222929 h 1037807"/>
                <a:gd name="connsiteX21" fmla="*/ 515 w 593064"/>
                <a:gd name="connsiteY21" fmla="*/ 98813 h 1037807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84311 w 593064"/>
                <a:gd name="connsiteY5" fmla="*/ 919494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99509 w 593064"/>
                <a:gd name="connsiteY6" fmla="*/ 1003082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86"/>
                <a:gd name="connsiteY0" fmla="*/ 98813 h 1018280"/>
                <a:gd name="connsiteX1" fmla="*/ 284207 w 593086"/>
                <a:gd name="connsiteY1" fmla="*/ 28 h 1018280"/>
                <a:gd name="connsiteX2" fmla="*/ 590695 w 593086"/>
                <a:gd name="connsiteY2" fmla="*/ 91215 h 1018280"/>
                <a:gd name="connsiteX3" fmla="*/ 426053 w 593086"/>
                <a:gd name="connsiteY3" fmla="*/ 301451 h 1018280"/>
                <a:gd name="connsiteX4" fmla="*/ 413388 w 593086"/>
                <a:gd name="connsiteY4" fmla="*/ 537016 h 1018280"/>
                <a:gd name="connsiteX5" fmla="*/ 446316 w 593086"/>
                <a:gd name="connsiteY5" fmla="*/ 800444 h 1018280"/>
                <a:gd name="connsiteX6" fmla="*/ 499509 w 593086"/>
                <a:gd name="connsiteY6" fmla="*/ 1003082 h 1018280"/>
                <a:gd name="connsiteX7" fmla="*/ 393124 w 593086"/>
                <a:gd name="connsiteY7" fmla="*/ 800444 h 1018280"/>
                <a:gd name="connsiteX8" fmla="*/ 372860 w 593086"/>
                <a:gd name="connsiteY8" fmla="*/ 539549 h 1018280"/>
                <a:gd name="connsiteX9" fmla="*/ 372860 w 593086"/>
                <a:gd name="connsiteY9" fmla="*/ 314115 h 1018280"/>
                <a:gd name="connsiteX10" fmla="*/ 534970 w 593086"/>
                <a:gd name="connsiteY10" fmla="*/ 108945 h 1018280"/>
                <a:gd name="connsiteX11" fmla="*/ 284207 w 593086"/>
                <a:gd name="connsiteY11" fmla="*/ 48154 h 1018280"/>
                <a:gd name="connsiteX12" fmla="*/ 66372 w 593086"/>
                <a:gd name="connsiteY12" fmla="*/ 116544 h 1018280"/>
                <a:gd name="connsiteX13" fmla="*/ 223415 w 593086"/>
                <a:gd name="connsiteY13" fmla="*/ 278654 h 1018280"/>
                <a:gd name="connsiteX14" fmla="*/ 241146 w 593086"/>
                <a:gd name="connsiteY14" fmla="*/ 478758 h 1018280"/>
                <a:gd name="connsiteX15" fmla="*/ 210751 w 593086"/>
                <a:gd name="connsiteY15" fmla="*/ 820708 h 1018280"/>
                <a:gd name="connsiteX16" fmla="*/ 122097 w 593086"/>
                <a:gd name="connsiteY16" fmla="*/ 1018279 h 1018280"/>
                <a:gd name="connsiteX17" fmla="*/ 157558 w 593086"/>
                <a:gd name="connsiteY17" fmla="*/ 823241 h 1018280"/>
                <a:gd name="connsiteX18" fmla="*/ 190487 w 593086"/>
                <a:gd name="connsiteY18" fmla="*/ 542082 h 1018280"/>
                <a:gd name="connsiteX19" fmla="*/ 187954 w 593086"/>
                <a:gd name="connsiteY19" fmla="*/ 303983 h 1018280"/>
                <a:gd name="connsiteX20" fmla="*/ 79037 w 593086"/>
                <a:gd name="connsiteY20" fmla="*/ 222929 h 1018280"/>
                <a:gd name="connsiteX21" fmla="*/ 515 w 593086"/>
                <a:gd name="connsiteY21" fmla="*/ 98813 h 1018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93086" h="1018280">
                  <a:moveTo>
                    <a:pt x="515" y="98813"/>
                  </a:moveTo>
                  <a:cubicBezTo>
                    <a:pt x="6848" y="56597"/>
                    <a:pt x="185844" y="1294"/>
                    <a:pt x="284207" y="28"/>
                  </a:cubicBezTo>
                  <a:cubicBezTo>
                    <a:pt x="382570" y="-1238"/>
                    <a:pt x="567054" y="40978"/>
                    <a:pt x="590695" y="91215"/>
                  </a:cubicBezTo>
                  <a:cubicBezTo>
                    <a:pt x="614336" y="141452"/>
                    <a:pt x="455604" y="227151"/>
                    <a:pt x="426053" y="301451"/>
                  </a:cubicBezTo>
                  <a:cubicBezTo>
                    <a:pt x="396502" y="375751"/>
                    <a:pt x="410011" y="453851"/>
                    <a:pt x="413388" y="537016"/>
                  </a:cubicBezTo>
                  <a:cubicBezTo>
                    <a:pt x="416765" y="620181"/>
                    <a:pt x="431963" y="722766"/>
                    <a:pt x="446316" y="800444"/>
                  </a:cubicBezTo>
                  <a:cubicBezTo>
                    <a:pt x="460669" y="878122"/>
                    <a:pt x="508374" y="1003082"/>
                    <a:pt x="499509" y="1003082"/>
                  </a:cubicBezTo>
                  <a:cubicBezTo>
                    <a:pt x="490644" y="1003082"/>
                    <a:pt x="414232" y="877700"/>
                    <a:pt x="393124" y="800444"/>
                  </a:cubicBezTo>
                  <a:cubicBezTo>
                    <a:pt x="372016" y="723189"/>
                    <a:pt x="376237" y="620604"/>
                    <a:pt x="372860" y="539549"/>
                  </a:cubicBezTo>
                  <a:cubicBezTo>
                    <a:pt x="369483" y="458494"/>
                    <a:pt x="345842" y="385882"/>
                    <a:pt x="372860" y="314115"/>
                  </a:cubicBezTo>
                  <a:cubicBezTo>
                    <a:pt x="399878" y="242348"/>
                    <a:pt x="537081" y="155805"/>
                    <a:pt x="534970" y="108945"/>
                  </a:cubicBezTo>
                  <a:cubicBezTo>
                    <a:pt x="532859" y="62085"/>
                    <a:pt x="362307" y="46888"/>
                    <a:pt x="284207" y="48154"/>
                  </a:cubicBezTo>
                  <a:cubicBezTo>
                    <a:pt x="206107" y="49420"/>
                    <a:pt x="76504" y="78127"/>
                    <a:pt x="66372" y="116544"/>
                  </a:cubicBezTo>
                  <a:cubicBezTo>
                    <a:pt x="56240" y="154961"/>
                    <a:pt x="194286" y="218285"/>
                    <a:pt x="223415" y="278654"/>
                  </a:cubicBezTo>
                  <a:cubicBezTo>
                    <a:pt x="252544" y="339023"/>
                    <a:pt x="243257" y="388416"/>
                    <a:pt x="241146" y="478758"/>
                  </a:cubicBezTo>
                  <a:cubicBezTo>
                    <a:pt x="239035" y="569100"/>
                    <a:pt x="230593" y="730788"/>
                    <a:pt x="210751" y="820708"/>
                  </a:cubicBezTo>
                  <a:cubicBezTo>
                    <a:pt x="190909" y="910628"/>
                    <a:pt x="130962" y="1017857"/>
                    <a:pt x="122097" y="1018279"/>
                  </a:cubicBezTo>
                  <a:cubicBezTo>
                    <a:pt x="113232" y="1018701"/>
                    <a:pt x="146160" y="902607"/>
                    <a:pt x="157558" y="823241"/>
                  </a:cubicBezTo>
                  <a:cubicBezTo>
                    <a:pt x="168956" y="743875"/>
                    <a:pt x="185421" y="628625"/>
                    <a:pt x="190487" y="542082"/>
                  </a:cubicBezTo>
                  <a:cubicBezTo>
                    <a:pt x="195553" y="455539"/>
                    <a:pt x="206529" y="357175"/>
                    <a:pt x="187954" y="303983"/>
                  </a:cubicBezTo>
                  <a:cubicBezTo>
                    <a:pt x="169379" y="250791"/>
                    <a:pt x="109010" y="248258"/>
                    <a:pt x="79037" y="222929"/>
                  </a:cubicBezTo>
                  <a:cubicBezTo>
                    <a:pt x="47797" y="188734"/>
                    <a:pt x="-5818" y="141029"/>
                    <a:pt x="515" y="9881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11000"/>
                  </a:schemeClr>
                </a:gs>
                <a:gs pos="57000">
                  <a:schemeClr val="bg1">
                    <a:shade val="67500"/>
                    <a:satMod val="115000"/>
                    <a:lumMod val="0"/>
                    <a:lumOff val="100000"/>
                  </a:schemeClr>
                </a:gs>
                <a:gs pos="100000">
                  <a:schemeClr val="bg1">
                    <a:shade val="100000"/>
                    <a:satMod val="115000"/>
                    <a:lumMod val="41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0806247">
              <a:off x="4222345" y="2417474"/>
              <a:ext cx="3821098" cy="2789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3200" b="1" dirty="0" smtClean="0">
                  <a:solidFill>
                    <a:srgbClr val="000099"/>
                  </a:solidFill>
                  <a:latin typeface="Centaur" panose="02030504050205020304" pitchFamily="18" charset="0"/>
                </a:rPr>
                <a:t>Los factores que inciden en la migración y en la reintegración son dos caras de una misma moneda </a:t>
              </a:r>
              <a:endParaRPr lang="es-ES_tradnl" sz="3200" b="1" dirty="0" smtClean="0">
                <a:solidFill>
                  <a:srgbClr val="000099"/>
                </a:solidFill>
                <a:latin typeface="Centaur" panose="02030504050205020304" pitchFamily="18" charset="0"/>
              </a:endParaRPr>
            </a:p>
          </p:txBody>
        </p:sp>
      </p:grpSp>
      <p:sp>
        <p:nvSpPr>
          <p:cNvPr id="14" name="Title 4"/>
          <p:cNvSpPr>
            <a:spLocks noGrp="1"/>
          </p:cNvSpPr>
          <p:nvPr>
            <p:ph type="title"/>
          </p:nvPr>
        </p:nvSpPr>
        <p:spPr>
          <a:xfrm>
            <a:off x="2141621" y="155643"/>
            <a:ext cx="7002379" cy="594814"/>
          </a:xfrm>
        </p:spPr>
        <p:txBody>
          <a:bodyPr>
            <a:noAutofit/>
          </a:bodyPr>
          <a:lstStyle/>
          <a:p>
            <a:pPr algn="r"/>
            <a:r>
              <a:rPr lang="en-US" sz="2800" dirty="0" err="1" smtClean="0">
                <a:solidFill>
                  <a:schemeClr val="accent2"/>
                </a:solidFill>
              </a:rPr>
              <a:t>Conclusiones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42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/>
          <p:nvPr/>
        </p:nvSpPr>
        <p:spPr bwMode="auto">
          <a:xfrm rot="207532">
            <a:off x="2527046" y="2315157"/>
            <a:ext cx="5183685" cy="4542841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1548876" y="882007"/>
            <a:ext cx="5183684" cy="5615299"/>
            <a:chOff x="3411372" y="787343"/>
            <a:chExt cx="4745805" cy="5140965"/>
          </a:xfrm>
        </p:grpSpPr>
        <p:sp>
          <p:nvSpPr>
            <p:cNvPr id="7" name="Rectangle 1"/>
            <p:cNvSpPr/>
            <p:nvPr/>
          </p:nvSpPr>
          <p:spPr bwMode="auto">
            <a:xfrm flipH="1">
              <a:off x="3411372" y="1769209"/>
              <a:ext cx="4745805" cy="4159099"/>
            </a:xfrm>
            <a:custGeom>
              <a:avLst/>
              <a:gdLst>
                <a:gd name="connsiteX0" fmla="*/ 0 w 3467100"/>
                <a:gd name="connsiteY0" fmla="*/ 0 h 2209800"/>
                <a:gd name="connsiteX1" fmla="*/ 3467100 w 3467100"/>
                <a:gd name="connsiteY1" fmla="*/ 0 h 2209800"/>
                <a:gd name="connsiteX2" fmla="*/ 3467100 w 3467100"/>
                <a:gd name="connsiteY2" fmla="*/ 2209800 h 2209800"/>
                <a:gd name="connsiteX3" fmla="*/ 0 w 3467100"/>
                <a:gd name="connsiteY3" fmla="*/ 2209800 h 2209800"/>
                <a:gd name="connsiteX4" fmla="*/ 0 w 3467100"/>
                <a:gd name="connsiteY4" fmla="*/ 0 h 2209800"/>
                <a:gd name="connsiteX0" fmla="*/ 0 w 3467100"/>
                <a:gd name="connsiteY0" fmla="*/ 266700 h 2476500"/>
                <a:gd name="connsiteX1" fmla="*/ 2828925 w 3467100"/>
                <a:gd name="connsiteY1" fmla="*/ 0 h 2476500"/>
                <a:gd name="connsiteX2" fmla="*/ 3467100 w 3467100"/>
                <a:gd name="connsiteY2" fmla="*/ 2476500 h 2476500"/>
                <a:gd name="connsiteX3" fmla="*/ 0 w 3467100"/>
                <a:gd name="connsiteY3" fmla="*/ 2476500 h 2476500"/>
                <a:gd name="connsiteX4" fmla="*/ 0 w 3467100"/>
                <a:gd name="connsiteY4" fmla="*/ 266700 h 2476500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467100 w 3467100"/>
                <a:gd name="connsiteY2" fmla="*/ 2476500 h 3038475"/>
                <a:gd name="connsiteX3" fmla="*/ 676275 w 3467100"/>
                <a:gd name="connsiteY3" fmla="*/ 3038475 h 3038475"/>
                <a:gd name="connsiteX4" fmla="*/ 0 w 3467100"/>
                <a:gd name="connsiteY4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190875 w 3467100"/>
                <a:gd name="connsiteY2" fmla="*/ 1352550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0 w 3467100"/>
                <a:gd name="connsiteY5" fmla="*/ 266700 h 3038475"/>
                <a:gd name="connsiteX0" fmla="*/ 0 w 3615785"/>
                <a:gd name="connsiteY0" fmla="*/ 266700 h 3038475"/>
                <a:gd name="connsiteX1" fmla="*/ 2828925 w 3615785"/>
                <a:gd name="connsiteY1" fmla="*/ 0 h 3038475"/>
                <a:gd name="connsiteX2" fmla="*/ 3190875 w 3615785"/>
                <a:gd name="connsiteY2" fmla="*/ 1352550 h 3038475"/>
                <a:gd name="connsiteX3" fmla="*/ 3467100 w 3615785"/>
                <a:gd name="connsiteY3" fmla="*/ 2476500 h 3038475"/>
                <a:gd name="connsiteX4" fmla="*/ 676275 w 3615785"/>
                <a:gd name="connsiteY4" fmla="*/ 3038475 h 3038475"/>
                <a:gd name="connsiteX5" fmla="*/ 0 w 3615785"/>
                <a:gd name="connsiteY5" fmla="*/ 266700 h 3038475"/>
                <a:gd name="connsiteX0" fmla="*/ 0 w 3615785"/>
                <a:gd name="connsiteY0" fmla="*/ 266700 h 3038475"/>
                <a:gd name="connsiteX1" fmla="*/ 2828925 w 3615785"/>
                <a:gd name="connsiteY1" fmla="*/ 0 h 3038475"/>
                <a:gd name="connsiteX2" fmla="*/ 3190875 w 3615785"/>
                <a:gd name="connsiteY2" fmla="*/ 1352550 h 3038475"/>
                <a:gd name="connsiteX3" fmla="*/ 3467100 w 3615785"/>
                <a:gd name="connsiteY3" fmla="*/ 2476500 h 3038475"/>
                <a:gd name="connsiteX4" fmla="*/ 676275 w 3615785"/>
                <a:gd name="connsiteY4" fmla="*/ 3038475 h 3038475"/>
                <a:gd name="connsiteX5" fmla="*/ 438150 w 3615785"/>
                <a:gd name="connsiteY5" fmla="*/ 2057400 h 3038475"/>
                <a:gd name="connsiteX6" fmla="*/ 0 w 3615785"/>
                <a:gd name="connsiteY6" fmla="*/ 266700 h 3038475"/>
                <a:gd name="connsiteX0" fmla="*/ 118609 w 3734394"/>
                <a:gd name="connsiteY0" fmla="*/ 266700 h 3038475"/>
                <a:gd name="connsiteX1" fmla="*/ 2947534 w 3734394"/>
                <a:gd name="connsiteY1" fmla="*/ 0 h 3038475"/>
                <a:gd name="connsiteX2" fmla="*/ 3309484 w 3734394"/>
                <a:gd name="connsiteY2" fmla="*/ 1352550 h 3038475"/>
                <a:gd name="connsiteX3" fmla="*/ 3585709 w 3734394"/>
                <a:gd name="connsiteY3" fmla="*/ 2476500 h 3038475"/>
                <a:gd name="connsiteX4" fmla="*/ 794884 w 3734394"/>
                <a:gd name="connsiteY4" fmla="*/ 3038475 h 3038475"/>
                <a:gd name="connsiteX5" fmla="*/ 556759 w 3734394"/>
                <a:gd name="connsiteY5" fmla="*/ 2057400 h 3038475"/>
                <a:gd name="connsiteX6" fmla="*/ 118609 w 3734394"/>
                <a:gd name="connsiteY6" fmla="*/ 266700 h 3038475"/>
                <a:gd name="connsiteX0" fmla="*/ 118609 w 3711813"/>
                <a:gd name="connsiteY0" fmla="*/ 266700 h 3038475"/>
                <a:gd name="connsiteX1" fmla="*/ 2947534 w 3711813"/>
                <a:gd name="connsiteY1" fmla="*/ 0 h 3038475"/>
                <a:gd name="connsiteX2" fmla="*/ 3147559 w 3711813"/>
                <a:gd name="connsiteY2" fmla="*/ 1704975 h 3038475"/>
                <a:gd name="connsiteX3" fmla="*/ 3585709 w 3711813"/>
                <a:gd name="connsiteY3" fmla="*/ 2476500 h 3038475"/>
                <a:gd name="connsiteX4" fmla="*/ 794884 w 3711813"/>
                <a:gd name="connsiteY4" fmla="*/ 3038475 h 3038475"/>
                <a:gd name="connsiteX5" fmla="*/ 556759 w 3711813"/>
                <a:gd name="connsiteY5" fmla="*/ 2057400 h 3038475"/>
                <a:gd name="connsiteX6" fmla="*/ 118609 w 3711813"/>
                <a:gd name="connsiteY6" fmla="*/ 266700 h 3038475"/>
                <a:gd name="connsiteX0" fmla="*/ 118609 w 3711813"/>
                <a:gd name="connsiteY0" fmla="*/ 266700 h 3038475"/>
                <a:gd name="connsiteX1" fmla="*/ 2947534 w 3711813"/>
                <a:gd name="connsiteY1" fmla="*/ 0 h 3038475"/>
                <a:gd name="connsiteX2" fmla="*/ 3147559 w 3711813"/>
                <a:gd name="connsiteY2" fmla="*/ 1704975 h 3038475"/>
                <a:gd name="connsiteX3" fmla="*/ 3585709 w 3711813"/>
                <a:gd name="connsiteY3" fmla="*/ 2476500 h 3038475"/>
                <a:gd name="connsiteX4" fmla="*/ 794884 w 3711813"/>
                <a:gd name="connsiteY4" fmla="*/ 3038475 h 3038475"/>
                <a:gd name="connsiteX5" fmla="*/ 556759 w 3711813"/>
                <a:gd name="connsiteY5" fmla="*/ 2057400 h 3038475"/>
                <a:gd name="connsiteX6" fmla="*/ 118609 w 3711813"/>
                <a:gd name="connsiteY6" fmla="*/ 266700 h 3038475"/>
                <a:gd name="connsiteX0" fmla="*/ 118609 w 3585709"/>
                <a:gd name="connsiteY0" fmla="*/ 266700 h 3038475"/>
                <a:gd name="connsiteX1" fmla="*/ 2947534 w 3585709"/>
                <a:gd name="connsiteY1" fmla="*/ 0 h 3038475"/>
                <a:gd name="connsiteX2" fmla="*/ 3147559 w 3585709"/>
                <a:gd name="connsiteY2" fmla="*/ 1704975 h 3038475"/>
                <a:gd name="connsiteX3" fmla="*/ 3585709 w 3585709"/>
                <a:gd name="connsiteY3" fmla="*/ 2476500 h 3038475"/>
                <a:gd name="connsiteX4" fmla="*/ 794884 w 3585709"/>
                <a:gd name="connsiteY4" fmla="*/ 3038475 h 3038475"/>
                <a:gd name="connsiteX5" fmla="*/ 556759 w 3585709"/>
                <a:gd name="connsiteY5" fmla="*/ 2057400 h 3038475"/>
                <a:gd name="connsiteX6" fmla="*/ 118609 w 3585709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438150 w 3467100"/>
                <a:gd name="connsiteY5" fmla="*/ 2057400 h 3038475"/>
                <a:gd name="connsiteX6" fmla="*/ 0 w 3467100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314325 w 3467100"/>
                <a:gd name="connsiteY5" fmla="*/ 2171700 h 3038475"/>
                <a:gd name="connsiteX6" fmla="*/ 0 w 3467100"/>
                <a:gd name="connsiteY6" fmla="*/ 266700 h 3038475"/>
                <a:gd name="connsiteX0" fmla="*/ 0 w 3467100"/>
                <a:gd name="connsiteY0" fmla="*/ 266700 h 3038475"/>
                <a:gd name="connsiteX1" fmla="*/ 2828925 w 3467100"/>
                <a:gd name="connsiteY1" fmla="*/ 0 h 3038475"/>
                <a:gd name="connsiteX2" fmla="*/ 3028950 w 3467100"/>
                <a:gd name="connsiteY2" fmla="*/ 1704975 h 3038475"/>
                <a:gd name="connsiteX3" fmla="*/ 3467100 w 3467100"/>
                <a:gd name="connsiteY3" fmla="*/ 2476500 h 3038475"/>
                <a:gd name="connsiteX4" fmla="*/ 676275 w 3467100"/>
                <a:gd name="connsiteY4" fmla="*/ 3038475 h 3038475"/>
                <a:gd name="connsiteX5" fmla="*/ 314325 w 3467100"/>
                <a:gd name="connsiteY5" fmla="*/ 2171700 h 3038475"/>
                <a:gd name="connsiteX6" fmla="*/ 0 w 3467100"/>
                <a:gd name="connsiteY6" fmla="*/ 266700 h 3038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67100" h="3038475">
                  <a:moveTo>
                    <a:pt x="0" y="266700"/>
                  </a:moveTo>
                  <a:lnTo>
                    <a:pt x="2828925" y="0"/>
                  </a:lnTo>
                  <a:cubicBezTo>
                    <a:pt x="2884488" y="561975"/>
                    <a:pt x="2922588" y="1292225"/>
                    <a:pt x="3028950" y="1704975"/>
                  </a:cubicBezTo>
                  <a:cubicBezTo>
                    <a:pt x="3135313" y="2117725"/>
                    <a:pt x="3276600" y="2338388"/>
                    <a:pt x="3467100" y="2476500"/>
                  </a:cubicBezTo>
                  <a:lnTo>
                    <a:pt x="676275" y="3038475"/>
                  </a:lnTo>
                  <a:cubicBezTo>
                    <a:pt x="438150" y="2778125"/>
                    <a:pt x="427038" y="2633663"/>
                    <a:pt x="314325" y="2171700"/>
                  </a:cubicBezTo>
                  <a:cubicBezTo>
                    <a:pt x="201613" y="1709738"/>
                    <a:pt x="1588" y="790575"/>
                    <a:pt x="0" y="266700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325123" y="1584964"/>
              <a:ext cx="1290755" cy="704048"/>
            </a:xfrm>
            <a:prstGeom prst="rect">
              <a:avLst/>
            </a:prstGeom>
            <a:gradFill flip="none" rotWithShape="1">
              <a:gsLst>
                <a:gs pos="44000">
                  <a:schemeClr val="tx1">
                    <a:tint val="66000"/>
                    <a:satMod val="160000"/>
                    <a:lumMod val="0"/>
                  </a:schemeClr>
                </a:gs>
                <a:gs pos="73000">
                  <a:schemeClr val="tx1">
                    <a:tint val="44500"/>
                    <a:satMod val="160000"/>
                    <a:lumMod val="78000"/>
                    <a:lumOff val="22000"/>
                  </a:schemeClr>
                </a:gs>
                <a:gs pos="95000">
                  <a:schemeClr val="tx1">
                    <a:tint val="23500"/>
                    <a:satMod val="160000"/>
                    <a:lumMod val="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59516" y="787343"/>
              <a:ext cx="811823" cy="1393833"/>
            </a:xfrm>
            <a:custGeom>
              <a:avLst/>
              <a:gdLst>
                <a:gd name="connsiteX0" fmla="*/ 5313 w 601490"/>
                <a:gd name="connsiteY0" fmla="*/ 99239 h 1019373"/>
                <a:gd name="connsiteX1" fmla="*/ 71170 w 601490"/>
                <a:gd name="connsiteY1" fmla="*/ 48580 h 1019373"/>
                <a:gd name="connsiteX2" fmla="*/ 273807 w 601490"/>
                <a:gd name="connsiteY2" fmla="*/ 454 h 1019373"/>
                <a:gd name="connsiteX3" fmla="*/ 481510 w 601490"/>
                <a:gd name="connsiteY3" fmla="*/ 28316 h 1019373"/>
                <a:gd name="connsiteX4" fmla="*/ 595493 w 601490"/>
                <a:gd name="connsiteY4" fmla="*/ 91641 h 1019373"/>
                <a:gd name="connsiteX5" fmla="*/ 567631 w 601490"/>
                <a:gd name="connsiteY5" fmla="*/ 170162 h 1019373"/>
                <a:gd name="connsiteX6" fmla="*/ 415653 w 601490"/>
                <a:gd name="connsiteY6" fmla="*/ 301877 h 1019373"/>
                <a:gd name="connsiteX7" fmla="*/ 428318 w 601490"/>
                <a:gd name="connsiteY7" fmla="*/ 534909 h 1019373"/>
                <a:gd name="connsiteX8" fmla="*/ 481510 w 601490"/>
                <a:gd name="connsiteY8" fmla="*/ 889524 h 1019373"/>
                <a:gd name="connsiteX9" fmla="*/ 527103 w 601490"/>
                <a:gd name="connsiteY9" fmla="*/ 980711 h 1019373"/>
                <a:gd name="connsiteX10" fmla="*/ 468845 w 601490"/>
                <a:gd name="connsiteY10" fmla="*/ 975645 h 1019373"/>
                <a:gd name="connsiteX11" fmla="*/ 397922 w 601490"/>
                <a:gd name="connsiteY11" fmla="*/ 800870 h 1019373"/>
                <a:gd name="connsiteX12" fmla="*/ 377658 w 601490"/>
                <a:gd name="connsiteY12" fmla="*/ 539975 h 1019373"/>
                <a:gd name="connsiteX13" fmla="*/ 377658 w 601490"/>
                <a:gd name="connsiteY13" fmla="*/ 314541 h 1019373"/>
                <a:gd name="connsiteX14" fmla="*/ 425785 w 601490"/>
                <a:gd name="connsiteY14" fmla="*/ 218289 h 1019373"/>
                <a:gd name="connsiteX15" fmla="*/ 557499 w 601490"/>
                <a:gd name="connsiteY15" fmla="*/ 111904 h 1019373"/>
                <a:gd name="connsiteX16" fmla="*/ 428318 w 601490"/>
                <a:gd name="connsiteY16" fmla="*/ 53646 h 1019373"/>
                <a:gd name="connsiteX17" fmla="*/ 195285 w 601490"/>
                <a:gd name="connsiteY17" fmla="*/ 53646 h 1019373"/>
                <a:gd name="connsiteX18" fmla="*/ 81302 w 601490"/>
                <a:gd name="connsiteY18" fmla="*/ 86575 h 1019373"/>
                <a:gd name="connsiteX19" fmla="*/ 58505 w 601490"/>
                <a:gd name="connsiteY19" fmla="*/ 137234 h 1019373"/>
                <a:gd name="connsiteX20" fmla="*/ 147159 w 601490"/>
                <a:gd name="connsiteY20" fmla="*/ 213223 h 1019373"/>
                <a:gd name="connsiteX21" fmla="*/ 228213 w 601490"/>
                <a:gd name="connsiteY21" fmla="*/ 279080 h 1019373"/>
                <a:gd name="connsiteX22" fmla="*/ 245944 w 601490"/>
                <a:gd name="connsiteY22" fmla="*/ 479184 h 1019373"/>
                <a:gd name="connsiteX23" fmla="*/ 215549 w 601490"/>
                <a:gd name="connsiteY23" fmla="*/ 757810 h 1019373"/>
                <a:gd name="connsiteX24" fmla="*/ 126895 w 601490"/>
                <a:gd name="connsiteY24" fmla="*/ 1018705 h 1019373"/>
                <a:gd name="connsiteX25" fmla="*/ 162356 w 601490"/>
                <a:gd name="connsiteY25" fmla="*/ 823667 h 1019373"/>
                <a:gd name="connsiteX26" fmla="*/ 195285 w 601490"/>
                <a:gd name="connsiteY26" fmla="*/ 542508 h 1019373"/>
                <a:gd name="connsiteX27" fmla="*/ 192752 w 601490"/>
                <a:gd name="connsiteY27" fmla="*/ 304409 h 1019373"/>
                <a:gd name="connsiteX28" fmla="*/ 83835 w 601490"/>
                <a:gd name="connsiteY28" fmla="*/ 223355 h 1019373"/>
                <a:gd name="connsiteX29" fmla="*/ 12912 w 601490"/>
                <a:gd name="connsiteY29" fmla="*/ 152432 h 1019373"/>
                <a:gd name="connsiteX30" fmla="*/ 5313 w 601490"/>
                <a:gd name="connsiteY30" fmla="*/ 99239 h 1019373"/>
                <a:gd name="connsiteX0" fmla="*/ 5313 w 601490"/>
                <a:gd name="connsiteY0" fmla="*/ 101906 h 1022040"/>
                <a:gd name="connsiteX1" fmla="*/ 273807 w 601490"/>
                <a:gd name="connsiteY1" fmla="*/ 3121 h 1022040"/>
                <a:gd name="connsiteX2" fmla="*/ 481510 w 601490"/>
                <a:gd name="connsiteY2" fmla="*/ 30983 h 1022040"/>
                <a:gd name="connsiteX3" fmla="*/ 595493 w 601490"/>
                <a:gd name="connsiteY3" fmla="*/ 94308 h 1022040"/>
                <a:gd name="connsiteX4" fmla="*/ 567631 w 601490"/>
                <a:gd name="connsiteY4" fmla="*/ 172829 h 1022040"/>
                <a:gd name="connsiteX5" fmla="*/ 415653 w 601490"/>
                <a:gd name="connsiteY5" fmla="*/ 304544 h 1022040"/>
                <a:gd name="connsiteX6" fmla="*/ 428318 w 601490"/>
                <a:gd name="connsiteY6" fmla="*/ 537576 h 1022040"/>
                <a:gd name="connsiteX7" fmla="*/ 481510 w 601490"/>
                <a:gd name="connsiteY7" fmla="*/ 892191 h 1022040"/>
                <a:gd name="connsiteX8" fmla="*/ 527103 w 601490"/>
                <a:gd name="connsiteY8" fmla="*/ 983378 h 1022040"/>
                <a:gd name="connsiteX9" fmla="*/ 468845 w 601490"/>
                <a:gd name="connsiteY9" fmla="*/ 978312 h 1022040"/>
                <a:gd name="connsiteX10" fmla="*/ 397922 w 601490"/>
                <a:gd name="connsiteY10" fmla="*/ 803537 h 1022040"/>
                <a:gd name="connsiteX11" fmla="*/ 377658 w 601490"/>
                <a:gd name="connsiteY11" fmla="*/ 542642 h 1022040"/>
                <a:gd name="connsiteX12" fmla="*/ 377658 w 601490"/>
                <a:gd name="connsiteY12" fmla="*/ 317208 h 1022040"/>
                <a:gd name="connsiteX13" fmla="*/ 425785 w 601490"/>
                <a:gd name="connsiteY13" fmla="*/ 220956 h 1022040"/>
                <a:gd name="connsiteX14" fmla="*/ 557499 w 601490"/>
                <a:gd name="connsiteY14" fmla="*/ 114571 h 1022040"/>
                <a:gd name="connsiteX15" fmla="*/ 428318 w 601490"/>
                <a:gd name="connsiteY15" fmla="*/ 56313 h 1022040"/>
                <a:gd name="connsiteX16" fmla="*/ 195285 w 601490"/>
                <a:gd name="connsiteY16" fmla="*/ 56313 h 1022040"/>
                <a:gd name="connsiteX17" fmla="*/ 81302 w 601490"/>
                <a:gd name="connsiteY17" fmla="*/ 89242 h 1022040"/>
                <a:gd name="connsiteX18" fmla="*/ 58505 w 601490"/>
                <a:gd name="connsiteY18" fmla="*/ 139901 h 1022040"/>
                <a:gd name="connsiteX19" fmla="*/ 147159 w 601490"/>
                <a:gd name="connsiteY19" fmla="*/ 215890 h 1022040"/>
                <a:gd name="connsiteX20" fmla="*/ 228213 w 601490"/>
                <a:gd name="connsiteY20" fmla="*/ 281747 h 1022040"/>
                <a:gd name="connsiteX21" fmla="*/ 245944 w 601490"/>
                <a:gd name="connsiteY21" fmla="*/ 481851 h 1022040"/>
                <a:gd name="connsiteX22" fmla="*/ 215549 w 601490"/>
                <a:gd name="connsiteY22" fmla="*/ 760477 h 1022040"/>
                <a:gd name="connsiteX23" fmla="*/ 126895 w 601490"/>
                <a:gd name="connsiteY23" fmla="*/ 1021372 h 1022040"/>
                <a:gd name="connsiteX24" fmla="*/ 162356 w 601490"/>
                <a:gd name="connsiteY24" fmla="*/ 826334 h 1022040"/>
                <a:gd name="connsiteX25" fmla="*/ 195285 w 601490"/>
                <a:gd name="connsiteY25" fmla="*/ 545175 h 1022040"/>
                <a:gd name="connsiteX26" fmla="*/ 192752 w 601490"/>
                <a:gd name="connsiteY26" fmla="*/ 307076 h 1022040"/>
                <a:gd name="connsiteX27" fmla="*/ 83835 w 601490"/>
                <a:gd name="connsiteY27" fmla="*/ 226022 h 1022040"/>
                <a:gd name="connsiteX28" fmla="*/ 12912 w 601490"/>
                <a:gd name="connsiteY28" fmla="*/ 155099 h 1022040"/>
                <a:gd name="connsiteX29" fmla="*/ 5313 w 601490"/>
                <a:gd name="connsiteY29" fmla="*/ 101906 h 1022040"/>
                <a:gd name="connsiteX0" fmla="*/ 19154 w 615331"/>
                <a:gd name="connsiteY0" fmla="*/ 101906 h 1022040"/>
                <a:gd name="connsiteX1" fmla="*/ 287648 w 615331"/>
                <a:gd name="connsiteY1" fmla="*/ 3121 h 1022040"/>
                <a:gd name="connsiteX2" fmla="*/ 495351 w 615331"/>
                <a:gd name="connsiteY2" fmla="*/ 30983 h 1022040"/>
                <a:gd name="connsiteX3" fmla="*/ 609334 w 615331"/>
                <a:gd name="connsiteY3" fmla="*/ 94308 h 1022040"/>
                <a:gd name="connsiteX4" fmla="*/ 581472 w 615331"/>
                <a:gd name="connsiteY4" fmla="*/ 172829 h 1022040"/>
                <a:gd name="connsiteX5" fmla="*/ 429494 w 615331"/>
                <a:gd name="connsiteY5" fmla="*/ 304544 h 1022040"/>
                <a:gd name="connsiteX6" fmla="*/ 442159 w 615331"/>
                <a:gd name="connsiteY6" fmla="*/ 537576 h 1022040"/>
                <a:gd name="connsiteX7" fmla="*/ 495351 w 615331"/>
                <a:gd name="connsiteY7" fmla="*/ 892191 h 1022040"/>
                <a:gd name="connsiteX8" fmla="*/ 540944 w 615331"/>
                <a:gd name="connsiteY8" fmla="*/ 983378 h 1022040"/>
                <a:gd name="connsiteX9" fmla="*/ 482686 w 615331"/>
                <a:gd name="connsiteY9" fmla="*/ 978312 h 1022040"/>
                <a:gd name="connsiteX10" fmla="*/ 411763 w 615331"/>
                <a:gd name="connsiteY10" fmla="*/ 803537 h 1022040"/>
                <a:gd name="connsiteX11" fmla="*/ 391499 w 615331"/>
                <a:gd name="connsiteY11" fmla="*/ 542642 h 1022040"/>
                <a:gd name="connsiteX12" fmla="*/ 391499 w 615331"/>
                <a:gd name="connsiteY12" fmla="*/ 317208 h 1022040"/>
                <a:gd name="connsiteX13" fmla="*/ 439626 w 615331"/>
                <a:gd name="connsiteY13" fmla="*/ 220956 h 1022040"/>
                <a:gd name="connsiteX14" fmla="*/ 571340 w 615331"/>
                <a:gd name="connsiteY14" fmla="*/ 114571 h 1022040"/>
                <a:gd name="connsiteX15" fmla="*/ 442159 w 615331"/>
                <a:gd name="connsiteY15" fmla="*/ 56313 h 1022040"/>
                <a:gd name="connsiteX16" fmla="*/ 209126 w 615331"/>
                <a:gd name="connsiteY16" fmla="*/ 56313 h 1022040"/>
                <a:gd name="connsiteX17" fmla="*/ 95143 w 615331"/>
                <a:gd name="connsiteY17" fmla="*/ 89242 h 1022040"/>
                <a:gd name="connsiteX18" fmla="*/ 72346 w 615331"/>
                <a:gd name="connsiteY18" fmla="*/ 139901 h 1022040"/>
                <a:gd name="connsiteX19" fmla="*/ 161000 w 615331"/>
                <a:gd name="connsiteY19" fmla="*/ 215890 h 1022040"/>
                <a:gd name="connsiteX20" fmla="*/ 242054 w 615331"/>
                <a:gd name="connsiteY20" fmla="*/ 281747 h 1022040"/>
                <a:gd name="connsiteX21" fmla="*/ 259785 w 615331"/>
                <a:gd name="connsiteY21" fmla="*/ 481851 h 1022040"/>
                <a:gd name="connsiteX22" fmla="*/ 229390 w 615331"/>
                <a:gd name="connsiteY22" fmla="*/ 760477 h 1022040"/>
                <a:gd name="connsiteX23" fmla="*/ 140736 w 615331"/>
                <a:gd name="connsiteY23" fmla="*/ 1021372 h 1022040"/>
                <a:gd name="connsiteX24" fmla="*/ 176197 w 615331"/>
                <a:gd name="connsiteY24" fmla="*/ 826334 h 1022040"/>
                <a:gd name="connsiteX25" fmla="*/ 209126 w 615331"/>
                <a:gd name="connsiteY25" fmla="*/ 545175 h 1022040"/>
                <a:gd name="connsiteX26" fmla="*/ 206593 w 615331"/>
                <a:gd name="connsiteY26" fmla="*/ 307076 h 1022040"/>
                <a:gd name="connsiteX27" fmla="*/ 97676 w 615331"/>
                <a:gd name="connsiteY27" fmla="*/ 226022 h 1022040"/>
                <a:gd name="connsiteX28" fmla="*/ 26753 w 615331"/>
                <a:gd name="connsiteY28" fmla="*/ 155099 h 1022040"/>
                <a:gd name="connsiteX29" fmla="*/ 19154 w 615331"/>
                <a:gd name="connsiteY29" fmla="*/ 101906 h 1022040"/>
                <a:gd name="connsiteX0" fmla="*/ 19154 w 630608"/>
                <a:gd name="connsiteY0" fmla="*/ 98804 h 1018938"/>
                <a:gd name="connsiteX1" fmla="*/ 287648 w 630608"/>
                <a:gd name="connsiteY1" fmla="*/ 19 h 1018938"/>
                <a:gd name="connsiteX2" fmla="*/ 609334 w 630608"/>
                <a:gd name="connsiteY2" fmla="*/ 91206 h 1018938"/>
                <a:gd name="connsiteX3" fmla="*/ 581472 w 630608"/>
                <a:gd name="connsiteY3" fmla="*/ 169727 h 1018938"/>
                <a:gd name="connsiteX4" fmla="*/ 429494 w 630608"/>
                <a:gd name="connsiteY4" fmla="*/ 301442 h 1018938"/>
                <a:gd name="connsiteX5" fmla="*/ 442159 w 630608"/>
                <a:gd name="connsiteY5" fmla="*/ 534474 h 1018938"/>
                <a:gd name="connsiteX6" fmla="*/ 495351 w 630608"/>
                <a:gd name="connsiteY6" fmla="*/ 889089 h 1018938"/>
                <a:gd name="connsiteX7" fmla="*/ 540944 w 630608"/>
                <a:gd name="connsiteY7" fmla="*/ 980276 h 1018938"/>
                <a:gd name="connsiteX8" fmla="*/ 482686 w 630608"/>
                <a:gd name="connsiteY8" fmla="*/ 975210 h 1018938"/>
                <a:gd name="connsiteX9" fmla="*/ 411763 w 630608"/>
                <a:gd name="connsiteY9" fmla="*/ 800435 h 1018938"/>
                <a:gd name="connsiteX10" fmla="*/ 391499 w 630608"/>
                <a:gd name="connsiteY10" fmla="*/ 539540 h 1018938"/>
                <a:gd name="connsiteX11" fmla="*/ 391499 w 630608"/>
                <a:gd name="connsiteY11" fmla="*/ 314106 h 1018938"/>
                <a:gd name="connsiteX12" fmla="*/ 439626 w 630608"/>
                <a:gd name="connsiteY12" fmla="*/ 217854 h 1018938"/>
                <a:gd name="connsiteX13" fmla="*/ 571340 w 630608"/>
                <a:gd name="connsiteY13" fmla="*/ 111469 h 1018938"/>
                <a:gd name="connsiteX14" fmla="*/ 442159 w 630608"/>
                <a:gd name="connsiteY14" fmla="*/ 53211 h 1018938"/>
                <a:gd name="connsiteX15" fmla="*/ 209126 w 630608"/>
                <a:gd name="connsiteY15" fmla="*/ 53211 h 1018938"/>
                <a:gd name="connsiteX16" fmla="*/ 95143 w 630608"/>
                <a:gd name="connsiteY16" fmla="*/ 86140 h 1018938"/>
                <a:gd name="connsiteX17" fmla="*/ 72346 w 630608"/>
                <a:gd name="connsiteY17" fmla="*/ 136799 h 1018938"/>
                <a:gd name="connsiteX18" fmla="*/ 161000 w 630608"/>
                <a:gd name="connsiteY18" fmla="*/ 212788 h 1018938"/>
                <a:gd name="connsiteX19" fmla="*/ 242054 w 630608"/>
                <a:gd name="connsiteY19" fmla="*/ 278645 h 1018938"/>
                <a:gd name="connsiteX20" fmla="*/ 259785 w 630608"/>
                <a:gd name="connsiteY20" fmla="*/ 478749 h 1018938"/>
                <a:gd name="connsiteX21" fmla="*/ 229390 w 630608"/>
                <a:gd name="connsiteY21" fmla="*/ 757375 h 1018938"/>
                <a:gd name="connsiteX22" fmla="*/ 140736 w 630608"/>
                <a:gd name="connsiteY22" fmla="*/ 1018270 h 1018938"/>
                <a:gd name="connsiteX23" fmla="*/ 176197 w 630608"/>
                <a:gd name="connsiteY23" fmla="*/ 823232 h 1018938"/>
                <a:gd name="connsiteX24" fmla="*/ 209126 w 630608"/>
                <a:gd name="connsiteY24" fmla="*/ 542073 h 1018938"/>
                <a:gd name="connsiteX25" fmla="*/ 206593 w 630608"/>
                <a:gd name="connsiteY25" fmla="*/ 303974 h 1018938"/>
                <a:gd name="connsiteX26" fmla="*/ 97676 w 630608"/>
                <a:gd name="connsiteY26" fmla="*/ 222920 h 1018938"/>
                <a:gd name="connsiteX27" fmla="*/ 26753 w 630608"/>
                <a:gd name="connsiteY27" fmla="*/ 151997 h 1018938"/>
                <a:gd name="connsiteX28" fmla="*/ 19154 w 630608"/>
                <a:gd name="connsiteY28" fmla="*/ 98804 h 1018938"/>
                <a:gd name="connsiteX0" fmla="*/ 19154 w 616069"/>
                <a:gd name="connsiteY0" fmla="*/ 98815 h 1018949"/>
                <a:gd name="connsiteX1" fmla="*/ 287648 w 616069"/>
                <a:gd name="connsiteY1" fmla="*/ 30 h 1018949"/>
                <a:gd name="connsiteX2" fmla="*/ 609334 w 616069"/>
                <a:gd name="connsiteY2" fmla="*/ 91217 h 1018949"/>
                <a:gd name="connsiteX3" fmla="*/ 581472 w 616069"/>
                <a:gd name="connsiteY3" fmla="*/ 169738 h 1018949"/>
                <a:gd name="connsiteX4" fmla="*/ 429494 w 616069"/>
                <a:gd name="connsiteY4" fmla="*/ 301453 h 1018949"/>
                <a:gd name="connsiteX5" fmla="*/ 442159 w 616069"/>
                <a:gd name="connsiteY5" fmla="*/ 534485 h 1018949"/>
                <a:gd name="connsiteX6" fmla="*/ 495351 w 616069"/>
                <a:gd name="connsiteY6" fmla="*/ 889100 h 1018949"/>
                <a:gd name="connsiteX7" fmla="*/ 540944 w 616069"/>
                <a:gd name="connsiteY7" fmla="*/ 980287 h 1018949"/>
                <a:gd name="connsiteX8" fmla="*/ 482686 w 616069"/>
                <a:gd name="connsiteY8" fmla="*/ 975221 h 1018949"/>
                <a:gd name="connsiteX9" fmla="*/ 411763 w 616069"/>
                <a:gd name="connsiteY9" fmla="*/ 800446 h 1018949"/>
                <a:gd name="connsiteX10" fmla="*/ 391499 w 616069"/>
                <a:gd name="connsiteY10" fmla="*/ 539551 h 1018949"/>
                <a:gd name="connsiteX11" fmla="*/ 391499 w 616069"/>
                <a:gd name="connsiteY11" fmla="*/ 314117 h 1018949"/>
                <a:gd name="connsiteX12" fmla="*/ 439626 w 616069"/>
                <a:gd name="connsiteY12" fmla="*/ 217865 h 1018949"/>
                <a:gd name="connsiteX13" fmla="*/ 571340 w 616069"/>
                <a:gd name="connsiteY13" fmla="*/ 111480 h 1018949"/>
                <a:gd name="connsiteX14" fmla="*/ 442159 w 616069"/>
                <a:gd name="connsiteY14" fmla="*/ 53222 h 1018949"/>
                <a:gd name="connsiteX15" fmla="*/ 209126 w 616069"/>
                <a:gd name="connsiteY15" fmla="*/ 53222 h 1018949"/>
                <a:gd name="connsiteX16" fmla="*/ 95143 w 616069"/>
                <a:gd name="connsiteY16" fmla="*/ 86151 h 1018949"/>
                <a:gd name="connsiteX17" fmla="*/ 72346 w 616069"/>
                <a:gd name="connsiteY17" fmla="*/ 136810 h 1018949"/>
                <a:gd name="connsiteX18" fmla="*/ 161000 w 616069"/>
                <a:gd name="connsiteY18" fmla="*/ 212799 h 1018949"/>
                <a:gd name="connsiteX19" fmla="*/ 242054 w 616069"/>
                <a:gd name="connsiteY19" fmla="*/ 278656 h 1018949"/>
                <a:gd name="connsiteX20" fmla="*/ 259785 w 616069"/>
                <a:gd name="connsiteY20" fmla="*/ 478760 h 1018949"/>
                <a:gd name="connsiteX21" fmla="*/ 229390 w 616069"/>
                <a:gd name="connsiteY21" fmla="*/ 757386 h 1018949"/>
                <a:gd name="connsiteX22" fmla="*/ 140736 w 616069"/>
                <a:gd name="connsiteY22" fmla="*/ 1018281 h 1018949"/>
                <a:gd name="connsiteX23" fmla="*/ 176197 w 616069"/>
                <a:gd name="connsiteY23" fmla="*/ 823243 h 1018949"/>
                <a:gd name="connsiteX24" fmla="*/ 209126 w 616069"/>
                <a:gd name="connsiteY24" fmla="*/ 542084 h 1018949"/>
                <a:gd name="connsiteX25" fmla="*/ 206593 w 616069"/>
                <a:gd name="connsiteY25" fmla="*/ 303985 h 1018949"/>
                <a:gd name="connsiteX26" fmla="*/ 97676 w 616069"/>
                <a:gd name="connsiteY26" fmla="*/ 222931 h 1018949"/>
                <a:gd name="connsiteX27" fmla="*/ 26753 w 616069"/>
                <a:gd name="connsiteY27" fmla="*/ 152008 h 1018949"/>
                <a:gd name="connsiteX28" fmla="*/ 19154 w 616069"/>
                <a:gd name="connsiteY28" fmla="*/ 98815 h 1018949"/>
                <a:gd name="connsiteX0" fmla="*/ 7353 w 604268"/>
                <a:gd name="connsiteY0" fmla="*/ 98815 h 1018949"/>
                <a:gd name="connsiteX1" fmla="*/ 275847 w 604268"/>
                <a:gd name="connsiteY1" fmla="*/ 30 h 1018949"/>
                <a:gd name="connsiteX2" fmla="*/ 597533 w 604268"/>
                <a:gd name="connsiteY2" fmla="*/ 91217 h 1018949"/>
                <a:gd name="connsiteX3" fmla="*/ 569671 w 604268"/>
                <a:gd name="connsiteY3" fmla="*/ 169738 h 1018949"/>
                <a:gd name="connsiteX4" fmla="*/ 417693 w 604268"/>
                <a:gd name="connsiteY4" fmla="*/ 301453 h 1018949"/>
                <a:gd name="connsiteX5" fmla="*/ 430358 w 604268"/>
                <a:gd name="connsiteY5" fmla="*/ 534485 h 1018949"/>
                <a:gd name="connsiteX6" fmla="*/ 483550 w 604268"/>
                <a:gd name="connsiteY6" fmla="*/ 889100 h 1018949"/>
                <a:gd name="connsiteX7" fmla="*/ 529143 w 604268"/>
                <a:gd name="connsiteY7" fmla="*/ 980287 h 1018949"/>
                <a:gd name="connsiteX8" fmla="*/ 470885 w 604268"/>
                <a:gd name="connsiteY8" fmla="*/ 975221 h 1018949"/>
                <a:gd name="connsiteX9" fmla="*/ 399962 w 604268"/>
                <a:gd name="connsiteY9" fmla="*/ 800446 h 1018949"/>
                <a:gd name="connsiteX10" fmla="*/ 379698 w 604268"/>
                <a:gd name="connsiteY10" fmla="*/ 539551 h 1018949"/>
                <a:gd name="connsiteX11" fmla="*/ 379698 w 604268"/>
                <a:gd name="connsiteY11" fmla="*/ 314117 h 1018949"/>
                <a:gd name="connsiteX12" fmla="*/ 427825 w 604268"/>
                <a:gd name="connsiteY12" fmla="*/ 217865 h 1018949"/>
                <a:gd name="connsiteX13" fmla="*/ 559539 w 604268"/>
                <a:gd name="connsiteY13" fmla="*/ 111480 h 1018949"/>
                <a:gd name="connsiteX14" fmla="*/ 430358 w 604268"/>
                <a:gd name="connsiteY14" fmla="*/ 53222 h 1018949"/>
                <a:gd name="connsiteX15" fmla="*/ 197325 w 604268"/>
                <a:gd name="connsiteY15" fmla="*/ 53222 h 1018949"/>
                <a:gd name="connsiteX16" fmla="*/ 83342 w 604268"/>
                <a:gd name="connsiteY16" fmla="*/ 86151 h 1018949"/>
                <a:gd name="connsiteX17" fmla="*/ 60545 w 604268"/>
                <a:gd name="connsiteY17" fmla="*/ 136810 h 1018949"/>
                <a:gd name="connsiteX18" fmla="*/ 149199 w 604268"/>
                <a:gd name="connsiteY18" fmla="*/ 212799 h 1018949"/>
                <a:gd name="connsiteX19" fmla="*/ 230253 w 604268"/>
                <a:gd name="connsiteY19" fmla="*/ 278656 h 1018949"/>
                <a:gd name="connsiteX20" fmla="*/ 247984 w 604268"/>
                <a:gd name="connsiteY20" fmla="*/ 478760 h 1018949"/>
                <a:gd name="connsiteX21" fmla="*/ 217589 w 604268"/>
                <a:gd name="connsiteY21" fmla="*/ 757386 h 1018949"/>
                <a:gd name="connsiteX22" fmla="*/ 128935 w 604268"/>
                <a:gd name="connsiteY22" fmla="*/ 1018281 h 1018949"/>
                <a:gd name="connsiteX23" fmla="*/ 164396 w 604268"/>
                <a:gd name="connsiteY23" fmla="*/ 823243 h 1018949"/>
                <a:gd name="connsiteX24" fmla="*/ 197325 w 604268"/>
                <a:gd name="connsiteY24" fmla="*/ 542084 h 1018949"/>
                <a:gd name="connsiteX25" fmla="*/ 194792 w 604268"/>
                <a:gd name="connsiteY25" fmla="*/ 303985 h 1018949"/>
                <a:gd name="connsiteX26" fmla="*/ 85875 w 604268"/>
                <a:gd name="connsiteY26" fmla="*/ 222931 h 1018949"/>
                <a:gd name="connsiteX27" fmla="*/ 7353 w 604268"/>
                <a:gd name="connsiteY27" fmla="*/ 98815 h 1018949"/>
                <a:gd name="connsiteX0" fmla="*/ 7353 w 611842"/>
                <a:gd name="connsiteY0" fmla="*/ 98807 h 1018941"/>
                <a:gd name="connsiteX1" fmla="*/ 275847 w 611842"/>
                <a:gd name="connsiteY1" fmla="*/ 22 h 1018941"/>
                <a:gd name="connsiteX2" fmla="*/ 597533 w 611842"/>
                <a:gd name="connsiteY2" fmla="*/ 91209 h 1018941"/>
                <a:gd name="connsiteX3" fmla="*/ 541808 w 611842"/>
                <a:gd name="connsiteY3" fmla="*/ 217857 h 1018941"/>
                <a:gd name="connsiteX4" fmla="*/ 417693 w 611842"/>
                <a:gd name="connsiteY4" fmla="*/ 301445 h 1018941"/>
                <a:gd name="connsiteX5" fmla="*/ 430358 w 611842"/>
                <a:gd name="connsiteY5" fmla="*/ 534477 h 1018941"/>
                <a:gd name="connsiteX6" fmla="*/ 483550 w 611842"/>
                <a:gd name="connsiteY6" fmla="*/ 889092 h 1018941"/>
                <a:gd name="connsiteX7" fmla="*/ 529143 w 611842"/>
                <a:gd name="connsiteY7" fmla="*/ 980279 h 1018941"/>
                <a:gd name="connsiteX8" fmla="*/ 470885 w 611842"/>
                <a:gd name="connsiteY8" fmla="*/ 975213 h 1018941"/>
                <a:gd name="connsiteX9" fmla="*/ 399962 w 611842"/>
                <a:gd name="connsiteY9" fmla="*/ 800438 h 1018941"/>
                <a:gd name="connsiteX10" fmla="*/ 379698 w 611842"/>
                <a:gd name="connsiteY10" fmla="*/ 539543 h 1018941"/>
                <a:gd name="connsiteX11" fmla="*/ 379698 w 611842"/>
                <a:gd name="connsiteY11" fmla="*/ 314109 h 1018941"/>
                <a:gd name="connsiteX12" fmla="*/ 427825 w 611842"/>
                <a:gd name="connsiteY12" fmla="*/ 217857 h 1018941"/>
                <a:gd name="connsiteX13" fmla="*/ 559539 w 611842"/>
                <a:gd name="connsiteY13" fmla="*/ 111472 h 1018941"/>
                <a:gd name="connsiteX14" fmla="*/ 430358 w 611842"/>
                <a:gd name="connsiteY14" fmla="*/ 53214 h 1018941"/>
                <a:gd name="connsiteX15" fmla="*/ 197325 w 611842"/>
                <a:gd name="connsiteY15" fmla="*/ 53214 h 1018941"/>
                <a:gd name="connsiteX16" fmla="*/ 83342 w 611842"/>
                <a:gd name="connsiteY16" fmla="*/ 86143 h 1018941"/>
                <a:gd name="connsiteX17" fmla="*/ 60545 w 611842"/>
                <a:gd name="connsiteY17" fmla="*/ 136802 h 1018941"/>
                <a:gd name="connsiteX18" fmla="*/ 149199 w 611842"/>
                <a:gd name="connsiteY18" fmla="*/ 212791 h 1018941"/>
                <a:gd name="connsiteX19" fmla="*/ 230253 w 611842"/>
                <a:gd name="connsiteY19" fmla="*/ 278648 h 1018941"/>
                <a:gd name="connsiteX20" fmla="*/ 247984 w 611842"/>
                <a:gd name="connsiteY20" fmla="*/ 478752 h 1018941"/>
                <a:gd name="connsiteX21" fmla="*/ 217589 w 611842"/>
                <a:gd name="connsiteY21" fmla="*/ 757378 h 1018941"/>
                <a:gd name="connsiteX22" fmla="*/ 128935 w 611842"/>
                <a:gd name="connsiteY22" fmla="*/ 1018273 h 1018941"/>
                <a:gd name="connsiteX23" fmla="*/ 164396 w 611842"/>
                <a:gd name="connsiteY23" fmla="*/ 823235 h 1018941"/>
                <a:gd name="connsiteX24" fmla="*/ 197325 w 611842"/>
                <a:gd name="connsiteY24" fmla="*/ 542076 h 1018941"/>
                <a:gd name="connsiteX25" fmla="*/ 194792 w 611842"/>
                <a:gd name="connsiteY25" fmla="*/ 303977 h 1018941"/>
                <a:gd name="connsiteX26" fmla="*/ 85875 w 611842"/>
                <a:gd name="connsiteY26" fmla="*/ 222923 h 1018941"/>
                <a:gd name="connsiteX27" fmla="*/ 7353 w 611842"/>
                <a:gd name="connsiteY27" fmla="*/ 98807 h 1018941"/>
                <a:gd name="connsiteX0" fmla="*/ 7353 w 599715"/>
                <a:gd name="connsiteY0" fmla="*/ 98812 h 1018946"/>
                <a:gd name="connsiteX1" fmla="*/ 275847 w 599715"/>
                <a:gd name="connsiteY1" fmla="*/ 27 h 1018946"/>
                <a:gd name="connsiteX2" fmla="*/ 597533 w 599715"/>
                <a:gd name="connsiteY2" fmla="*/ 91214 h 1018946"/>
                <a:gd name="connsiteX3" fmla="*/ 417693 w 599715"/>
                <a:gd name="connsiteY3" fmla="*/ 301450 h 1018946"/>
                <a:gd name="connsiteX4" fmla="*/ 430358 w 599715"/>
                <a:gd name="connsiteY4" fmla="*/ 534482 h 1018946"/>
                <a:gd name="connsiteX5" fmla="*/ 483550 w 599715"/>
                <a:gd name="connsiteY5" fmla="*/ 889097 h 1018946"/>
                <a:gd name="connsiteX6" fmla="*/ 529143 w 599715"/>
                <a:gd name="connsiteY6" fmla="*/ 980284 h 1018946"/>
                <a:gd name="connsiteX7" fmla="*/ 470885 w 599715"/>
                <a:gd name="connsiteY7" fmla="*/ 975218 h 1018946"/>
                <a:gd name="connsiteX8" fmla="*/ 399962 w 599715"/>
                <a:gd name="connsiteY8" fmla="*/ 800443 h 1018946"/>
                <a:gd name="connsiteX9" fmla="*/ 379698 w 599715"/>
                <a:gd name="connsiteY9" fmla="*/ 539548 h 1018946"/>
                <a:gd name="connsiteX10" fmla="*/ 379698 w 599715"/>
                <a:gd name="connsiteY10" fmla="*/ 314114 h 1018946"/>
                <a:gd name="connsiteX11" fmla="*/ 427825 w 599715"/>
                <a:gd name="connsiteY11" fmla="*/ 217862 h 1018946"/>
                <a:gd name="connsiteX12" fmla="*/ 559539 w 599715"/>
                <a:gd name="connsiteY12" fmla="*/ 111477 h 1018946"/>
                <a:gd name="connsiteX13" fmla="*/ 430358 w 599715"/>
                <a:gd name="connsiteY13" fmla="*/ 53219 h 1018946"/>
                <a:gd name="connsiteX14" fmla="*/ 197325 w 599715"/>
                <a:gd name="connsiteY14" fmla="*/ 53219 h 1018946"/>
                <a:gd name="connsiteX15" fmla="*/ 83342 w 599715"/>
                <a:gd name="connsiteY15" fmla="*/ 86148 h 1018946"/>
                <a:gd name="connsiteX16" fmla="*/ 60545 w 599715"/>
                <a:gd name="connsiteY16" fmla="*/ 136807 h 1018946"/>
                <a:gd name="connsiteX17" fmla="*/ 149199 w 599715"/>
                <a:gd name="connsiteY17" fmla="*/ 212796 h 1018946"/>
                <a:gd name="connsiteX18" fmla="*/ 230253 w 599715"/>
                <a:gd name="connsiteY18" fmla="*/ 278653 h 1018946"/>
                <a:gd name="connsiteX19" fmla="*/ 247984 w 599715"/>
                <a:gd name="connsiteY19" fmla="*/ 478757 h 1018946"/>
                <a:gd name="connsiteX20" fmla="*/ 217589 w 599715"/>
                <a:gd name="connsiteY20" fmla="*/ 757383 h 1018946"/>
                <a:gd name="connsiteX21" fmla="*/ 128935 w 599715"/>
                <a:gd name="connsiteY21" fmla="*/ 1018278 h 1018946"/>
                <a:gd name="connsiteX22" fmla="*/ 164396 w 599715"/>
                <a:gd name="connsiteY22" fmla="*/ 823240 h 1018946"/>
                <a:gd name="connsiteX23" fmla="*/ 197325 w 599715"/>
                <a:gd name="connsiteY23" fmla="*/ 542081 h 1018946"/>
                <a:gd name="connsiteX24" fmla="*/ 194792 w 599715"/>
                <a:gd name="connsiteY24" fmla="*/ 303982 h 1018946"/>
                <a:gd name="connsiteX25" fmla="*/ 85875 w 599715"/>
                <a:gd name="connsiteY25" fmla="*/ 222928 h 1018946"/>
                <a:gd name="connsiteX26" fmla="*/ 7353 w 599715"/>
                <a:gd name="connsiteY26" fmla="*/ 98812 h 1018946"/>
                <a:gd name="connsiteX0" fmla="*/ 8226 w 600185"/>
                <a:gd name="connsiteY0" fmla="*/ 98812 h 1018946"/>
                <a:gd name="connsiteX1" fmla="*/ 291918 w 600185"/>
                <a:gd name="connsiteY1" fmla="*/ 27 h 1018946"/>
                <a:gd name="connsiteX2" fmla="*/ 598406 w 600185"/>
                <a:gd name="connsiteY2" fmla="*/ 91214 h 1018946"/>
                <a:gd name="connsiteX3" fmla="*/ 418566 w 600185"/>
                <a:gd name="connsiteY3" fmla="*/ 301450 h 1018946"/>
                <a:gd name="connsiteX4" fmla="*/ 431231 w 600185"/>
                <a:gd name="connsiteY4" fmla="*/ 534482 h 1018946"/>
                <a:gd name="connsiteX5" fmla="*/ 484423 w 600185"/>
                <a:gd name="connsiteY5" fmla="*/ 889097 h 1018946"/>
                <a:gd name="connsiteX6" fmla="*/ 530016 w 600185"/>
                <a:gd name="connsiteY6" fmla="*/ 980284 h 1018946"/>
                <a:gd name="connsiteX7" fmla="*/ 471758 w 600185"/>
                <a:gd name="connsiteY7" fmla="*/ 975218 h 1018946"/>
                <a:gd name="connsiteX8" fmla="*/ 400835 w 600185"/>
                <a:gd name="connsiteY8" fmla="*/ 800443 h 1018946"/>
                <a:gd name="connsiteX9" fmla="*/ 380571 w 600185"/>
                <a:gd name="connsiteY9" fmla="*/ 539548 h 1018946"/>
                <a:gd name="connsiteX10" fmla="*/ 380571 w 600185"/>
                <a:gd name="connsiteY10" fmla="*/ 314114 h 1018946"/>
                <a:gd name="connsiteX11" fmla="*/ 428698 w 600185"/>
                <a:gd name="connsiteY11" fmla="*/ 217862 h 1018946"/>
                <a:gd name="connsiteX12" fmla="*/ 560412 w 600185"/>
                <a:gd name="connsiteY12" fmla="*/ 111477 h 1018946"/>
                <a:gd name="connsiteX13" fmla="*/ 431231 w 600185"/>
                <a:gd name="connsiteY13" fmla="*/ 53219 h 1018946"/>
                <a:gd name="connsiteX14" fmla="*/ 198198 w 600185"/>
                <a:gd name="connsiteY14" fmla="*/ 53219 h 1018946"/>
                <a:gd name="connsiteX15" fmla="*/ 84215 w 600185"/>
                <a:gd name="connsiteY15" fmla="*/ 86148 h 1018946"/>
                <a:gd name="connsiteX16" fmla="*/ 61418 w 600185"/>
                <a:gd name="connsiteY16" fmla="*/ 136807 h 1018946"/>
                <a:gd name="connsiteX17" fmla="*/ 150072 w 600185"/>
                <a:gd name="connsiteY17" fmla="*/ 212796 h 1018946"/>
                <a:gd name="connsiteX18" fmla="*/ 231126 w 600185"/>
                <a:gd name="connsiteY18" fmla="*/ 278653 h 1018946"/>
                <a:gd name="connsiteX19" fmla="*/ 248857 w 600185"/>
                <a:gd name="connsiteY19" fmla="*/ 478757 h 1018946"/>
                <a:gd name="connsiteX20" fmla="*/ 218462 w 600185"/>
                <a:gd name="connsiteY20" fmla="*/ 757383 h 1018946"/>
                <a:gd name="connsiteX21" fmla="*/ 129808 w 600185"/>
                <a:gd name="connsiteY21" fmla="*/ 1018278 h 1018946"/>
                <a:gd name="connsiteX22" fmla="*/ 165269 w 600185"/>
                <a:gd name="connsiteY22" fmla="*/ 823240 h 1018946"/>
                <a:gd name="connsiteX23" fmla="*/ 198198 w 600185"/>
                <a:gd name="connsiteY23" fmla="*/ 542081 h 1018946"/>
                <a:gd name="connsiteX24" fmla="*/ 195665 w 600185"/>
                <a:gd name="connsiteY24" fmla="*/ 303982 h 1018946"/>
                <a:gd name="connsiteX25" fmla="*/ 86748 w 600185"/>
                <a:gd name="connsiteY25" fmla="*/ 222928 h 1018946"/>
                <a:gd name="connsiteX26" fmla="*/ 8226 w 600185"/>
                <a:gd name="connsiteY26" fmla="*/ 98812 h 1018946"/>
                <a:gd name="connsiteX0" fmla="*/ 8226 w 599188"/>
                <a:gd name="connsiteY0" fmla="*/ 98816 h 1018950"/>
                <a:gd name="connsiteX1" fmla="*/ 291918 w 599188"/>
                <a:gd name="connsiteY1" fmla="*/ 31 h 1018950"/>
                <a:gd name="connsiteX2" fmla="*/ 598406 w 599188"/>
                <a:gd name="connsiteY2" fmla="*/ 91218 h 1018950"/>
                <a:gd name="connsiteX3" fmla="*/ 418566 w 599188"/>
                <a:gd name="connsiteY3" fmla="*/ 301454 h 1018950"/>
                <a:gd name="connsiteX4" fmla="*/ 431231 w 599188"/>
                <a:gd name="connsiteY4" fmla="*/ 534486 h 1018950"/>
                <a:gd name="connsiteX5" fmla="*/ 484423 w 599188"/>
                <a:gd name="connsiteY5" fmla="*/ 889101 h 1018950"/>
                <a:gd name="connsiteX6" fmla="*/ 530016 w 599188"/>
                <a:gd name="connsiteY6" fmla="*/ 980288 h 1018950"/>
                <a:gd name="connsiteX7" fmla="*/ 471758 w 599188"/>
                <a:gd name="connsiteY7" fmla="*/ 975222 h 1018950"/>
                <a:gd name="connsiteX8" fmla="*/ 400835 w 599188"/>
                <a:gd name="connsiteY8" fmla="*/ 800447 h 1018950"/>
                <a:gd name="connsiteX9" fmla="*/ 380571 w 599188"/>
                <a:gd name="connsiteY9" fmla="*/ 539552 h 1018950"/>
                <a:gd name="connsiteX10" fmla="*/ 380571 w 599188"/>
                <a:gd name="connsiteY10" fmla="*/ 314118 h 1018950"/>
                <a:gd name="connsiteX11" fmla="*/ 428698 w 599188"/>
                <a:gd name="connsiteY11" fmla="*/ 217866 h 1018950"/>
                <a:gd name="connsiteX12" fmla="*/ 560412 w 599188"/>
                <a:gd name="connsiteY12" fmla="*/ 111481 h 1018950"/>
                <a:gd name="connsiteX13" fmla="*/ 431231 w 599188"/>
                <a:gd name="connsiteY13" fmla="*/ 53223 h 1018950"/>
                <a:gd name="connsiteX14" fmla="*/ 198198 w 599188"/>
                <a:gd name="connsiteY14" fmla="*/ 53223 h 1018950"/>
                <a:gd name="connsiteX15" fmla="*/ 84215 w 599188"/>
                <a:gd name="connsiteY15" fmla="*/ 86152 h 1018950"/>
                <a:gd name="connsiteX16" fmla="*/ 61418 w 599188"/>
                <a:gd name="connsiteY16" fmla="*/ 136811 h 1018950"/>
                <a:gd name="connsiteX17" fmla="*/ 150072 w 599188"/>
                <a:gd name="connsiteY17" fmla="*/ 212800 h 1018950"/>
                <a:gd name="connsiteX18" fmla="*/ 231126 w 599188"/>
                <a:gd name="connsiteY18" fmla="*/ 278657 h 1018950"/>
                <a:gd name="connsiteX19" fmla="*/ 248857 w 599188"/>
                <a:gd name="connsiteY19" fmla="*/ 478761 h 1018950"/>
                <a:gd name="connsiteX20" fmla="*/ 218462 w 599188"/>
                <a:gd name="connsiteY20" fmla="*/ 757387 h 1018950"/>
                <a:gd name="connsiteX21" fmla="*/ 129808 w 599188"/>
                <a:gd name="connsiteY21" fmla="*/ 1018282 h 1018950"/>
                <a:gd name="connsiteX22" fmla="*/ 165269 w 599188"/>
                <a:gd name="connsiteY22" fmla="*/ 823244 h 1018950"/>
                <a:gd name="connsiteX23" fmla="*/ 198198 w 599188"/>
                <a:gd name="connsiteY23" fmla="*/ 542085 h 1018950"/>
                <a:gd name="connsiteX24" fmla="*/ 195665 w 599188"/>
                <a:gd name="connsiteY24" fmla="*/ 303986 h 1018950"/>
                <a:gd name="connsiteX25" fmla="*/ 86748 w 599188"/>
                <a:gd name="connsiteY25" fmla="*/ 222932 h 1018950"/>
                <a:gd name="connsiteX26" fmla="*/ 8226 w 599188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423520 w 591477"/>
                <a:gd name="connsiteY13" fmla="*/ 53223 h 1018950"/>
                <a:gd name="connsiteX14" fmla="*/ 190487 w 591477"/>
                <a:gd name="connsiteY14" fmla="*/ 53223 h 1018950"/>
                <a:gd name="connsiteX15" fmla="*/ 76504 w 591477"/>
                <a:gd name="connsiteY15" fmla="*/ 86152 h 1018950"/>
                <a:gd name="connsiteX16" fmla="*/ 53707 w 591477"/>
                <a:gd name="connsiteY16" fmla="*/ 136811 h 1018950"/>
                <a:gd name="connsiteX17" fmla="*/ 142361 w 591477"/>
                <a:gd name="connsiteY17" fmla="*/ 212800 h 1018950"/>
                <a:gd name="connsiteX18" fmla="*/ 223415 w 591477"/>
                <a:gd name="connsiteY18" fmla="*/ 278657 h 1018950"/>
                <a:gd name="connsiteX19" fmla="*/ 241146 w 591477"/>
                <a:gd name="connsiteY19" fmla="*/ 478761 h 1018950"/>
                <a:gd name="connsiteX20" fmla="*/ 210751 w 591477"/>
                <a:gd name="connsiteY20" fmla="*/ 757387 h 1018950"/>
                <a:gd name="connsiteX21" fmla="*/ 122097 w 591477"/>
                <a:gd name="connsiteY21" fmla="*/ 1018282 h 1018950"/>
                <a:gd name="connsiteX22" fmla="*/ 157558 w 591477"/>
                <a:gd name="connsiteY22" fmla="*/ 823244 h 1018950"/>
                <a:gd name="connsiteX23" fmla="*/ 190487 w 591477"/>
                <a:gd name="connsiteY23" fmla="*/ 542085 h 1018950"/>
                <a:gd name="connsiteX24" fmla="*/ 187954 w 591477"/>
                <a:gd name="connsiteY24" fmla="*/ 303986 h 1018950"/>
                <a:gd name="connsiteX25" fmla="*/ 79037 w 591477"/>
                <a:gd name="connsiteY25" fmla="*/ 222932 h 1018950"/>
                <a:gd name="connsiteX26" fmla="*/ 515 w 591477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423520 w 591477"/>
                <a:gd name="connsiteY13" fmla="*/ 53223 h 1018950"/>
                <a:gd name="connsiteX14" fmla="*/ 284207 w 591477"/>
                <a:gd name="connsiteY14" fmla="*/ 48157 h 1018950"/>
                <a:gd name="connsiteX15" fmla="*/ 76504 w 591477"/>
                <a:gd name="connsiteY15" fmla="*/ 86152 h 1018950"/>
                <a:gd name="connsiteX16" fmla="*/ 53707 w 591477"/>
                <a:gd name="connsiteY16" fmla="*/ 136811 h 1018950"/>
                <a:gd name="connsiteX17" fmla="*/ 142361 w 591477"/>
                <a:gd name="connsiteY17" fmla="*/ 212800 h 1018950"/>
                <a:gd name="connsiteX18" fmla="*/ 223415 w 591477"/>
                <a:gd name="connsiteY18" fmla="*/ 278657 h 1018950"/>
                <a:gd name="connsiteX19" fmla="*/ 241146 w 591477"/>
                <a:gd name="connsiteY19" fmla="*/ 478761 h 1018950"/>
                <a:gd name="connsiteX20" fmla="*/ 210751 w 591477"/>
                <a:gd name="connsiteY20" fmla="*/ 757387 h 1018950"/>
                <a:gd name="connsiteX21" fmla="*/ 122097 w 591477"/>
                <a:gd name="connsiteY21" fmla="*/ 1018282 h 1018950"/>
                <a:gd name="connsiteX22" fmla="*/ 157558 w 591477"/>
                <a:gd name="connsiteY22" fmla="*/ 823244 h 1018950"/>
                <a:gd name="connsiteX23" fmla="*/ 190487 w 591477"/>
                <a:gd name="connsiteY23" fmla="*/ 542085 h 1018950"/>
                <a:gd name="connsiteX24" fmla="*/ 187954 w 591477"/>
                <a:gd name="connsiteY24" fmla="*/ 303986 h 1018950"/>
                <a:gd name="connsiteX25" fmla="*/ 79037 w 591477"/>
                <a:gd name="connsiteY25" fmla="*/ 222932 h 1018950"/>
                <a:gd name="connsiteX26" fmla="*/ 515 w 591477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76504 w 591477"/>
                <a:gd name="connsiteY14" fmla="*/ 86152 h 1018950"/>
                <a:gd name="connsiteX15" fmla="*/ 53707 w 591477"/>
                <a:gd name="connsiteY15" fmla="*/ 136811 h 1018950"/>
                <a:gd name="connsiteX16" fmla="*/ 142361 w 591477"/>
                <a:gd name="connsiteY16" fmla="*/ 212800 h 1018950"/>
                <a:gd name="connsiteX17" fmla="*/ 223415 w 591477"/>
                <a:gd name="connsiteY17" fmla="*/ 278657 h 1018950"/>
                <a:gd name="connsiteX18" fmla="*/ 241146 w 591477"/>
                <a:gd name="connsiteY18" fmla="*/ 478761 h 1018950"/>
                <a:gd name="connsiteX19" fmla="*/ 210751 w 591477"/>
                <a:gd name="connsiteY19" fmla="*/ 757387 h 1018950"/>
                <a:gd name="connsiteX20" fmla="*/ 122097 w 591477"/>
                <a:gd name="connsiteY20" fmla="*/ 1018282 h 1018950"/>
                <a:gd name="connsiteX21" fmla="*/ 157558 w 591477"/>
                <a:gd name="connsiteY21" fmla="*/ 823244 h 1018950"/>
                <a:gd name="connsiteX22" fmla="*/ 190487 w 591477"/>
                <a:gd name="connsiteY22" fmla="*/ 542085 h 1018950"/>
                <a:gd name="connsiteX23" fmla="*/ 187954 w 591477"/>
                <a:gd name="connsiteY23" fmla="*/ 303986 h 1018950"/>
                <a:gd name="connsiteX24" fmla="*/ 79037 w 591477"/>
                <a:gd name="connsiteY24" fmla="*/ 222932 h 1018950"/>
                <a:gd name="connsiteX25" fmla="*/ 515 w 591477"/>
                <a:gd name="connsiteY25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76504 w 591477"/>
                <a:gd name="connsiteY14" fmla="*/ 86152 h 1018950"/>
                <a:gd name="connsiteX15" fmla="*/ 53707 w 591477"/>
                <a:gd name="connsiteY15" fmla="*/ 136811 h 1018950"/>
                <a:gd name="connsiteX16" fmla="*/ 142361 w 591477"/>
                <a:gd name="connsiteY16" fmla="*/ 212800 h 1018950"/>
                <a:gd name="connsiteX17" fmla="*/ 223415 w 591477"/>
                <a:gd name="connsiteY17" fmla="*/ 278657 h 1018950"/>
                <a:gd name="connsiteX18" fmla="*/ 241146 w 591477"/>
                <a:gd name="connsiteY18" fmla="*/ 478761 h 1018950"/>
                <a:gd name="connsiteX19" fmla="*/ 210751 w 591477"/>
                <a:gd name="connsiteY19" fmla="*/ 757387 h 1018950"/>
                <a:gd name="connsiteX20" fmla="*/ 122097 w 591477"/>
                <a:gd name="connsiteY20" fmla="*/ 1018282 h 1018950"/>
                <a:gd name="connsiteX21" fmla="*/ 157558 w 591477"/>
                <a:gd name="connsiteY21" fmla="*/ 823244 h 1018950"/>
                <a:gd name="connsiteX22" fmla="*/ 190487 w 591477"/>
                <a:gd name="connsiteY22" fmla="*/ 542085 h 1018950"/>
                <a:gd name="connsiteX23" fmla="*/ 187954 w 591477"/>
                <a:gd name="connsiteY23" fmla="*/ 303986 h 1018950"/>
                <a:gd name="connsiteX24" fmla="*/ 79037 w 591477"/>
                <a:gd name="connsiteY24" fmla="*/ 222932 h 1018950"/>
                <a:gd name="connsiteX25" fmla="*/ 515 w 591477"/>
                <a:gd name="connsiteY25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36811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420987 w 593064"/>
                <a:gd name="connsiteY11" fmla="*/ 217863 h 1018947"/>
                <a:gd name="connsiteX12" fmla="*/ 552701 w 593064"/>
                <a:gd name="connsiteY12" fmla="*/ 111478 h 1018947"/>
                <a:gd name="connsiteX13" fmla="*/ 284207 w 593064"/>
                <a:gd name="connsiteY13" fmla="*/ 48154 h 1018947"/>
                <a:gd name="connsiteX14" fmla="*/ 53707 w 593064"/>
                <a:gd name="connsiteY14" fmla="*/ 114011 h 1018947"/>
                <a:gd name="connsiteX15" fmla="*/ 142361 w 593064"/>
                <a:gd name="connsiteY15" fmla="*/ 212797 h 1018947"/>
                <a:gd name="connsiteX16" fmla="*/ 223415 w 593064"/>
                <a:gd name="connsiteY16" fmla="*/ 278654 h 1018947"/>
                <a:gd name="connsiteX17" fmla="*/ 241146 w 593064"/>
                <a:gd name="connsiteY17" fmla="*/ 478758 h 1018947"/>
                <a:gd name="connsiteX18" fmla="*/ 210751 w 593064"/>
                <a:gd name="connsiteY18" fmla="*/ 757384 h 1018947"/>
                <a:gd name="connsiteX19" fmla="*/ 122097 w 593064"/>
                <a:gd name="connsiteY19" fmla="*/ 1018279 h 1018947"/>
                <a:gd name="connsiteX20" fmla="*/ 157558 w 593064"/>
                <a:gd name="connsiteY20" fmla="*/ 823241 h 1018947"/>
                <a:gd name="connsiteX21" fmla="*/ 190487 w 593064"/>
                <a:gd name="connsiteY21" fmla="*/ 542082 h 1018947"/>
                <a:gd name="connsiteX22" fmla="*/ 187954 w 593064"/>
                <a:gd name="connsiteY22" fmla="*/ 303983 h 1018947"/>
                <a:gd name="connsiteX23" fmla="*/ 79037 w 593064"/>
                <a:gd name="connsiteY23" fmla="*/ 222929 h 1018947"/>
                <a:gd name="connsiteX24" fmla="*/ 515 w 593064"/>
                <a:gd name="connsiteY24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52701 w 593064"/>
                <a:gd name="connsiteY11" fmla="*/ 111478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66372 w 593064"/>
                <a:gd name="connsiteY13" fmla="*/ 116544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66372 w 593064"/>
                <a:gd name="connsiteY13" fmla="*/ 116544 h 1018947"/>
                <a:gd name="connsiteX14" fmla="*/ 223415 w 593064"/>
                <a:gd name="connsiteY14" fmla="*/ 278654 h 1018947"/>
                <a:gd name="connsiteX15" fmla="*/ 241146 w 593064"/>
                <a:gd name="connsiteY15" fmla="*/ 478758 h 1018947"/>
                <a:gd name="connsiteX16" fmla="*/ 210751 w 593064"/>
                <a:gd name="connsiteY16" fmla="*/ 757384 h 1018947"/>
                <a:gd name="connsiteX17" fmla="*/ 122097 w 593064"/>
                <a:gd name="connsiteY17" fmla="*/ 1018279 h 1018947"/>
                <a:gd name="connsiteX18" fmla="*/ 157558 w 593064"/>
                <a:gd name="connsiteY18" fmla="*/ 823241 h 1018947"/>
                <a:gd name="connsiteX19" fmla="*/ 190487 w 593064"/>
                <a:gd name="connsiteY19" fmla="*/ 542082 h 1018947"/>
                <a:gd name="connsiteX20" fmla="*/ 187954 w 593064"/>
                <a:gd name="connsiteY20" fmla="*/ 303983 h 1018947"/>
                <a:gd name="connsiteX21" fmla="*/ 79037 w 593064"/>
                <a:gd name="connsiteY21" fmla="*/ 222929 h 1018947"/>
                <a:gd name="connsiteX22" fmla="*/ 515 w 593064"/>
                <a:gd name="connsiteY22" fmla="*/ 98813 h 1018947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76712 w 593064"/>
                <a:gd name="connsiteY5" fmla="*/ 889098 h 1018280"/>
                <a:gd name="connsiteX6" fmla="*/ 522305 w 593064"/>
                <a:gd name="connsiteY6" fmla="*/ 980285 h 1018280"/>
                <a:gd name="connsiteX7" fmla="*/ 464047 w 593064"/>
                <a:gd name="connsiteY7" fmla="*/ 975219 h 1018280"/>
                <a:gd name="connsiteX8" fmla="*/ 393124 w 593064"/>
                <a:gd name="connsiteY8" fmla="*/ 800444 h 1018280"/>
                <a:gd name="connsiteX9" fmla="*/ 372860 w 593064"/>
                <a:gd name="connsiteY9" fmla="*/ 539549 h 1018280"/>
                <a:gd name="connsiteX10" fmla="*/ 372860 w 593064"/>
                <a:gd name="connsiteY10" fmla="*/ 314115 h 1018280"/>
                <a:gd name="connsiteX11" fmla="*/ 534970 w 593064"/>
                <a:gd name="connsiteY11" fmla="*/ 108945 h 1018280"/>
                <a:gd name="connsiteX12" fmla="*/ 284207 w 593064"/>
                <a:gd name="connsiteY12" fmla="*/ 48154 h 1018280"/>
                <a:gd name="connsiteX13" fmla="*/ 66372 w 593064"/>
                <a:gd name="connsiteY13" fmla="*/ 116544 h 1018280"/>
                <a:gd name="connsiteX14" fmla="*/ 223415 w 593064"/>
                <a:gd name="connsiteY14" fmla="*/ 278654 h 1018280"/>
                <a:gd name="connsiteX15" fmla="*/ 241146 w 593064"/>
                <a:gd name="connsiteY15" fmla="*/ 478758 h 1018280"/>
                <a:gd name="connsiteX16" fmla="*/ 210751 w 593064"/>
                <a:gd name="connsiteY16" fmla="*/ 820708 h 1018280"/>
                <a:gd name="connsiteX17" fmla="*/ 122097 w 593064"/>
                <a:gd name="connsiteY17" fmla="*/ 1018279 h 1018280"/>
                <a:gd name="connsiteX18" fmla="*/ 157558 w 593064"/>
                <a:gd name="connsiteY18" fmla="*/ 823241 h 1018280"/>
                <a:gd name="connsiteX19" fmla="*/ 190487 w 593064"/>
                <a:gd name="connsiteY19" fmla="*/ 542082 h 1018280"/>
                <a:gd name="connsiteX20" fmla="*/ 187954 w 593064"/>
                <a:gd name="connsiteY20" fmla="*/ 303983 h 1018280"/>
                <a:gd name="connsiteX21" fmla="*/ 79037 w 593064"/>
                <a:gd name="connsiteY21" fmla="*/ 222929 h 1018280"/>
                <a:gd name="connsiteX22" fmla="*/ 515 w 593064"/>
                <a:gd name="connsiteY22" fmla="*/ 98813 h 1018280"/>
                <a:gd name="connsiteX0" fmla="*/ 515 w 593064"/>
                <a:gd name="connsiteY0" fmla="*/ 98813 h 1018898"/>
                <a:gd name="connsiteX1" fmla="*/ 284207 w 593064"/>
                <a:gd name="connsiteY1" fmla="*/ 28 h 1018898"/>
                <a:gd name="connsiteX2" fmla="*/ 590695 w 593064"/>
                <a:gd name="connsiteY2" fmla="*/ 91215 h 1018898"/>
                <a:gd name="connsiteX3" fmla="*/ 426053 w 593064"/>
                <a:gd name="connsiteY3" fmla="*/ 301451 h 1018898"/>
                <a:gd name="connsiteX4" fmla="*/ 423520 w 593064"/>
                <a:gd name="connsiteY4" fmla="*/ 534483 h 1018898"/>
                <a:gd name="connsiteX5" fmla="*/ 522305 w 593064"/>
                <a:gd name="connsiteY5" fmla="*/ 980285 h 1018898"/>
                <a:gd name="connsiteX6" fmla="*/ 464047 w 593064"/>
                <a:gd name="connsiteY6" fmla="*/ 975219 h 1018898"/>
                <a:gd name="connsiteX7" fmla="*/ 393124 w 593064"/>
                <a:gd name="connsiteY7" fmla="*/ 800444 h 1018898"/>
                <a:gd name="connsiteX8" fmla="*/ 372860 w 593064"/>
                <a:gd name="connsiteY8" fmla="*/ 539549 h 1018898"/>
                <a:gd name="connsiteX9" fmla="*/ 372860 w 593064"/>
                <a:gd name="connsiteY9" fmla="*/ 314115 h 1018898"/>
                <a:gd name="connsiteX10" fmla="*/ 534970 w 593064"/>
                <a:gd name="connsiteY10" fmla="*/ 108945 h 1018898"/>
                <a:gd name="connsiteX11" fmla="*/ 284207 w 593064"/>
                <a:gd name="connsiteY11" fmla="*/ 48154 h 1018898"/>
                <a:gd name="connsiteX12" fmla="*/ 66372 w 593064"/>
                <a:gd name="connsiteY12" fmla="*/ 116544 h 1018898"/>
                <a:gd name="connsiteX13" fmla="*/ 223415 w 593064"/>
                <a:gd name="connsiteY13" fmla="*/ 278654 h 1018898"/>
                <a:gd name="connsiteX14" fmla="*/ 241146 w 593064"/>
                <a:gd name="connsiteY14" fmla="*/ 478758 h 1018898"/>
                <a:gd name="connsiteX15" fmla="*/ 210751 w 593064"/>
                <a:gd name="connsiteY15" fmla="*/ 820708 h 1018898"/>
                <a:gd name="connsiteX16" fmla="*/ 122097 w 593064"/>
                <a:gd name="connsiteY16" fmla="*/ 1018279 h 1018898"/>
                <a:gd name="connsiteX17" fmla="*/ 157558 w 593064"/>
                <a:gd name="connsiteY17" fmla="*/ 823241 h 1018898"/>
                <a:gd name="connsiteX18" fmla="*/ 190487 w 593064"/>
                <a:gd name="connsiteY18" fmla="*/ 542082 h 1018898"/>
                <a:gd name="connsiteX19" fmla="*/ 187954 w 593064"/>
                <a:gd name="connsiteY19" fmla="*/ 303983 h 1018898"/>
                <a:gd name="connsiteX20" fmla="*/ 79037 w 593064"/>
                <a:gd name="connsiteY20" fmla="*/ 222929 h 1018898"/>
                <a:gd name="connsiteX21" fmla="*/ 515 w 593064"/>
                <a:gd name="connsiteY21" fmla="*/ 98813 h 1018898"/>
                <a:gd name="connsiteX0" fmla="*/ 515 w 593064"/>
                <a:gd name="connsiteY0" fmla="*/ 98813 h 1037807"/>
                <a:gd name="connsiteX1" fmla="*/ 284207 w 593064"/>
                <a:gd name="connsiteY1" fmla="*/ 28 h 1037807"/>
                <a:gd name="connsiteX2" fmla="*/ 590695 w 593064"/>
                <a:gd name="connsiteY2" fmla="*/ 91215 h 1037807"/>
                <a:gd name="connsiteX3" fmla="*/ 426053 w 593064"/>
                <a:gd name="connsiteY3" fmla="*/ 301451 h 1037807"/>
                <a:gd name="connsiteX4" fmla="*/ 423520 w 593064"/>
                <a:gd name="connsiteY4" fmla="*/ 534483 h 1037807"/>
                <a:gd name="connsiteX5" fmla="*/ 522305 w 593064"/>
                <a:gd name="connsiteY5" fmla="*/ 980285 h 1037807"/>
                <a:gd name="connsiteX6" fmla="*/ 464047 w 593064"/>
                <a:gd name="connsiteY6" fmla="*/ 975219 h 1037807"/>
                <a:gd name="connsiteX7" fmla="*/ 393124 w 593064"/>
                <a:gd name="connsiteY7" fmla="*/ 800444 h 1037807"/>
                <a:gd name="connsiteX8" fmla="*/ 372860 w 593064"/>
                <a:gd name="connsiteY8" fmla="*/ 539549 h 1037807"/>
                <a:gd name="connsiteX9" fmla="*/ 372860 w 593064"/>
                <a:gd name="connsiteY9" fmla="*/ 314115 h 1037807"/>
                <a:gd name="connsiteX10" fmla="*/ 534970 w 593064"/>
                <a:gd name="connsiteY10" fmla="*/ 108945 h 1037807"/>
                <a:gd name="connsiteX11" fmla="*/ 284207 w 593064"/>
                <a:gd name="connsiteY11" fmla="*/ 48154 h 1037807"/>
                <a:gd name="connsiteX12" fmla="*/ 66372 w 593064"/>
                <a:gd name="connsiteY12" fmla="*/ 116544 h 1037807"/>
                <a:gd name="connsiteX13" fmla="*/ 223415 w 593064"/>
                <a:gd name="connsiteY13" fmla="*/ 278654 h 1037807"/>
                <a:gd name="connsiteX14" fmla="*/ 241146 w 593064"/>
                <a:gd name="connsiteY14" fmla="*/ 478758 h 1037807"/>
                <a:gd name="connsiteX15" fmla="*/ 210751 w 593064"/>
                <a:gd name="connsiteY15" fmla="*/ 820708 h 1037807"/>
                <a:gd name="connsiteX16" fmla="*/ 122097 w 593064"/>
                <a:gd name="connsiteY16" fmla="*/ 1018279 h 1037807"/>
                <a:gd name="connsiteX17" fmla="*/ 157558 w 593064"/>
                <a:gd name="connsiteY17" fmla="*/ 823241 h 1037807"/>
                <a:gd name="connsiteX18" fmla="*/ 190487 w 593064"/>
                <a:gd name="connsiteY18" fmla="*/ 542082 h 1037807"/>
                <a:gd name="connsiteX19" fmla="*/ 187954 w 593064"/>
                <a:gd name="connsiteY19" fmla="*/ 303983 h 1037807"/>
                <a:gd name="connsiteX20" fmla="*/ 79037 w 593064"/>
                <a:gd name="connsiteY20" fmla="*/ 222929 h 1037807"/>
                <a:gd name="connsiteX21" fmla="*/ 515 w 593064"/>
                <a:gd name="connsiteY21" fmla="*/ 98813 h 1037807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84311 w 593064"/>
                <a:gd name="connsiteY5" fmla="*/ 919494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99509 w 593064"/>
                <a:gd name="connsiteY6" fmla="*/ 1003082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86"/>
                <a:gd name="connsiteY0" fmla="*/ 98813 h 1018280"/>
                <a:gd name="connsiteX1" fmla="*/ 284207 w 593086"/>
                <a:gd name="connsiteY1" fmla="*/ 28 h 1018280"/>
                <a:gd name="connsiteX2" fmla="*/ 590695 w 593086"/>
                <a:gd name="connsiteY2" fmla="*/ 91215 h 1018280"/>
                <a:gd name="connsiteX3" fmla="*/ 426053 w 593086"/>
                <a:gd name="connsiteY3" fmla="*/ 301451 h 1018280"/>
                <a:gd name="connsiteX4" fmla="*/ 413388 w 593086"/>
                <a:gd name="connsiteY4" fmla="*/ 537016 h 1018280"/>
                <a:gd name="connsiteX5" fmla="*/ 446316 w 593086"/>
                <a:gd name="connsiteY5" fmla="*/ 800444 h 1018280"/>
                <a:gd name="connsiteX6" fmla="*/ 499509 w 593086"/>
                <a:gd name="connsiteY6" fmla="*/ 1003082 h 1018280"/>
                <a:gd name="connsiteX7" fmla="*/ 393124 w 593086"/>
                <a:gd name="connsiteY7" fmla="*/ 800444 h 1018280"/>
                <a:gd name="connsiteX8" fmla="*/ 372860 w 593086"/>
                <a:gd name="connsiteY8" fmla="*/ 539549 h 1018280"/>
                <a:gd name="connsiteX9" fmla="*/ 372860 w 593086"/>
                <a:gd name="connsiteY9" fmla="*/ 314115 h 1018280"/>
                <a:gd name="connsiteX10" fmla="*/ 534970 w 593086"/>
                <a:gd name="connsiteY10" fmla="*/ 108945 h 1018280"/>
                <a:gd name="connsiteX11" fmla="*/ 284207 w 593086"/>
                <a:gd name="connsiteY11" fmla="*/ 48154 h 1018280"/>
                <a:gd name="connsiteX12" fmla="*/ 66372 w 593086"/>
                <a:gd name="connsiteY12" fmla="*/ 116544 h 1018280"/>
                <a:gd name="connsiteX13" fmla="*/ 223415 w 593086"/>
                <a:gd name="connsiteY13" fmla="*/ 278654 h 1018280"/>
                <a:gd name="connsiteX14" fmla="*/ 241146 w 593086"/>
                <a:gd name="connsiteY14" fmla="*/ 478758 h 1018280"/>
                <a:gd name="connsiteX15" fmla="*/ 210751 w 593086"/>
                <a:gd name="connsiteY15" fmla="*/ 820708 h 1018280"/>
                <a:gd name="connsiteX16" fmla="*/ 122097 w 593086"/>
                <a:gd name="connsiteY16" fmla="*/ 1018279 h 1018280"/>
                <a:gd name="connsiteX17" fmla="*/ 157558 w 593086"/>
                <a:gd name="connsiteY17" fmla="*/ 823241 h 1018280"/>
                <a:gd name="connsiteX18" fmla="*/ 190487 w 593086"/>
                <a:gd name="connsiteY18" fmla="*/ 542082 h 1018280"/>
                <a:gd name="connsiteX19" fmla="*/ 187954 w 593086"/>
                <a:gd name="connsiteY19" fmla="*/ 303983 h 1018280"/>
                <a:gd name="connsiteX20" fmla="*/ 79037 w 593086"/>
                <a:gd name="connsiteY20" fmla="*/ 222929 h 1018280"/>
                <a:gd name="connsiteX21" fmla="*/ 515 w 593086"/>
                <a:gd name="connsiteY21" fmla="*/ 98813 h 1018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93086" h="1018280">
                  <a:moveTo>
                    <a:pt x="515" y="98813"/>
                  </a:moveTo>
                  <a:cubicBezTo>
                    <a:pt x="6848" y="56597"/>
                    <a:pt x="185844" y="1294"/>
                    <a:pt x="284207" y="28"/>
                  </a:cubicBezTo>
                  <a:cubicBezTo>
                    <a:pt x="382570" y="-1238"/>
                    <a:pt x="567054" y="40978"/>
                    <a:pt x="590695" y="91215"/>
                  </a:cubicBezTo>
                  <a:cubicBezTo>
                    <a:pt x="614336" y="141452"/>
                    <a:pt x="455604" y="227151"/>
                    <a:pt x="426053" y="301451"/>
                  </a:cubicBezTo>
                  <a:cubicBezTo>
                    <a:pt x="396502" y="375751"/>
                    <a:pt x="410011" y="453851"/>
                    <a:pt x="413388" y="537016"/>
                  </a:cubicBezTo>
                  <a:cubicBezTo>
                    <a:pt x="416765" y="620181"/>
                    <a:pt x="431963" y="722766"/>
                    <a:pt x="446316" y="800444"/>
                  </a:cubicBezTo>
                  <a:cubicBezTo>
                    <a:pt x="460669" y="878122"/>
                    <a:pt x="508374" y="1003082"/>
                    <a:pt x="499509" y="1003082"/>
                  </a:cubicBezTo>
                  <a:cubicBezTo>
                    <a:pt x="490644" y="1003082"/>
                    <a:pt x="414232" y="877700"/>
                    <a:pt x="393124" y="800444"/>
                  </a:cubicBezTo>
                  <a:cubicBezTo>
                    <a:pt x="372016" y="723189"/>
                    <a:pt x="376237" y="620604"/>
                    <a:pt x="372860" y="539549"/>
                  </a:cubicBezTo>
                  <a:cubicBezTo>
                    <a:pt x="369483" y="458494"/>
                    <a:pt x="345842" y="385882"/>
                    <a:pt x="372860" y="314115"/>
                  </a:cubicBezTo>
                  <a:cubicBezTo>
                    <a:pt x="399878" y="242348"/>
                    <a:pt x="537081" y="155805"/>
                    <a:pt x="534970" y="108945"/>
                  </a:cubicBezTo>
                  <a:cubicBezTo>
                    <a:pt x="532859" y="62085"/>
                    <a:pt x="362307" y="46888"/>
                    <a:pt x="284207" y="48154"/>
                  </a:cubicBezTo>
                  <a:cubicBezTo>
                    <a:pt x="206107" y="49420"/>
                    <a:pt x="76504" y="78127"/>
                    <a:pt x="66372" y="116544"/>
                  </a:cubicBezTo>
                  <a:cubicBezTo>
                    <a:pt x="56240" y="154961"/>
                    <a:pt x="194286" y="218285"/>
                    <a:pt x="223415" y="278654"/>
                  </a:cubicBezTo>
                  <a:cubicBezTo>
                    <a:pt x="252544" y="339023"/>
                    <a:pt x="243257" y="388416"/>
                    <a:pt x="241146" y="478758"/>
                  </a:cubicBezTo>
                  <a:cubicBezTo>
                    <a:pt x="239035" y="569100"/>
                    <a:pt x="230593" y="730788"/>
                    <a:pt x="210751" y="820708"/>
                  </a:cubicBezTo>
                  <a:cubicBezTo>
                    <a:pt x="190909" y="910628"/>
                    <a:pt x="130962" y="1017857"/>
                    <a:pt x="122097" y="1018279"/>
                  </a:cubicBezTo>
                  <a:cubicBezTo>
                    <a:pt x="113232" y="1018701"/>
                    <a:pt x="146160" y="902607"/>
                    <a:pt x="157558" y="823241"/>
                  </a:cubicBezTo>
                  <a:cubicBezTo>
                    <a:pt x="168956" y="743875"/>
                    <a:pt x="185421" y="628625"/>
                    <a:pt x="190487" y="542082"/>
                  </a:cubicBezTo>
                  <a:cubicBezTo>
                    <a:pt x="195553" y="455539"/>
                    <a:pt x="206529" y="357175"/>
                    <a:pt x="187954" y="303983"/>
                  </a:cubicBezTo>
                  <a:cubicBezTo>
                    <a:pt x="169379" y="250791"/>
                    <a:pt x="109010" y="248258"/>
                    <a:pt x="79037" y="222929"/>
                  </a:cubicBezTo>
                  <a:cubicBezTo>
                    <a:pt x="47797" y="188734"/>
                    <a:pt x="-5818" y="141029"/>
                    <a:pt x="515" y="9881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11000"/>
                  </a:schemeClr>
                </a:gs>
                <a:gs pos="57000">
                  <a:schemeClr val="bg1">
                    <a:shade val="67500"/>
                    <a:satMod val="115000"/>
                    <a:lumMod val="0"/>
                    <a:lumOff val="100000"/>
                  </a:schemeClr>
                </a:gs>
                <a:gs pos="100000">
                  <a:schemeClr val="bg1">
                    <a:shade val="100000"/>
                    <a:satMod val="115000"/>
                    <a:lumMod val="41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622486">
              <a:off x="4054878" y="1864751"/>
              <a:ext cx="3821098" cy="3691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3200" b="1" dirty="0" smtClean="0">
                  <a:solidFill>
                    <a:schemeClr val="bg1"/>
                  </a:solidFill>
                  <a:latin typeface="Centaur" panose="02030504050205020304" pitchFamily="18" charset="0"/>
                </a:rPr>
                <a:t>Un enfoque integrado de reintegración es básico para responder a los retos  individuales, comunales y estructurales </a:t>
              </a:r>
              <a:endParaRPr lang="es-ES_tradnl" sz="3200" b="1" dirty="0" smtClean="0">
                <a:solidFill>
                  <a:schemeClr val="bg1"/>
                </a:solidFill>
                <a:latin typeface="Centaur" panose="02030504050205020304" pitchFamily="18" charset="0"/>
              </a:endParaRPr>
            </a:p>
          </p:txBody>
        </p:sp>
      </p:grpSp>
      <p:sp>
        <p:nvSpPr>
          <p:cNvPr id="14" name="Title 4"/>
          <p:cNvSpPr>
            <a:spLocks noGrp="1"/>
          </p:cNvSpPr>
          <p:nvPr>
            <p:ph type="title"/>
          </p:nvPr>
        </p:nvSpPr>
        <p:spPr>
          <a:xfrm>
            <a:off x="2141621" y="155643"/>
            <a:ext cx="7002379" cy="594814"/>
          </a:xfrm>
        </p:spPr>
        <p:txBody>
          <a:bodyPr>
            <a:noAutofit/>
          </a:bodyPr>
          <a:lstStyle/>
          <a:p>
            <a:pPr algn="r"/>
            <a:r>
              <a:rPr lang="en-US" sz="2800" dirty="0" err="1" smtClean="0">
                <a:solidFill>
                  <a:schemeClr val="accent2"/>
                </a:solidFill>
              </a:rPr>
              <a:t>Conclusiones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657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/>
          <p:nvPr/>
        </p:nvSpPr>
        <p:spPr bwMode="auto">
          <a:xfrm rot="207532">
            <a:off x="2045783" y="1561178"/>
            <a:ext cx="5183685" cy="4542841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2065226" y="449179"/>
            <a:ext cx="4538064" cy="5159049"/>
            <a:chOff x="3919802" y="787343"/>
            <a:chExt cx="3821098" cy="434398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325123" y="1530021"/>
              <a:ext cx="1290755" cy="704048"/>
            </a:xfrm>
            <a:prstGeom prst="rect">
              <a:avLst/>
            </a:prstGeom>
            <a:gradFill flip="none" rotWithShape="1">
              <a:gsLst>
                <a:gs pos="44000">
                  <a:schemeClr val="tx1">
                    <a:tint val="66000"/>
                    <a:satMod val="160000"/>
                    <a:lumMod val="0"/>
                  </a:schemeClr>
                </a:gs>
                <a:gs pos="73000">
                  <a:schemeClr val="tx1">
                    <a:tint val="44500"/>
                    <a:satMod val="160000"/>
                    <a:lumMod val="78000"/>
                    <a:lumOff val="22000"/>
                  </a:schemeClr>
                </a:gs>
                <a:gs pos="95000">
                  <a:schemeClr val="tx1">
                    <a:tint val="23500"/>
                    <a:satMod val="160000"/>
                    <a:lumMod val="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59516" y="787343"/>
              <a:ext cx="811823" cy="1393833"/>
            </a:xfrm>
            <a:custGeom>
              <a:avLst/>
              <a:gdLst>
                <a:gd name="connsiteX0" fmla="*/ 5313 w 601490"/>
                <a:gd name="connsiteY0" fmla="*/ 99239 h 1019373"/>
                <a:gd name="connsiteX1" fmla="*/ 71170 w 601490"/>
                <a:gd name="connsiteY1" fmla="*/ 48580 h 1019373"/>
                <a:gd name="connsiteX2" fmla="*/ 273807 w 601490"/>
                <a:gd name="connsiteY2" fmla="*/ 454 h 1019373"/>
                <a:gd name="connsiteX3" fmla="*/ 481510 w 601490"/>
                <a:gd name="connsiteY3" fmla="*/ 28316 h 1019373"/>
                <a:gd name="connsiteX4" fmla="*/ 595493 w 601490"/>
                <a:gd name="connsiteY4" fmla="*/ 91641 h 1019373"/>
                <a:gd name="connsiteX5" fmla="*/ 567631 w 601490"/>
                <a:gd name="connsiteY5" fmla="*/ 170162 h 1019373"/>
                <a:gd name="connsiteX6" fmla="*/ 415653 w 601490"/>
                <a:gd name="connsiteY6" fmla="*/ 301877 h 1019373"/>
                <a:gd name="connsiteX7" fmla="*/ 428318 w 601490"/>
                <a:gd name="connsiteY7" fmla="*/ 534909 h 1019373"/>
                <a:gd name="connsiteX8" fmla="*/ 481510 w 601490"/>
                <a:gd name="connsiteY8" fmla="*/ 889524 h 1019373"/>
                <a:gd name="connsiteX9" fmla="*/ 527103 w 601490"/>
                <a:gd name="connsiteY9" fmla="*/ 980711 h 1019373"/>
                <a:gd name="connsiteX10" fmla="*/ 468845 w 601490"/>
                <a:gd name="connsiteY10" fmla="*/ 975645 h 1019373"/>
                <a:gd name="connsiteX11" fmla="*/ 397922 w 601490"/>
                <a:gd name="connsiteY11" fmla="*/ 800870 h 1019373"/>
                <a:gd name="connsiteX12" fmla="*/ 377658 w 601490"/>
                <a:gd name="connsiteY12" fmla="*/ 539975 h 1019373"/>
                <a:gd name="connsiteX13" fmla="*/ 377658 w 601490"/>
                <a:gd name="connsiteY13" fmla="*/ 314541 h 1019373"/>
                <a:gd name="connsiteX14" fmla="*/ 425785 w 601490"/>
                <a:gd name="connsiteY14" fmla="*/ 218289 h 1019373"/>
                <a:gd name="connsiteX15" fmla="*/ 557499 w 601490"/>
                <a:gd name="connsiteY15" fmla="*/ 111904 h 1019373"/>
                <a:gd name="connsiteX16" fmla="*/ 428318 w 601490"/>
                <a:gd name="connsiteY16" fmla="*/ 53646 h 1019373"/>
                <a:gd name="connsiteX17" fmla="*/ 195285 w 601490"/>
                <a:gd name="connsiteY17" fmla="*/ 53646 h 1019373"/>
                <a:gd name="connsiteX18" fmla="*/ 81302 w 601490"/>
                <a:gd name="connsiteY18" fmla="*/ 86575 h 1019373"/>
                <a:gd name="connsiteX19" fmla="*/ 58505 w 601490"/>
                <a:gd name="connsiteY19" fmla="*/ 137234 h 1019373"/>
                <a:gd name="connsiteX20" fmla="*/ 147159 w 601490"/>
                <a:gd name="connsiteY20" fmla="*/ 213223 h 1019373"/>
                <a:gd name="connsiteX21" fmla="*/ 228213 w 601490"/>
                <a:gd name="connsiteY21" fmla="*/ 279080 h 1019373"/>
                <a:gd name="connsiteX22" fmla="*/ 245944 w 601490"/>
                <a:gd name="connsiteY22" fmla="*/ 479184 h 1019373"/>
                <a:gd name="connsiteX23" fmla="*/ 215549 w 601490"/>
                <a:gd name="connsiteY23" fmla="*/ 757810 h 1019373"/>
                <a:gd name="connsiteX24" fmla="*/ 126895 w 601490"/>
                <a:gd name="connsiteY24" fmla="*/ 1018705 h 1019373"/>
                <a:gd name="connsiteX25" fmla="*/ 162356 w 601490"/>
                <a:gd name="connsiteY25" fmla="*/ 823667 h 1019373"/>
                <a:gd name="connsiteX26" fmla="*/ 195285 w 601490"/>
                <a:gd name="connsiteY26" fmla="*/ 542508 h 1019373"/>
                <a:gd name="connsiteX27" fmla="*/ 192752 w 601490"/>
                <a:gd name="connsiteY27" fmla="*/ 304409 h 1019373"/>
                <a:gd name="connsiteX28" fmla="*/ 83835 w 601490"/>
                <a:gd name="connsiteY28" fmla="*/ 223355 h 1019373"/>
                <a:gd name="connsiteX29" fmla="*/ 12912 w 601490"/>
                <a:gd name="connsiteY29" fmla="*/ 152432 h 1019373"/>
                <a:gd name="connsiteX30" fmla="*/ 5313 w 601490"/>
                <a:gd name="connsiteY30" fmla="*/ 99239 h 1019373"/>
                <a:gd name="connsiteX0" fmla="*/ 5313 w 601490"/>
                <a:gd name="connsiteY0" fmla="*/ 101906 h 1022040"/>
                <a:gd name="connsiteX1" fmla="*/ 273807 w 601490"/>
                <a:gd name="connsiteY1" fmla="*/ 3121 h 1022040"/>
                <a:gd name="connsiteX2" fmla="*/ 481510 w 601490"/>
                <a:gd name="connsiteY2" fmla="*/ 30983 h 1022040"/>
                <a:gd name="connsiteX3" fmla="*/ 595493 w 601490"/>
                <a:gd name="connsiteY3" fmla="*/ 94308 h 1022040"/>
                <a:gd name="connsiteX4" fmla="*/ 567631 w 601490"/>
                <a:gd name="connsiteY4" fmla="*/ 172829 h 1022040"/>
                <a:gd name="connsiteX5" fmla="*/ 415653 w 601490"/>
                <a:gd name="connsiteY5" fmla="*/ 304544 h 1022040"/>
                <a:gd name="connsiteX6" fmla="*/ 428318 w 601490"/>
                <a:gd name="connsiteY6" fmla="*/ 537576 h 1022040"/>
                <a:gd name="connsiteX7" fmla="*/ 481510 w 601490"/>
                <a:gd name="connsiteY7" fmla="*/ 892191 h 1022040"/>
                <a:gd name="connsiteX8" fmla="*/ 527103 w 601490"/>
                <a:gd name="connsiteY8" fmla="*/ 983378 h 1022040"/>
                <a:gd name="connsiteX9" fmla="*/ 468845 w 601490"/>
                <a:gd name="connsiteY9" fmla="*/ 978312 h 1022040"/>
                <a:gd name="connsiteX10" fmla="*/ 397922 w 601490"/>
                <a:gd name="connsiteY10" fmla="*/ 803537 h 1022040"/>
                <a:gd name="connsiteX11" fmla="*/ 377658 w 601490"/>
                <a:gd name="connsiteY11" fmla="*/ 542642 h 1022040"/>
                <a:gd name="connsiteX12" fmla="*/ 377658 w 601490"/>
                <a:gd name="connsiteY12" fmla="*/ 317208 h 1022040"/>
                <a:gd name="connsiteX13" fmla="*/ 425785 w 601490"/>
                <a:gd name="connsiteY13" fmla="*/ 220956 h 1022040"/>
                <a:gd name="connsiteX14" fmla="*/ 557499 w 601490"/>
                <a:gd name="connsiteY14" fmla="*/ 114571 h 1022040"/>
                <a:gd name="connsiteX15" fmla="*/ 428318 w 601490"/>
                <a:gd name="connsiteY15" fmla="*/ 56313 h 1022040"/>
                <a:gd name="connsiteX16" fmla="*/ 195285 w 601490"/>
                <a:gd name="connsiteY16" fmla="*/ 56313 h 1022040"/>
                <a:gd name="connsiteX17" fmla="*/ 81302 w 601490"/>
                <a:gd name="connsiteY17" fmla="*/ 89242 h 1022040"/>
                <a:gd name="connsiteX18" fmla="*/ 58505 w 601490"/>
                <a:gd name="connsiteY18" fmla="*/ 139901 h 1022040"/>
                <a:gd name="connsiteX19" fmla="*/ 147159 w 601490"/>
                <a:gd name="connsiteY19" fmla="*/ 215890 h 1022040"/>
                <a:gd name="connsiteX20" fmla="*/ 228213 w 601490"/>
                <a:gd name="connsiteY20" fmla="*/ 281747 h 1022040"/>
                <a:gd name="connsiteX21" fmla="*/ 245944 w 601490"/>
                <a:gd name="connsiteY21" fmla="*/ 481851 h 1022040"/>
                <a:gd name="connsiteX22" fmla="*/ 215549 w 601490"/>
                <a:gd name="connsiteY22" fmla="*/ 760477 h 1022040"/>
                <a:gd name="connsiteX23" fmla="*/ 126895 w 601490"/>
                <a:gd name="connsiteY23" fmla="*/ 1021372 h 1022040"/>
                <a:gd name="connsiteX24" fmla="*/ 162356 w 601490"/>
                <a:gd name="connsiteY24" fmla="*/ 826334 h 1022040"/>
                <a:gd name="connsiteX25" fmla="*/ 195285 w 601490"/>
                <a:gd name="connsiteY25" fmla="*/ 545175 h 1022040"/>
                <a:gd name="connsiteX26" fmla="*/ 192752 w 601490"/>
                <a:gd name="connsiteY26" fmla="*/ 307076 h 1022040"/>
                <a:gd name="connsiteX27" fmla="*/ 83835 w 601490"/>
                <a:gd name="connsiteY27" fmla="*/ 226022 h 1022040"/>
                <a:gd name="connsiteX28" fmla="*/ 12912 w 601490"/>
                <a:gd name="connsiteY28" fmla="*/ 155099 h 1022040"/>
                <a:gd name="connsiteX29" fmla="*/ 5313 w 601490"/>
                <a:gd name="connsiteY29" fmla="*/ 101906 h 1022040"/>
                <a:gd name="connsiteX0" fmla="*/ 19154 w 615331"/>
                <a:gd name="connsiteY0" fmla="*/ 101906 h 1022040"/>
                <a:gd name="connsiteX1" fmla="*/ 287648 w 615331"/>
                <a:gd name="connsiteY1" fmla="*/ 3121 h 1022040"/>
                <a:gd name="connsiteX2" fmla="*/ 495351 w 615331"/>
                <a:gd name="connsiteY2" fmla="*/ 30983 h 1022040"/>
                <a:gd name="connsiteX3" fmla="*/ 609334 w 615331"/>
                <a:gd name="connsiteY3" fmla="*/ 94308 h 1022040"/>
                <a:gd name="connsiteX4" fmla="*/ 581472 w 615331"/>
                <a:gd name="connsiteY4" fmla="*/ 172829 h 1022040"/>
                <a:gd name="connsiteX5" fmla="*/ 429494 w 615331"/>
                <a:gd name="connsiteY5" fmla="*/ 304544 h 1022040"/>
                <a:gd name="connsiteX6" fmla="*/ 442159 w 615331"/>
                <a:gd name="connsiteY6" fmla="*/ 537576 h 1022040"/>
                <a:gd name="connsiteX7" fmla="*/ 495351 w 615331"/>
                <a:gd name="connsiteY7" fmla="*/ 892191 h 1022040"/>
                <a:gd name="connsiteX8" fmla="*/ 540944 w 615331"/>
                <a:gd name="connsiteY8" fmla="*/ 983378 h 1022040"/>
                <a:gd name="connsiteX9" fmla="*/ 482686 w 615331"/>
                <a:gd name="connsiteY9" fmla="*/ 978312 h 1022040"/>
                <a:gd name="connsiteX10" fmla="*/ 411763 w 615331"/>
                <a:gd name="connsiteY10" fmla="*/ 803537 h 1022040"/>
                <a:gd name="connsiteX11" fmla="*/ 391499 w 615331"/>
                <a:gd name="connsiteY11" fmla="*/ 542642 h 1022040"/>
                <a:gd name="connsiteX12" fmla="*/ 391499 w 615331"/>
                <a:gd name="connsiteY12" fmla="*/ 317208 h 1022040"/>
                <a:gd name="connsiteX13" fmla="*/ 439626 w 615331"/>
                <a:gd name="connsiteY13" fmla="*/ 220956 h 1022040"/>
                <a:gd name="connsiteX14" fmla="*/ 571340 w 615331"/>
                <a:gd name="connsiteY14" fmla="*/ 114571 h 1022040"/>
                <a:gd name="connsiteX15" fmla="*/ 442159 w 615331"/>
                <a:gd name="connsiteY15" fmla="*/ 56313 h 1022040"/>
                <a:gd name="connsiteX16" fmla="*/ 209126 w 615331"/>
                <a:gd name="connsiteY16" fmla="*/ 56313 h 1022040"/>
                <a:gd name="connsiteX17" fmla="*/ 95143 w 615331"/>
                <a:gd name="connsiteY17" fmla="*/ 89242 h 1022040"/>
                <a:gd name="connsiteX18" fmla="*/ 72346 w 615331"/>
                <a:gd name="connsiteY18" fmla="*/ 139901 h 1022040"/>
                <a:gd name="connsiteX19" fmla="*/ 161000 w 615331"/>
                <a:gd name="connsiteY19" fmla="*/ 215890 h 1022040"/>
                <a:gd name="connsiteX20" fmla="*/ 242054 w 615331"/>
                <a:gd name="connsiteY20" fmla="*/ 281747 h 1022040"/>
                <a:gd name="connsiteX21" fmla="*/ 259785 w 615331"/>
                <a:gd name="connsiteY21" fmla="*/ 481851 h 1022040"/>
                <a:gd name="connsiteX22" fmla="*/ 229390 w 615331"/>
                <a:gd name="connsiteY22" fmla="*/ 760477 h 1022040"/>
                <a:gd name="connsiteX23" fmla="*/ 140736 w 615331"/>
                <a:gd name="connsiteY23" fmla="*/ 1021372 h 1022040"/>
                <a:gd name="connsiteX24" fmla="*/ 176197 w 615331"/>
                <a:gd name="connsiteY24" fmla="*/ 826334 h 1022040"/>
                <a:gd name="connsiteX25" fmla="*/ 209126 w 615331"/>
                <a:gd name="connsiteY25" fmla="*/ 545175 h 1022040"/>
                <a:gd name="connsiteX26" fmla="*/ 206593 w 615331"/>
                <a:gd name="connsiteY26" fmla="*/ 307076 h 1022040"/>
                <a:gd name="connsiteX27" fmla="*/ 97676 w 615331"/>
                <a:gd name="connsiteY27" fmla="*/ 226022 h 1022040"/>
                <a:gd name="connsiteX28" fmla="*/ 26753 w 615331"/>
                <a:gd name="connsiteY28" fmla="*/ 155099 h 1022040"/>
                <a:gd name="connsiteX29" fmla="*/ 19154 w 615331"/>
                <a:gd name="connsiteY29" fmla="*/ 101906 h 1022040"/>
                <a:gd name="connsiteX0" fmla="*/ 19154 w 630608"/>
                <a:gd name="connsiteY0" fmla="*/ 98804 h 1018938"/>
                <a:gd name="connsiteX1" fmla="*/ 287648 w 630608"/>
                <a:gd name="connsiteY1" fmla="*/ 19 h 1018938"/>
                <a:gd name="connsiteX2" fmla="*/ 609334 w 630608"/>
                <a:gd name="connsiteY2" fmla="*/ 91206 h 1018938"/>
                <a:gd name="connsiteX3" fmla="*/ 581472 w 630608"/>
                <a:gd name="connsiteY3" fmla="*/ 169727 h 1018938"/>
                <a:gd name="connsiteX4" fmla="*/ 429494 w 630608"/>
                <a:gd name="connsiteY4" fmla="*/ 301442 h 1018938"/>
                <a:gd name="connsiteX5" fmla="*/ 442159 w 630608"/>
                <a:gd name="connsiteY5" fmla="*/ 534474 h 1018938"/>
                <a:gd name="connsiteX6" fmla="*/ 495351 w 630608"/>
                <a:gd name="connsiteY6" fmla="*/ 889089 h 1018938"/>
                <a:gd name="connsiteX7" fmla="*/ 540944 w 630608"/>
                <a:gd name="connsiteY7" fmla="*/ 980276 h 1018938"/>
                <a:gd name="connsiteX8" fmla="*/ 482686 w 630608"/>
                <a:gd name="connsiteY8" fmla="*/ 975210 h 1018938"/>
                <a:gd name="connsiteX9" fmla="*/ 411763 w 630608"/>
                <a:gd name="connsiteY9" fmla="*/ 800435 h 1018938"/>
                <a:gd name="connsiteX10" fmla="*/ 391499 w 630608"/>
                <a:gd name="connsiteY10" fmla="*/ 539540 h 1018938"/>
                <a:gd name="connsiteX11" fmla="*/ 391499 w 630608"/>
                <a:gd name="connsiteY11" fmla="*/ 314106 h 1018938"/>
                <a:gd name="connsiteX12" fmla="*/ 439626 w 630608"/>
                <a:gd name="connsiteY12" fmla="*/ 217854 h 1018938"/>
                <a:gd name="connsiteX13" fmla="*/ 571340 w 630608"/>
                <a:gd name="connsiteY13" fmla="*/ 111469 h 1018938"/>
                <a:gd name="connsiteX14" fmla="*/ 442159 w 630608"/>
                <a:gd name="connsiteY14" fmla="*/ 53211 h 1018938"/>
                <a:gd name="connsiteX15" fmla="*/ 209126 w 630608"/>
                <a:gd name="connsiteY15" fmla="*/ 53211 h 1018938"/>
                <a:gd name="connsiteX16" fmla="*/ 95143 w 630608"/>
                <a:gd name="connsiteY16" fmla="*/ 86140 h 1018938"/>
                <a:gd name="connsiteX17" fmla="*/ 72346 w 630608"/>
                <a:gd name="connsiteY17" fmla="*/ 136799 h 1018938"/>
                <a:gd name="connsiteX18" fmla="*/ 161000 w 630608"/>
                <a:gd name="connsiteY18" fmla="*/ 212788 h 1018938"/>
                <a:gd name="connsiteX19" fmla="*/ 242054 w 630608"/>
                <a:gd name="connsiteY19" fmla="*/ 278645 h 1018938"/>
                <a:gd name="connsiteX20" fmla="*/ 259785 w 630608"/>
                <a:gd name="connsiteY20" fmla="*/ 478749 h 1018938"/>
                <a:gd name="connsiteX21" fmla="*/ 229390 w 630608"/>
                <a:gd name="connsiteY21" fmla="*/ 757375 h 1018938"/>
                <a:gd name="connsiteX22" fmla="*/ 140736 w 630608"/>
                <a:gd name="connsiteY22" fmla="*/ 1018270 h 1018938"/>
                <a:gd name="connsiteX23" fmla="*/ 176197 w 630608"/>
                <a:gd name="connsiteY23" fmla="*/ 823232 h 1018938"/>
                <a:gd name="connsiteX24" fmla="*/ 209126 w 630608"/>
                <a:gd name="connsiteY24" fmla="*/ 542073 h 1018938"/>
                <a:gd name="connsiteX25" fmla="*/ 206593 w 630608"/>
                <a:gd name="connsiteY25" fmla="*/ 303974 h 1018938"/>
                <a:gd name="connsiteX26" fmla="*/ 97676 w 630608"/>
                <a:gd name="connsiteY26" fmla="*/ 222920 h 1018938"/>
                <a:gd name="connsiteX27" fmla="*/ 26753 w 630608"/>
                <a:gd name="connsiteY27" fmla="*/ 151997 h 1018938"/>
                <a:gd name="connsiteX28" fmla="*/ 19154 w 630608"/>
                <a:gd name="connsiteY28" fmla="*/ 98804 h 1018938"/>
                <a:gd name="connsiteX0" fmla="*/ 19154 w 616069"/>
                <a:gd name="connsiteY0" fmla="*/ 98815 h 1018949"/>
                <a:gd name="connsiteX1" fmla="*/ 287648 w 616069"/>
                <a:gd name="connsiteY1" fmla="*/ 30 h 1018949"/>
                <a:gd name="connsiteX2" fmla="*/ 609334 w 616069"/>
                <a:gd name="connsiteY2" fmla="*/ 91217 h 1018949"/>
                <a:gd name="connsiteX3" fmla="*/ 581472 w 616069"/>
                <a:gd name="connsiteY3" fmla="*/ 169738 h 1018949"/>
                <a:gd name="connsiteX4" fmla="*/ 429494 w 616069"/>
                <a:gd name="connsiteY4" fmla="*/ 301453 h 1018949"/>
                <a:gd name="connsiteX5" fmla="*/ 442159 w 616069"/>
                <a:gd name="connsiteY5" fmla="*/ 534485 h 1018949"/>
                <a:gd name="connsiteX6" fmla="*/ 495351 w 616069"/>
                <a:gd name="connsiteY6" fmla="*/ 889100 h 1018949"/>
                <a:gd name="connsiteX7" fmla="*/ 540944 w 616069"/>
                <a:gd name="connsiteY7" fmla="*/ 980287 h 1018949"/>
                <a:gd name="connsiteX8" fmla="*/ 482686 w 616069"/>
                <a:gd name="connsiteY8" fmla="*/ 975221 h 1018949"/>
                <a:gd name="connsiteX9" fmla="*/ 411763 w 616069"/>
                <a:gd name="connsiteY9" fmla="*/ 800446 h 1018949"/>
                <a:gd name="connsiteX10" fmla="*/ 391499 w 616069"/>
                <a:gd name="connsiteY10" fmla="*/ 539551 h 1018949"/>
                <a:gd name="connsiteX11" fmla="*/ 391499 w 616069"/>
                <a:gd name="connsiteY11" fmla="*/ 314117 h 1018949"/>
                <a:gd name="connsiteX12" fmla="*/ 439626 w 616069"/>
                <a:gd name="connsiteY12" fmla="*/ 217865 h 1018949"/>
                <a:gd name="connsiteX13" fmla="*/ 571340 w 616069"/>
                <a:gd name="connsiteY13" fmla="*/ 111480 h 1018949"/>
                <a:gd name="connsiteX14" fmla="*/ 442159 w 616069"/>
                <a:gd name="connsiteY14" fmla="*/ 53222 h 1018949"/>
                <a:gd name="connsiteX15" fmla="*/ 209126 w 616069"/>
                <a:gd name="connsiteY15" fmla="*/ 53222 h 1018949"/>
                <a:gd name="connsiteX16" fmla="*/ 95143 w 616069"/>
                <a:gd name="connsiteY16" fmla="*/ 86151 h 1018949"/>
                <a:gd name="connsiteX17" fmla="*/ 72346 w 616069"/>
                <a:gd name="connsiteY17" fmla="*/ 136810 h 1018949"/>
                <a:gd name="connsiteX18" fmla="*/ 161000 w 616069"/>
                <a:gd name="connsiteY18" fmla="*/ 212799 h 1018949"/>
                <a:gd name="connsiteX19" fmla="*/ 242054 w 616069"/>
                <a:gd name="connsiteY19" fmla="*/ 278656 h 1018949"/>
                <a:gd name="connsiteX20" fmla="*/ 259785 w 616069"/>
                <a:gd name="connsiteY20" fmla="*/ 478760 h 1018949"/>
                <a:gd name="connsiteX21" fmla="*/ 229390 w 616069"/>
                <a:gd name="connsiteY21" fmla="*/ 757386 h 1018949"/>
                <a:gd name="connsiteX22" fmla="*/ 140736 w 616069"/>
                <a:gd name="connsiteY22" fmla="*/ 1018281 h 1018949"/>
                <a:gd name="connsiteX23" fmla="*/ 176197 w 616069"/>
                <a:gd name="connsiteY23" fmla="*/ 823243 h 1018949"/>
                <a:gd name="connsiteX24" fmla="*/ 209126 w 616069"/>
                <a:gd name="connsiteY24" fmla="*/ 542084 h 1018949"/>
                <a:gd name="connsiteX25" fmla="*/ 206593 w 616069"/>
                <a:gd name="connsiteY25" fmla="*/ 303985 h 1018949"/>
                <a:gd name="connsiteX26" fmla="*/ 97676 w 616069"/>
                <a:gd name="connsiteY26" fmla="*/ 222931 h 1018949"/>
                <a:gd name="connsiteX27" fmla="*/ 26753 w 616069"/>
                <a:gd name="connsiteY27" fmla="*/ 152008 h 1018949"/>
                <a:gd name="connsiteX28" fmla="*/ 19154 w 616069"/>
                <a:gd name="connsiteY28" fmla="*/ 98815 h 1018949"/>
                <a:gd name="connsiteX0" fmla="*/ 7353 w 604268"/>
                <a:gd name="connsiteY0" fmla="*/ 98815 h 1018949"/>
                <a:gd name="connsiteX1" fmla="*/ 275847 w 604268"/>
                <a:gd name="connsiteY1" fmla="*/ 30 h 1018949"/>
                <a:gd name="connsiteX2" fmla="*/ 597533 w 604268"/>
                <a:gd name="connsiteY2" fmla="*/ 91217 h 1018949"/>
                <a:gd name="connsiteX3" fmla="*/ 569671 w 604268"/>
                <a:gd name="connsiteY3" fmla="*/ 169738 h 1018949"/>
                <a:gd name="connsiteX4" fmla="*/ 417693 w 604268"/>
                <a:gd name="connsiteY4" fmla="*/ 301453 h 1018949"/>
                <a:gd name="connsiteX5" fmla="*/ 430358 w 604268"/>
                <a:gd name="connsiteY5" fmla="*/ 534485 h 1018949"/>
                <a:gd name="connsiteX6" fmla="*/ 483550 w 604268"/>
                <a:gd name="connsiteY6" fmla="*/ 889100 h 1018949"/>
                <a:gd name="connsiteX7" fmla="*/ 529143 w 604268"/>
                <a:gd name="connsiteY7" fmla="*/ 980287 h 1018949"/>
                <a:gd name="connsiteX8" fmla="*/ 470885 w 604268"/>
                <a:gd name="connsiteY8" fmla="*/ 975221 h 1018949"/>
                <a:gd name="connsiteX9" fmla="*/ 399962 w 604268"/>
                <a:gd name="connsiteY9" fmla="*/ 800446 h 1018949"/>
                <a:gd name="connsiteX10" fmla="*/ 379698 w 604268"/>
                <a:gd name="connsiteY10" fmla="*/ 539551 h 1018949"/>
                <a:gd name="connsiteX11" fmla="*/ 379698 w 604268"/>
                <a:gd name="connsiteY11" fmla="*/ 314117 h 1018949"/>
                <a:gd name="connsiteX12" fmla="*/ 427825 w 604268"/>
                <a:gd name="connsiteY12" fmla="*/ 217865 h 1018949"/>
                <a:gd name="connsiteX13" fmla="*/ 559539 w 604268"/>
                <a:gd name="connsiteY13" fmla="*/ 111480 h 1018949"/>
                <a:gd name="connsiteX14" fmla="*/ 430358 w 604268"/>
                <a:gd name="connsiteY14" fmla="*/ 53222 h 1018949"/>
                <a:gd name="connsiteX15" fmla="*/ 197325 w 604268"/>
                <a:gd name="connsiteY15" fmla="*/ 53222 h 1018949"/>
                <a:gd name="connsiteX16" fmla="*/ 83342 w 604268"/>
                <a:gd name="connsiteY16" fmla="*/ 86151 h 1018949"/>
                <a:gd name="connsiteX17" fmla="*/ 60545 w 604268"/>
                <a:gd name="connsiteY17" fmla="*/ 136810 h 1018949"/>
                <a:gd name="connsiteX18" fmla="*/ 149199 w 604268"/>
                <a:gd name="connsiteY18" fmla="*/ 212799 h 1018949"/>
                <a:gd name="connsiteX19" fmla="*/ 230253 w 604268"/>
                <a:gd name="connsiteY19" fmla="*/ 278656 h 1018949"/>
                <a:gd name="connsiteX20" fmla="*/ 247984 w 604268"/>
                <a:gd name="connsiteY20" fmla="*/ 478760 h 1018949"/>
                <a:gd name="connsiteX21" fmla="*/ 217589 w 604268"/>
                <a:gd name="connsiteY21" fmla="*/ 757386 h 1018949"/>
                <a:gd name="connsiteX22" fmla="*/ 128935 w 604268"/>
                <a:gd name="connsiteY22" fmla="*/ 1018281 h 1018949"/>
                <a:gd name="connsiteX23" fmla="*/ 164396 w 604268"/>
                <a:gd name="connsiteY23" fmla="*/ 823243 h 1018949"/>
                <a:gd name="connsiteX24" fmla="*/ 197325 w 604268"/>
                <a:gd name="connsiteY24" fmla="*/ 542084 h 1018949"/>
                <a:gd name="connsiteX25" fmla="*/ 194792 w 604268"/>
                <a:gd name="connsiteY25" fmla="*/ 303985 h 1018949"/>
                <a:gd name="connsiteX26" fmla="*/ 85875 w 604268"/>
                <a:gd name="connsiteY26" fmla="*/ 222931 h 1018949"/>
                <a:gd name="connsiteX27" fmla="*/ 7353 w 604268"/>
                <a:gd name="connsiteY27" fmla="*/ 98815 h 1018949"/>
                <a:gd name="connsiteX0" fmla="*/ 7353 w 611842"/>
                <a:gd name="connsiteY0" fmla="*/ 98807 h 1018941"/>
                <a:gd name="connsiteX1" fmla="*/ 275847 w 611842"/>
                <a:gd name="connsiteY1" fmla="*/ 22 h 1018941"/>
                <a:gd name="connsiteX2" fmla="*/ 597533 w 611842"/>
                <a:gd name="connsiteY2" fmla="*/ 91209 h 1018941"/>
                <a:gd name="connsiteX3" fmla="*/ 541808 w 611842"/>
                <a:gd name="connsiteY3" fmla="*/ 217857 h 1018941"/>
                <a:gd name="connsiteX4" fmla="*/ 417693 w 611842"/>
                <a:gd name="connsiteY4" fmla="*/ 301445 h 1018941"/>
                <a:gd name="connsiteX5" fmla="*/ 430358 w 611842"/>
                <a:gd name="connsiteY5" fmla="*/ 534477 h 1018941"/>
                <a:gd name="connsiteX6" fmla="*/ 483550 w 611842"/>
                <a:gd name="connsiteY6" fmla="*/ 889092 h 1018941"/>
                <a:gd name="connsiteX7" fmla="*/ 529143 w 611842"/>
                <a:gd name="connsiteY7" fmla="*/ 980279 h 1018941"/>
                <a:gd name="connsiteX8" fmla="*/ 470885 w 611842"/>
                <a:gd name="connsiteY8" fmla="*/ 975213 h 1018941"/>
                <a:gd name="connsiteX9" fmla="*/ 399962 w 611842"/>
                <a:gd name="connsiteY9" fmla="*/ 800438 h 1018941"/>
                <a:gd name="connsiteX10" fmla="*/ 379698 w 611842"/>
                <a:gd name="connsiteY10" fmla="*/ 539543 h 1018941"/>
                <a:gd name="connsiteX11" fmla="*/ 379698 w 611842"/>
                <a:gd name="connsiteY11" fmla="*/ 314109 h 1018941"/>
                <a:gd name="connsiteX12" fmla="*/ 427825 w 611842"/>
                <a:gd name="connsiteY12" fmla="*/ 217857 h 1018941"/>
                <a:gd name="connsiteX13" fmla="*/ 559539 w 611842"/>
                <a:gd name="connsiteY13" fmla="*/ 111472 h 1018941"/>
                <a:gd name="connsiteX14" fmla="*/ 430358 w 611842"/>
                <a:gd name="connsiteY14" fmla="*/ 53214 h 1018941"/>
                <a:gd name="connsiteX15" fmla="*/ 197325 w 611842"/>
                <a:gd name="connsiteY15" fmla="*/ 53214 h 1018941"/>
                <a:gd name="connsiteX16" fmla="*/ 83342 w 611842"/>
                <a:gd name="connsiteY16" fmla="*/ 86143 h 1018941"/>
                <a:gd name="connsiteX17" fmla="*/ 60545 w 611842"/>
                <a:gd name="connsiteY17" fmla="*/ 136802 h 1018941"/>
                <a:gd name="connsiteX18" fmla="*/ 149199 w 611842"/>
                <a:gd name="connsiteY18" fmla="*/ 212791 h 1018941"/>
                <a:gd name="connsiteX19" fmla="*/ 230253 w 611842"/>
                <a:gd name="connsiteY19" fmla="*/ 278648 h 1018941"/>
                <a:gd name="connsiteX20" fmla="*/ 247984 w 611842"/>
                <a:gd name="connsiteY20" fmla="*/ 478752 h 1018941"/>
                <a:gd name="connsiteX21" fmla="*/ 217589 w 611842"/>
                <a:gd name="connsiteY21" fmla="*/ 757378 h 1018941"/>
                <a:gd name="connsiteX22" fmla="*/ 128935 w 611842"/>
                <a:gd name="connsiteY22" fmla="*/ 1018273 h 1018941"/>
                <a:gd name="connsiteX23" fmla="*/ 164396 w 611842"/>
                <a:gd name="connsiteY23" fmla="*/ 823235 h 1018941"/>
                <a:gd name="connsiteX24" fmla="*/ 197325 w 611842"/>
                <a:gd name="connsiteY24" fmla="*/ 542076 h 1018941"/>
                <a:gd name="connsiteX25" fmla="*/ 194792 w 611842"/>
                <a:gd name="connsiteY25" fmla="*/ 303977 h 1018941"/>
                <a:gd name="connsiteX26" fmla="*/ 85875 w 611842"/>
                <a:gd name="connsiteY26" fmla="*/ 222923 h 1018941"/>
                <a:gd name="connsiteX27" fmla="*/ 7353 w 611842"/>
                <a:gd name="connsiteY27" fmla="*/ 98807 h 1018941"/>
                <a:gd name="connsiteX0" fmla="*/ 7353 w 599715"/>
                <a:gd name="connsiteY0" fmla="*/ 98812 h 1018946"/>
                <a:gd name="connsiteX1" fmla="*/ 275847 w 599715"/>
                <a:gd name="connsiteY1" fmla="*/ 27 h 1018946"/>
                <a:gd name="connsiteX2" fmla="*/ 597533 w 599715"/>
                <a:gd name="connsiteY2" fmla="*/ 91214 h 1018946"/>
                <a:gd name="connsiteX3" fmla="*/ 417693 w 599715"/>
                <a:gd name="connsiteY3" fmla="*/ 301450 h 1018946"/>
                <a:gd name="connsiteX4" fmla="*/ 430358 w 599715"/>
                <a:gd name="connsiteY4" fmla="*/ 534482 h 1018946"/>
                <a:gd name="connsiteX5" fmla="*/ 483550 w 599715"/>
                <a:gd name="connsiteY5" fmla="*/ 889097 h 1018946"/>
                <a:gd name="connsiteX6" fmla="*/ 529143 w 599715"/>
                <a:gd name="connsiteY6" fmla="*/ 980284 h 1018946"/>
                <a:gd name="connsiteX7" fmla="*/ 470885 w 599715"/>
                <a:gd name="connsiteY7" fmla="*/ 975218 h 1018946"/>
                <a:gd name="connsiteX8" fmla="*/ 399962 w 599715"/>
                <a:gd name="connsiteY8" fmla="*/ 800443 h 1018946"/>
                <a:gd name="connsiteX9" fmla="*/ 379698 w 599715"/>
                <a:gd name="connsiteY9" fmla="*/ 539548 h 1018946"/>
                <a:gd name="connsiteX10" fmla="*/ 379698 w 599715"/>
                <a:gd name="connsiteY10" fmla="*/ 314114 h 1018946"/>
                <a:gd name="connsiteX11" fmla="*/ 427825 w 599715"/>
                <a:gd name="connsiteY11" fmla="*/ 217862 h 1018946"/>
                <a:gd name="connsiteX12" fmla="*/ 559539 w 599715"/>
                <a:gd name="connsiteY12" fmla="*/ 111477 h 1018946"/>
                <a:gd name="connsiteX13" fmla="*/ 430358 w 599715"/>
                <a:gd name="connsiteY13" fmla="*/ 53219 h 1018946"/>
                <a:gd name="connsiteX14" fmla="*/ 197325 w 599715"/>
                <a:gd name="connsiteY14" fmla="*/ 53219 h 1018946"/>
                <a:gd name="connsiteX15" fmla="*/ 83342 w 599715"/>
                <a:gd name="connsiteY15" fmla="*/ 86148 h 1018946"/>
                <a:gd name="connsiteX16" fmla="*/ 60545 w 599715"/>
                <a:gd name="connsiteY16" fmla="*/ 136807 h 1018946"/>
                <a:gd name="connsiteX17" fmla="*/ 149199 w 599715"/>
                <a:gd name="connsiteY17" fmla="*/ 212796 h 1018946"/>
                <a:gd name="connsiteX18" fmla="*/ 230253 w 599715"/>
                <a:gd name="connsiteY18" fmla="*/ 278653 h 1018946"/>
                <a:gd name="connsiteX19" fmla="*/ 247984 w 599715"/>
                <a:gd name="connsiteY19" fmla="*/ 478757 h 1018946"/>
                <a:gd name="connsiteX20" fmla="*/ 217589 w 599715"/>
                <a:gd name="connsiteY20" fmla="*/ 757383 h 1018946"/>
                <a:gd name="connsiteX21" fmla="*/ 128935 w 599715"/>
                <a:gd name="connsiteY21" fmla="*/ 1018278 h 1018946"/>
                <a:gd name="connsiteX22" fmla="*/ 164396 w 599715"/>
                <a:gd name="connsiteY22" fmla="*/ 823240 h 1018946"/>
                <a:gd name="connsiteX23" fmla="*/ 197325 w 599715"/>
                <a:gd name="connsiteY23" fmla="*/ 542081 h 1018946"/>
                <a:gd name="connsiteX24" fmla="*/ 194792 w 599715"/>
                <a:gd name="connsiteY24" fmla="*/ 303982 h 1018946"/>
                <a:gd name="connsiteX25" fmla="*/ 85875 w 599715"/>
                <a:gd name="connsiteY25" fmla="*/ 222928 h 1018946"/>
                <a:gd name="connsiteX26" fmla="*/ 7353 w 599715"/>
                <a:gd name="connsiteY26" fmla="*/ 98812 h 1018946"/>
                <a:gd name="connsiteX0" fmla="*/ 8226 w 600185"/>
                <a:gd name="connsiteY0" fmla="*/ 98812 h 1018946"/>
                <a:gd name="connsiteX1" fmla="*/ 291918 w 600185"/>
                <a:gd name="connsiteY1" fmla="*/ 27 h 1018946"/>
                <a:gd name="connsiteX2" fmla="*/ 598406 w 600185"/>
                <a:gd name="connsiteY2" fmla="*/ 91214 h 1018946"/>
                <a:gd name="connsiteX3" fmla="*/ 418566 w 600185"/>
                <a:gd name="connsiteY3" fmla="*/ 301450 h 1018946"/>
                <a:gd name="connsiteX4" fmla="*/ 431231 w 600185"/>
                <a:gd name="connsiteY4" fmla="*/ 534482 h 1018946"/>
                <a:gd name="connsiteX5" fmla="*/ 484423 w 600185"/>
                <a:gd name="connsiteY5" fmla="*/ 889097 h 1018946"/>
                <a:gd name="connsiteX6" fmla="*/ 530016 w 600185"/>
                <a:gd name="connsiteY6" fmla="*/ 980284 h 1018946"/>
                <a:gd name="connsiteX7" fmla="*/ 471758 w 600185"/>
                <a:gd name="connsiteY7" fmla="*/ 975218 h 1018946"/>
                <a:gd name="connsiteX8" fmla="*/ 400835 w 600185"/>
                <a:gd name="connsiteY8" fmla="*/ 800443 h 1018946"/>
                <a:gd name="connsiteX9" fmla="*/ 380571 w 600185"/>
                <a:gd name="connsiteY9" fmla="*/ 539548 h 1018946"/>
                <a:gd name="connsiteX10" fmla="*/ 380571 w 600185"/>
                <a:gd name="connsiteY10" fmla="*/ 314114 h 1018946"/>
                <a:gd name="connsiteX11" fmla="*/ 428698 w 600185"/>
                <a:gd name="connsiteY11" fmla="*/ 217862 h 1018946"/>
                <a:gd name="connsiteX12" fmla="*/ 560412 w 600185"/>
                <a:gd name="connsiteY12" fmla="*/ 111477 h 1018946"/>
                <a:gd name="connsiteX13" fmla="*/ 431231 w 600185"/>
                <a:gd name="connsiteY13" fmla="*/ 53219 h 1018946"/>
                <a:gd name="connsiteX14" fmla="*/ 198198 w 600185"/>
                <a:gd name="connsiteY14" fmla="*/ 53219 h 1018946"/>
                <a:gd name="connsiteX15" fmla="*/ 84215 w 600185"/>
                <a:gd name="connsiteY15" fmla="*/ 86148 h 1018946"/>
                <a:gd name="connsiteX16" fmla="*/ 61418 w 600185"/>
                <a:gd name="connsiteY16" fmla="*/ 136807 h 1018946"/>
                <a:gd name="connsiteX17" fmla="*/ 150072 w 600185"/>
                <a:gd name="connsiteY17" fmla="*/ 212796 h 1018946"/>
                <a:gd name="connsiteX18" fmla="*/ 231126 w 600185"/>
                <a:gd name="connsiteY18" fmla="*/ 278653 h 1018946"/>
                <a:gd name="connsiteX19" fmla="*/ 248857 w 600185"/>
                <a:gd name="connsiteY19" fmla="*/ 478757 h 1018946"/>
                <a:gd name="connsiteX20" fmla="*/ 218462 w 600185"/>
                <a:gd name="connsiteY20" fmla="*/ 757383 h 1018946"/>
                <a:gd name="connsiteX21" fmla="*/ 129808 w 600185"/>
                <a:gd name="connsiteY21" fmla="*/ 1018278 h 1018946"/>
                <a:gd name="connsiteX22" fmla="*/ 165269 w 600185"/>
                <a:gd name="connsiteY22" fmla="*/ 823240 h 1018946"/>
                <a:gd name="connsiteX23" fmla="*/ 198198 w 600185"/>
                <a:gd name="connsiteY23" fmla="*/ 542081 h 1018946"/>
                <a:gd name="connsiteX24" fmla="*/ 195665 w 600185"/>
                <a:gd name="connsiteY24" fmla="*/ 303982 h 1018946"/>
                <a:gd name="connsiteX25" fmla="*/ 86748 w 600185"/>
                <a:gd name="connsiteY25" fmla="*/ 222928 h 1018946"/>
                <a:gd name="connsiteX26" fmla="*/ 8226 w 600185"/>
                <a:gd name="connsiteY26" fmla="*/ 98812 h 1018946"/>
                <a:gd name="connsiteX0" fmla="*/ 8226 w 599188"/>
                <a:gd name="connsiteY0" fmla="*/ 98816 h 1018950"/>
                <a:gd name="connsiteX1" fmla="*/ 291918 w 599188"/>
                <a:gd name="connsiteY1" fmla="*/ 31 h 1018950"/>
                <a:gd name="connsiteX2" fmla="*/ 598406 w 599188"/>
                <a:gd name="connsiteY2" fmla="*/ 91218 h 1018950"/>
                <a:gd name="connsiteX3" fmla="*/ 418566 w 599188"/>
                <a:gd name="connsiteY3" fmla="*/ 301454 h 1018950"/>
                <a:gd name="connsiteX4" fmla="*/ 431231 w 599188"/>
                <a:gd name="connsiteY4" fmla="*/ 534486 h 1018950"/>
                <a:gd name="connsiteX5" fmla="*/ 484423 w 599188"/>
                <a:gd name="connsiteY5" fmla="*/ 889101 h 1018950"/>
                <a:gd name="connsiteX6" fmla="*/ 530016 w 599188"/>
                <a:gd name="connsiteY6" fmla="*/ 980288 h 1018950"/>
                <a:gd name="connsiteX7" fmla="*/ 471758 w 599188"/>
                <a:gd name="connsiteY7" fmla="*/ 975222 h 1018950"/>
                <a:gd name="connsiteX8" fmla="*/ 400835 w 599188"/>
                <a:gd name="connsiteY8" fmla="*/ 800447 h 1018950"/>
                <a:gd name="connsiteX9" fmla="*/ 380571 w 599188"/>
                <a:gd name="connsiteY9" fmla="*/ 539552 h 1018950"/>
                <a:gd name="connsiteX10" fmla="*/ 380571 w 599188"/>
                <a:gd name="connsiteY10" fmla="*/ 314118 h 1018950"/>
                <a:gd name="connsiteX11" fmla="*/ 428698 w 599188"/>
                <a:gd name="connsiteY11" fmla="*/ 217866 h 1018950"/>
                <a:gd name="connsiteX12" fmla="*/ 560412 w 599188"/>
                <a:gd name="connsiteY12" fmla="*/ 111481 h 1018950"/>
                <a:gd name="connsiteX13" fmla="*/ 431231 w 599188"/>
                <a:gd name="connsiteY13" fmla="*/ 53223 h 1018950"/>
                <a:gd name="connsiteX14" fmla="*/ 198198 w 599188"/>
                <a:gd name="connsiteY14" fmla="*/ 53223 h 1018950"/>
                <a:gd name="connsiteX15" fmla="*/ 84215 w 599188"/>
                <a:gd name="connsiteY15" fmla="*/ 86152 h 1018950"/>
                <a:gd name="connsiteX16" fmla="*/ 61418 w 599188"/>
                <a:gd name="connsiteY16" fmla="*/ 136811 h 1018950"/>
                <a:gd name="connsiteX17" fmla="*/ 150072 w 599188"/>
                <a:gd name="connsiteY17" fmla="*/ 212800 h 1018950"/>
                <a:gd name="connsiteX18" fmla="*/ 231126 w 599188"/>
                <a:gd name="connsiteY18" fmla="*/ 278657 h 1018950"/>
                <a:gd name="connsiteX19" fmla="*/ 248857 w 599188"/>
                <a:gd name="connsiteY19" fmla="*/ 478761 h 1018950"/>
                <a:gd name="connsiteX20" fmla="*/ 218462 w 599188"/>
                <a:gd name="connsiteY20" fmla="*/ 757387 h 1018950"/>
                <a:gd name="connsiteX21" fmla="*/ 129808 w 599188"/>
                <a:gd name="connsiteY21" fmla="*/ 1018282 h 1018950"/>
                <a:gd name="connsiteX22" fmla="*/ 165269 w 599188"/>
                <a:gd name="connsiteY22" fmla="*/ 823244 h 1018950"/>
                <a:gd name="connsiteX23" fmla="*/ 198198 w 599188"/>
                <a:gd name="connsiteY23" fmla="*/ 542085 h 1018950"/>
                <a:gd name="connsiteX24" fmla="*/ 195665 w 599188"/>
                <a:gd name="connsiteY24" fmla="*/ 303986 h 1018950"/>
                <a:gd name="connsiteX25" fmla="*/ 86748 w 599188"/>
                <a:gd name="connsiteY25" fmla="*/ 222932 h 1018950"/>
                <a:gd name="connsiteX26" fmla="*/ 8226 w 599188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423520 w 591477"/>
                <a:gd name="connsiteY13" fmla="*/ 53223 h 1018950"/>
                <a:gd name="connsiteX14" fmla="*/ 190487 w 591477"/>
                <a:gd name="connsiteY14" fmla="*/ 53223 h 1018950"/>
                <a:gd name="connsiteX15" fmla="*/ 76504 w 591477"/>
                <a:gd name="connsiteY15" fmla="*/ 86152 h 1018950"/>
                <a:gd name="connsiteX16" fmla="*/ 53707 w 591477"/>
                <a:gd name="connsiteY16" fmla="*/ 136811 h 1018950"/>
                <a:gd name="connsiteX17" fmla="*/ 142361 w 591477"/>
                <a:gd name="connsiteY17" fmla="*/ 212800 h 1018950"/>
                <a:gd name="connsiteX18" fmla="*/ 223415 w 591477"/>
                <a:gd name="connsiteY18" fmla="*/ 278657 h 1018950"/>
                <a:gd name="connsiteX19" fmla="*/ 241146 w 591477"/>
                <a:gd name="connsiteY19" fmla="*/ 478761 h 1018950"/>
                <a:gd name="connsiteX20" fmla="*/ 210751 w 591477"/>
                <a:gd name="connsiteY20" fmla="*/ 757387 h 1018950"/>
                <a:gd name="connsiteX21" fmla="*/ 122097 w 591477"/>
                <a:gd name="connsiteY21" fmla="*/ 1018282 h 1018950"/>
                <a:gd name="connsiteX22" fmla="*/ 157558 w 591477"/>
                <a:gd name="connsiteY22" fmla="*/ 823244 h 1018950"/>
                <a:gd name="connsiteX23" fmla="*/ 190487 w 591477"/>
                <a:gd name="connsiteY23" fmla="*/ 542085 h 1018950"/>
                <a:gd name="connsiteX24" fmla="*/ 187954 w 591477"/>
                <a:gd name="connsiteY24" fmla="*/ 303986 h 1018950"/>
                <a:gd name="connsiteX25" fmla="*/ 79037 w 591477"/>
                <a:gd name="connsiteY25" fmla="*/ 222932 h 1018950"/>
                <a:gd name="connsiteX26" fmla="*/ 515 w 591477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423520 w 591477"/>
                <a:gd name="connsiteY13" fmla="*/ 53223 h 1018950"/>
                <a:gd name="connsiteX14" fmla="*/ 284207 w 591477"/>
                <a:gd name="connsiteY14" fmla="*/ 48157 h 1018950"/>
                <a:gd name="connsiteX15" fmla="*/ 76504 w 591477"/>
                <a:gd name="connsiteY15" fmla="*/ 86152 h 1018950"/>
                <a:gd name="connsiteX16" fmla="*/ 53707 w 591477"/>
                <a:gd name="connsiteY16" fmla="*/ 136811 h 1018950"/>
                <a:gd name="connsiteX17" fmla="*/ 142361 w 591477"/>
                <a:gd name="connsiteY17" fmla="*/ 212800 h 1018950"/>
                <a:gd name="connsiteX18" fmla="*/ 223415 w 591477"/>
                <a:gd name="connsiteY18" fmla="*/ 278657 h 1018950"/>
                <a:gd name="connsiteX19" fmla="*/ 241146 w 591477"/>
                <a:gd name="connsiteY19" fmla="*/ 478761 h 1018950"/>
                <a:gd name="connsiteX20" fmla="*/ 210751 w 591477"/>
                <a:gd name="connsiteY20" fmla="*/ 757387 h 1018950"/>
                <a:gd name="connsiteX21" fmla="*/ 122097 w 591477"/>
                <a:gd name="connsiteY21" fmla="*/ 1018282 h 1018950"/>
                <a:gd name="connsiteX22" fmla="*/ 157558 w 591477"/>
                <a:gd name="connsiteY22" fmla="*/ 823244 h 1018950"/>
                <a:gd name="connsiteX23" fmla="*/ 190487 w 591477"/>
                <a:gd name="connsiteY23" fmla="*/ 542085 h 1018950"/>
                <a:gd name="connsiteX24" fmla="*/ 187954 w 591477"/>
                <a:gd name="connsiteY24" fmla="*/ 303986 h 1018950"/>
                <a:gd name="connsiteX25" fmla="*/ 79037 w 591477"/>
                <a:gd name="connsiteY25" fmla="*/ 222932 h 1018950"/>
                <a:gd name="connsiteX26" fmla="*/ 515 w 591477"/>
                <a:gd name="connsiteY26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76504 w 591477"/>
                <a:gd name="connsiteY14" fmla="*/ 86152 h 1018950"/>
                <a:gd name="connsiteX15" fmla="*/ 53707 w 591477"/>
                <a:gd name="connsiteY15" fmla="*/ 136811 h 1018950"/>
                <a:gd name="connsiteX16" fmla="*/ 142361 w 591477"/>
                <a:gd name="connsiteY16" fmla="*/ 212800 h 1018950"/>
                <a:gd name="connsiteX17" fmla="*/ 223415 w 591477"/>
                <a:gd name="connsiteY17" fmla="*/ 278657 h 1018950"/>
                <a:gd name="connsiteX18" fmla="*/ 241146 w 591477"/>
                <a:gd name="connsiteY18" fmla="*/ 478761 h 1018950"/>
                <a:gd name="connsiteX19" fmla="*/ 210751 w 591477"/>
                <a:gd name="connsiteY19" fmla="*/ 757387 h 1018950"/>
                <a:gd name="connsiteX20" fmla="*/ 122097 w 591477"/>
                <a:gd name="connsiteY20" fmla="*/ 1018282 h 1018950"/>
                <a:gd name="connsiteX21" fmla="*/ 157558 w 591477"/>
                <a:gd name="connsiteY21" fmla="*/ 823244 h 1018950"/>
                <a:gd name="connsiteX22" fmla="*/ 190487 w 591477"/>
                <a:gd name="connsiteY22" fmla="*/ 542085 h 1018950"/>
                <a:gd name="connsiteX23" fmla="*/ 187954 w 591477"/>
                <a:gd name="connsiteY23" fmla="*/ 303986 h 1018950"/>
                <a:gd name="connsiteX24" fmla="*/ 79037 w 591477"/>
                <a:gd name="connsiteY24" fmla="*/ 222932 h 1018950"/>
                <a:gd name="connsiteX25" fmla="*/ 515 w 591477"/>
                <a:gd name="connsiteY25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76504 w 591477"/>
                <a:gd name="connsiteY14" fmla="*/ 86152 h 1018950"/>
                <a:gd name="connsiteX15" fmla="*/ 53707 w 591477"/>
                <a:gd name="connsiteY15" fmla="*/ 136811 h 1018950"/>
                <a:gd name="connsiteX16" fmla="*/ 142361 w 591477"/>
                <a:gd name="connsiteY16" fmla="*/ 212800 h 1018950"/>
                <a:gd name="connsiteX17" fmla="*/ 223415 w 591477"/>
                <a:gd name="connsiteY17" fmla="*/ 278657 h 1018950"/>
                <a:gd name="connsiteX18" fmla="*/ 241146 w 591477"/>
                <a:gd name="connsiteY18" fmla="*/ 478761 h 1018950"/>
                <a:gd name="connsiteX19" fmla="*/ 210751 w 591477"/>
                <a:gd name="connsiteY19" fmla="*/ 757387 h 1018950"/>
                <a:gd name="connsiteX20" fmla="*/ 122097 w 591477"/>
                <a:gd name="connsiteY20" fmla="*/ 1018282 h 1018950"/>
                <a:gd name="connsiteX21" fmla="*/ 157558 w 591477"/>
                <a:gd name="connsiteY21" fmla="*/ 823244 h 1018950"/>
                <a:gd name="connsiteX22" fmla="*/ 190487 w 591477"/>
                <a:gd name="connsiteY22" fmla="*/ 542085 h 1018950"/>
                <a:gd name="connsiteX23" fmla="*/ 187954 w 591477"/>
                <a:gd name="connsiteY23" fmla="*/ 303986 h 1018950"/>
                <a:gd name="connsiteX24" fmla="*/ 79037 w 591477"/>
                <a:gd name="connsiteY24" fmla="*/ 222932 h 1018950"/>
                <a:gd name="connsiteX25" fmla="*/ 515 w 591477"/>
                <a:gd name="connsiteY25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36811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1477"/>
                <a:gd name="connsiteY0" fmla="*/ 98816 h 1018950"/>
                <a:gd name="connsiteX1" fmla="*/ 284207 w 591477"/>
                <a:gd name="connsiteY1" fmla="*/ 31 h 1018950"/>
                <a:gd name="connsiteX2" fmla="*/ 590695 w 591477"/>
                <a:gd name="connsiteY2" fmla="*/ 91218 h 1018950"/>
                <a:gd name="connsiteX3" fmla="*/ 410855 w 591477"/>
                <a:gd name="connsiteY3" fmla="*/ 301454 h 1018950"/>
                <a:gd name="connsiteX4" fmla="*/ 423520 w 591477"/>
                <a:gd name="connsiteY4" fmla="*/ 534486 h 1018950"/>
                <a:gd name="connsiteX5" fmla="*/ 476712 w 591477"/>
                <a:gd name="connsiteY5" fmla="*/ 889101 h 1018950"/>
                <a:gd name="connsiteX6" fmla="*/ 522305 w 591477"/>
                <a:gd name="connsiteY6" fmla="*/ 980288 h 1018950"/>
                <a:gd name="connsiteX7" fmla="*/ 464047 w 591477"/>
                <a:gd name="connsiteY7" fmla="*/ 975222 h 1018950"/>
                <a:gd name="connsiteX8" fmla="*/ 393124 w 591477"/>
                <a:gd name="connsiteY8" fmla="*/ 800447 h 1018950"/>
                <a:gd name="connsiteX9" fmla="*/ 372860 w 591477"/>
                <a:gd name="connsiteY9" fmla="*/ 539552 h 1018950"/>
                <a:gd name="connsiteX10" fmla="*/ 372860 w 591477"/>
                <a:gd name="connsiteY10" fmla="*/ 314118 h 1018950"/>
                <a:gd name="connsiteX11" fmla="*/ 420987 w 591477"/>
                <a:gd name="connsiteY11" fmla="*/ 217866 h 1018950"/>
                <a:gd name="connsiteX12" fmla="*/ 552701 w 591477"/>
                <a:gd name="connsiteY12" fmla="*/ 111481 h 1018950"/>
                <a:gd name="connsiteX13" fmla="*/ 284207 w 591477"/>
                <a:gd name="connsiteY13" fmla="*/ 48157 h 1018950"/>
                <a:gd name="connsiteX14" fmla="*/ 53707 w 591477"/>
                <a:gd name="connsiteY14" fmla="*/ 114014 h 1018950"/>
                <a:gd name="connsiteX15" fmla="*/ 142361 w 591477"/>
                <a:gd name="connsiteY15" fmla="*/ 212800 h 1018950"/>
                <a:gd name="connsiteX16" fmla="*/ 223415 w 591477"/>
                <a:gd name="connsiteY16" fmla="*/ 278657 h 1018950"/>
                <a:gd name="connsiteX17" fmla="*/ 241146 w 591477"/>
                <a:gd name="connsiteY17" fmla="*/ 478761 h 1018950"/>
                <a:gd name="connsiteX18" fmla="*/ 210751 w 591477"/>
                <a:gd name="connsiteY18" fmla="*/ 757387 h 1018950"/>
                <a:gd name="connsiteX19" fmla="*/ 122097 w 591477"/>
                <a:gd name="connsiteY19" fmla="*/ 1018282 h 1018950"/>
                <a:gd name="connsiteX20" fmla="*/ 157558 w 591477"/>
                <a:gd name="connsiteY20" fmla="*/ 823244 h 1018950"/>
                <a:gd name="connsiteX21" fmla="*/ 190487 w 591477"/>
                <a:gd name="connsiteY21" fmla="*/ 542085 h 1018950"/>
                <a:gd name="connsiteX22" fmla="*/ 187954 w 591477"/>
                <a:gd name="connsiteY22" fmla="*/ 303986 h 1018950"/>
                <a:gd name="connsiteX23" fmla="*/ 79037 w 591477"/>
                <a:gd name="connsiteY23" fmla="*/ 222932 h 1018950"/>
                <a:gd name="connsiteX24" fmla="*/ 515 w 591477"/>
                <a:gd name="connsiteY24" fmla="*/ 98816 h 1018950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420987 w 593064"/>
                <a:gd name="connsiteY11" fmla="*/ 217863 h 1018947"/>
                <a:gd name="connsiteX12" fmla="*/ 552701 w 593064"/>
                <a:gd name="connsiteY12" fmla="*/ 111478 h 1018947"/>
                <a:gd name="connsiteX13" fmla="*/ 284207 w 593064"/>
                <a:gd name="connsiteY13" fmla="*/ 48154 h 1018947"/>
                <a:gd name="connsiteX14" fmla="*/ 53707 w 593064"/>
                <a:gd name="connsiteY14" fmla="*/ 114011 h 1018947"/>
                <a:gd name="connsiteX15" fmla="*/ 142361 w 593064"/>
                <a:gd name="connsiteY15" fmla="*/ 212797 h 1018947"/>
                <a:gd name="connsiteX16" fmla="*/ 223415 w 593064"/>
                <a:gd name="connsiteY16" fmla="*/ 278654 h 1018947"/>
                <a:gd name="connsiteX17" fmla="*/ 241146 w 593064"/>
                <a:gd name="connsiteY17" fmla="*/ 478758 h 1018947"/>
                <a:gd name="connsiteX18" fmla="*/ 210751 w 593064"/>
                <a:gd name="connsiteY18" fmla="*/ 757384 h 1018947"/>
                <a:gd name="connsiteX19" fmla="*/ 122097 w 593064"/>
                <a:gd name="connsiteY19" fmla="*/ 1018279 h 1018947"/>
                <a:gd name="connsiteX20" fmla="*/ 157558 w 593064"/>
                <a:gd name="connsiteY20" fmla="*/ 823241 h 1018947"/>
                <a:gd name="connsiteX21" fmla="*/ 190487 w 593064"/>
                <a:gd name="connsiteY21" fmla="*/ 542082 h 1018947"/>
                <a:gd name="connsiteX22" fmla="*/ 187954 w 593064"/>
                <a:gd name="connsiteY22" fmla="*/ 303983 h 1018947"/>
                <a:gd name="connsiteX23" fmla="*/ 79037 w 593064"/>
                <a:gd name="connsiteY23" fmla="*/ 222929 h 1018947"/>
                <a:gd name="connsiteX24" fmla="*/ 515 w 593064"/>
                <a:gd name="connsiteY24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52701 w 593064"/>
                <a:gd name="connsiteY11" fmla="*/ 111478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53707 w 593064"/>
                <a:gd name="connsiteY13" fmla="*/ 114011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66372 w 593064"/>
                <a:gd name="connsiteY13" fmla="*/ 116544 h 1018947"/>
                <a:gd name="connsiteX14" fmla="*/ 142361 w 593064"/>
                <a:gd name="connsiteY14" fmla="*/ 212797 h 1018947"/>
                <a:gd name="connsiteX15" fmla="*/ 223415 w 593064"/>
                <a:gd name="connsiteY15" fmla="*/ 278654 h 1018947"/>
                <a:gd name="connsiteX16" fmla="*/ 241146 w 593064"/>
                <a:gd name="connsiteY16" fmla="*/ 478758 h 1018947"/>
                <a:gd name="connsiteX17" fmla="*/ 210751 w 593064"/>
                <a:gd name="connsiteY17" fmla="*/ 757384 h 1018947"/>
                <a:gd name="connsiteX18" fmla="*/ 122097 w 593064"/>
                <a:gd name="connsiteY18" fmla="*/ 1018279 h 1018947"/>
                <a:gd name="connsiteX19" fmla="*/ 157558 w 593064"/>
                <a:gd name="connsiteY19" fmla="*/ 823241 h 1018947"/>
                <a:gd name="connsiteX20" fmla="*/ 190487 w 593064"/>
                <a:gd name="connsiteY20" fmla="*/ 542082 h 1018947"/>
                <a:gd name="connsiteX21" fmla="*/ 187954 w 593064"/>
                <a:gd name="connsiteY21" fmla="*/ 303983 h 1018947"/>
                <a:gd name="connsiteX22" fmla="*/ 79037 w 593064"/>
                <a:gd name="connsiteY22" fmla="*/ 222929 h 1018947"/>
                <a:gd name="connsiteX23" fmla="*/ 515 w 593064"/>
                <a:gd name="connsiteY23" fmla="*/ 98813 h 1018947"/>
                <a:gd name="connsiteX0" fmla="*/ 515 w 593064"/>
                <a:gd name="connsiteY0" fmla="*/ 98813 h 1018947"/>
                <a:gd name="connsiteX1" fmla="*/ 284207 w 593064"/>
                <a:gd name="connsiteY1" fmla="*/ 28 h 1018947"/>
                <a:gd name="connsiteX2" fmla="*/ 590695 w 593064"/>
                <a:gd name="connsiteY2" fmla="*/ 91215 h 1018947"/>
                <a:gd name="connsiteX3" fmla="*/ 426053 w 593064"/>
                <a:gd name="connsiteY3" fmla="*/ 301451 h 1018947"/>
                <a:gd name="connsiteX4" fmla="*/ 423520 w 593064"/>
                <a:gd name="connsiteY4" fmla="*/ 534483 h 1018947"/>
                <a:gd name="connsiteX5" fmla="*/ 476712 w 593064"/>
                <a:gd name="connsiteY5" fmla="*/ 889098 h 1018947"/>
                <a:gd name="connsiteX6" fmla="*/ 522305 w 593064"/>
                <a:gd name="connsiteY6" fmla="*/ 980285 h 1018947"/>
                <a:gd name="connsiteX7" fmla="*/ 464047 w 593064"/>
                <a:gd name="connsiteY7" fmla="*/ 975219 h 1018947"/>
                <a:gd name="connsiteX8" fmla="*/ 393124 w 593064"/>
                <a:gd name="connsiteY8" fmla="*/ 800444 h 1018947"/>
                <a:gd name="connsiteX9" fmla="*/ 372860 w 593064"/>
                <a:gd name="connsiteY9" fmla="*/ 539549 h 1018947"/>
                <a:gd name="connsiteX10" fmla="*/ 372860 w 593064"/>
                <a:gd name="connsiteY10" fmla="*/ 314115 h 1018947"/>
                <a:gd name="connsiteX11" fmla="*/ 534970 w 593064"/>
                <a:gd name="connsiteY11" fmla="*/ 108945 h 1018947"/>
                <a:gd name="connsiteX12" fmla="*/ 284207 w 593064"/>
                <a:gd name="connsiteY12" fmla="*/ 48154 h 1018947"/>
                <a:gd name="connsiteX13" fmla="*/ 66372 w 593064"/>
                <a:gd name="connsiteY13" fmla="*/ 116544 h 1018947"/>
                <a:gd name="connsiteX14" fmla="*/ 223415 w 593064"/>
                <a:gd name="connsiteY14" fmla="*/ 278654 h 1018947"/>
                <a:gd name="connsiteX15" fmla="*/ 241146 w 593064"/>
                <a:gd name="connsiteY15" fmla="*/ 478758 h 1018947"/>
                <a:gd name="connsiteX16" fmla="*/ 210751 w 593064"/>
                <a:gd name="connsiteY16" fmla="*/ 757384 h 1018947"/>
                <a:gd name="connsiteX17" fmla="*/ 122097 w 593064"/>
                <a:gd name="connsiteY17" fmla="*/ 1018279 h 1018947"/>
                <a:gd name="connsiteX18" fmla="*/ 157558 w 593064"/>
                <a:gd name="connsiteY18" fmla="*/ 823241 h 1018947"/>
                <a:gd name="connsiteX19" fmla="*/ 190487 w 593064"/>
                <a:gd name="connsiteY19" fmla="*/ 542082 h 1018947"/>
                <a:gd name="connsiteX20" fmla="*/ 187954 w 593064"/>
                <a:gd name="connsiteY20" fmla="*/ 303983 h 1018947"/>
                <a:gd name="connsiteX21" fmla="*/ 79037 w 593064"/>
                <a:gd name="connsiteY21" fmla="*/ 222929 h 1018947"/>
                <a:gd name="connsiteX22" fmla="*/ 515 w 593064"/>
                <a:gd name="connsiteY22" fmla="*/ 98813 h 1018947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76712 w 593064"/>
                <a:gd name="connsiteY5" fmla="*/ 889098 h 1018280"/>
                <a:gd name="connsiteX6" fmla="*/ 522305 w 593064"/>
                <a:gd name="connsiteY6" fmla="*/ 980285 h 1018280"/>
                <a:gd name="connsiteX7" fmla="*/ 464047 w 593064"/>
                <a:gd name="connsiteY7" fmla="*/ 975219 h 1018280"/>
                <a:gd name="connsiteX8" fmla="*/ 393124 w 593064"/>
                <a:gd name="connsiteY8" fmla="*/ 800444 h 1018280"/>
                <a:gd name="connsiteX9" fmla="*/ 372860 w 593064"/>
                <a:gd name="connsiteY9" fmla="*/ 539549 h 1018280"/>
                <a:gd name="connsiteX10" fmla="*/ 372860 w 593064"/>
                <a:gd name="connsiteY10" fmla="*/ 314115 h 1018280"/>
                <a:gd name="connsiteX11" fmla="*/ 534970 w 593064"/>
                <a:gd name="connsiteY11" fmla="*/ 108945 h 1018280"/>
                <a:gd name="connsiteX12" fmla="*/ 284207 w 593064"/>
                <a:gd name="connsiteY12" fmla="*/ 48154 h 1018280"/>
                <a:gd name="connsiteX13" fmla="*/ 66372 w 593064"/>
                <a:gd name="connsiteY13" fmla="*/ 116544 h 1018280"/>
                <a:gd name="connsiteX14" fmla="*/ 223415 w 593064"/>
                <a:gd name="connsiteY14" fmla="*/ 278654 h 1018280"/>
                <a:gd name="connsiteX15" fmla="*/ 241146 w 593064"/>
                <a:gd name="connsiteY15" fmla="*/ 478758 h 1018280"/>
                <a:gd name="connsiteX16" fmla="*/ 210751 w 593064"/>
                <a:gd name="connsiteY16" fmla="*/ 820708 h 1018280"/>
                <a:gd name="connsiteX17" fmla="*/ 122097 w 593064"/>
                <a:gd name="connsiteY17" fmla="*/ 1018279 h 1018280"/>
                <a:gd name="connsiteX18" fmla="*/ 157558 w 593064"/>
                <a:gd name="connsiteY18" fmla="*/ 823241 h 1018280"/>
                <a:gd name="connsiteX19" fmla="*/ 190487 w 593064"/>
                <a:gd name="connsiteY19" fmla="*/ 542082 h 1018280"/>
                <a:gd name="connsiteX20" fmla="*/ 187954 w 593064"/>
                <a:gd name="connsiteY20" fmla="*/ 303983 h 1018280"/>
                <a:gd name="connsiteX21" fmla="*/ 79037 w 593064"/>
                <a:gd name="connsiteY21" fmla="*/ 222929 h 1018280"/>
                <a:gd name="connsiteX22" fmla="*/ 515 w 593064"/>
                <a:gd name="connsiteY22" fmla="*/ 98813 h 1018280"/>
                <a:gd name="connsiteX0" fmla="*/ 515 w 593064"/>
                <a:gd name="connsiteY0" fmla="*/ 98813 h 1018898"/>
                <a:gd name="connsiteX1" fmla="*/ 284207 w 593064"/>
                <a:gd name="connsiteY1" fmla="*/ 28 h 1018898"/>
                <a:gd name="connsiteX2" fmla="*/ 590695 w 593064"/>
                <a:gd name="connsiteY2" fmla="*/ 91215 h 1018898"/>
                <a:gd name="connsiteX3" fmla="*/ 426053 w 593064"/>
                <a:gd name="connsiteY3" fmla="*/ 301451 h 1018898"/>
                <a:gd name="connsiteX4" fmla="*/ 423520 w 593064"/>
                <a:gd name="connsiteY4" fmla="*/ 534483 h 1018898"/>
                <a:gd name="connsiteX5" fmla="*/ 522305 w 593064"/>
                <a:gd name="connsiteY5" fmla="*/ 980285 h 1018898"/>
                <a:gd name="connsiteX6" fmla="*/ 464047 w 593064"/>
                <a:gd name="connsiteY6" fmla="*/ 975219 h 1018898"/>
                <a:gd name="connsiteX7" fmla="*/ 393124 w 593064"/>
                <a:gd name="connsiteY7" fmla="*/ 800444 h 1018898"/>
                <a:gd name="connsiteX8" fmla="*/ 372860 w 593064"/>
                <a:gd name="connsiteY8" fmla="*/ 539549 h 1018898"/>
                <a:gd name="connsiteX9" fmla="*/ 372860 w 593064"/>
                <a:gd name="connsiteY9" fmla="*/ 314115 h 1018898"/>
                <a:gd name="connsiteX10" fmla="*/ 534970 w 593064"/>
                <a:gd name="connsiteY10" fmla="*/ 108945 h 1018898"/>
                <a:gd name="connsiteX11" fmla="*/ 284207 w 593064"/>
                <a:gd name="connsiteY11" fmla="*/ 48154 h 1018898"/>
                <a:gd name="connsiteX12" fmla="*/ 66372 w 593064"/>
                <a:gd name="connsiteY12" fmla="*/ 116544 h 1018898"/>
                <a:gd name="connsiteX13" fmla="*/ 223415 w 593064"/>
                <a:gd name="connsiteY13" fmla="*/ 278654 h 1018898"/>
                <a:gd name="connsiteX14" fmla="*/ 241146 w 593064"/>
                <a:gd name="connsiteY14" fmla="*/ 478758 h 1018898"/>
                <a:gd name="connsiteX15" fmla="*/ 210751 w 593064"/>
                <a:gd name="connsiteY15" fmla="*/ 820708 h 1018898"/>
                <a:gd name="connsiteX16" fmla="*/ 122097 w 593064"/>
                <a:gd name="connsiteY16" fmla="*/ 1018279 h 1018898"/>
                <a:gd name="connsiteX17" fmla="*/ 157558 w 593064"/>
                <a:gd name="connsiteY17" fmla="*/ 823241 h 1018898"/>
                <a:gd name="connsiteX18" fmla="*/ 190487 w 593064"/>
                <a:gd name="connsiteY18" fmla="*/ 542082 h 1018898"/>
                <a:gd name="connsiteX19" fmla="*/ 187954 w 593064"/>
                <a:gd name="connsiteY19" fmla="*/ 303983 h 1018898"/>
                <a:gd name="connsiteX20" fmla="*/ 79037 w 593064"/>
                <a:gd name="connsiteY20" fmla="*/ 222929 h 1018898"/>
                <a:gd name="connsiteX21" fmla="*/ 515 w 593064"/>
                <a:gd name="connsiteY21" fmla="*/ 98813 h 1018898"/>
                <a:gd name="connsiteX0" fmla="*/ 515 w 593064"/>
                <a:gd name="connsiteY0" fmla="*/ 98813 h 1037807"/>
                <a:gd name="connsiteX1" fmla="*/ 284207 w 593064"/>
                <a:gd name="connsiteY1" fmla="*/ 28 h 1037807"/>
                <a:gd name="connsiteX2" fmla="*/ 590695 w 593064"/>
                <a:gd name="connsiteY2" fmla="*/ 91215 h 1037807"/>
                <a:gd name="connsiteX3" fmla="*/ 426053 w 593064"/>
                <a:gd name="connsiteY3" fmla="*/ 301451 h 1037807"/>
                <a:gd name="connsiteX4" fmla="*/ 423520 w 593064"/>
                <a:gd name="connsiteY4" fmla="*/ 534483 h 1037807"/>
                <a:gd name="connsiteX5" fmla="*/ 522305 w 593064"/>
                <a:gd name="connsiteY5" fmla="*/ 980285 h 1037807"/>
                <a:gd name="connsiteX6" fmla="*/ 464047 w 593064"/>
                <a:gd name="connsiteY6" fmla="*/ 975219 h 1037807"/>
                <a:gd name="connsiteX7" fmla="*/ 393124 w 593064"/>
                <a:gd name="connsiteY7" fmla="*/ 800444 h 1037807"/>
                <a:gd name="connsiteX8" fmla="*/ 372860 w 593064"/>
                <a:gd name="connsiteY8" fmla="*/ 539549 h 1037807"/>
                <a:gd name="connsiteX9" fmla="*/ 372860 w 593064"/>
                <a:gd name="connsiteY9" fmla="*/ 314115 h 1037807"/>
                <a:gd name="connsiteX10" fmla="*/ 534970 w 593064"/>
                <a:gd name="connsiteY10" fmla="*/ 108945 h 1037807"/>
                <a:gd name="connsiteX11" fmla="*/ 284207 w 593064"/>
                <a:gd name="connsiteY11" fmla="*/ 48154 h 1037807"/>
                <a:gd name="connsiteX12" fmla="*/ 66372 w 593064"/>
                <a:gd name="connsiteY12" fmla="*/ 116544 h 1037807"/>
                <a:gd name="connsiteX13" fmla="*/ 223415 w 593064"/>
                <a:gd name="connsiteY13" fmla="*/ 278654 h 1037807"/>
                <a:gd name="connsiteX14" fmla="*/ 241146 w 593064"/>
                <a:gd name="connsiteY14" fmla="*/ 478758 h 1037807"/>
                <a:gd name="connsiteX15" fmla="*/ 210751 w 593064"/>
                <a:gd name="connsiteY15" fmla="*/ 820708 h 1037807"/>
                <a:gd name="connsiteX16" fmla="*/ 122097 w 593064"/>
                <a:gd name="connsiteY16" fmla="*/ 1018279 h 1037807"/>
                <a:gd name="connsiteX17" fmla="*/ 157558 w 593064"/>
                <a:gd name="connsiteY17" fmla="*/ 823241 h 1037807"/>
                <a:gd name="connsiteX18" fmla="*/ 190487 w 593064"/>
                <a:gd name="connsiteY18" fmla="*/ 542082 h 1037807"/>
                <a:gd name="connsiteX19" fmla="*/ 187954 w 593064"/>
                <a:gd name="connsiteY19" fmla="*/ 303983 h 1037807"/>
                <a:gd name="connsiteX20" fmla="*/ 79037 w 593064"/>
                <a:gd name="connsiteY20" fmla="*/ 222929 h 1037807"/>
                <a:gd name="connsiteX21" fmla="*/ 515 w 593064"/>
                <a:gd name="connsiteY21" fmla="*/ 98813 h 1037807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84311 w 593064"/>
                <a:gd name="connsiteY5" fmla="*/ 919494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64047 w 593064"/>
                <a:gd name="connsiteY6" fmla="*/ 975219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94443 w 593064"/>
                <a:gd name="connsiteY5" fmla="*/ 929626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79245 w 593064"/>
                <a:gd name="connsiteY6" fmla="*/ 990417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64"/>
                <a:gd name="connsiteY0" fmla="*/ 98813 h 1018280"/>
                <a:gd name="connsiteX1" fmla="*/ 284207 w 593064"/>
                <a:gd name="connsiteY1" fmla="*/ 28 h 1018280"/>
                <a:gd name="connsiteX2" fmla="*/ 590695 w 593064"/>
                <a:gd name="connsiteY2" fmla="*/ 91215 h 1018280"/>
                <a:gd name="connsiteX3" fmla="*/ 426053 w 593064"/>
                <a:gd name="connsiteY3" fmla="*/ 301451 h 1018280"/>
                <a:gd name="connsiteX4" fmla="*/ 423520 w 593064"/>
                <a:gd name="connsiteY4" fmla="*/ 534483 h 1018280"/>
                <a:gd name="connsiteX5" fmla="*/ 446316 w 593064"/>
                <a:gd name="connsiteY5" fmla="*/ 800444 h 1018280"/>
                <a:gd name="connsiteX6" fmla="*/ 499509 w 593064"/>
                <a:gd name="connsiteY6" fmla="*/ 1003082 h 1018280"/>
                <a:gd name="connsiteX7" fmla="*/ 393124 w 593064"/>
                <a:gd name="connsiteY7" fmla="*/ 800444 h 1018280"/>
                <a:gd name="connsiteX8" fmla="*/ 372860 w 593064"/>
                <a:gd name="connsiteY8" fmla="*/ 539549 h 1018280"/>
                <a:gd name="connsiteX9" fmla="*/ 372860 w 593064"/>
                <a:gd name="connsiteY9" fmla="*/ 314115 h 1018280"/>
                <a:gd name="connsiteX10" fmla="*/ 534970 w 593064"/>
                <a:gd name="connsiteY10" fmla="*/ 108945 h 1018280"/>
                <a:gd name="connsiteX11" fmla="*/ 284207 w 593064"/>
                <a:gd name="connsiteY11" fmla="*/ 48154 h 1018280"/>
                <a:gd name="connsiteX12" fmla="*/ 66372 w 593064"/>
                <a:gd name="connsiteY12" fmla="*/ 116544 h 1018280"/>
                <a:gd name="connsiteX13" fmla="*/ 223415 w 593064"/>
                <a:gd name="connsiteY13" fmla="*/ 278654 h 1018280"/>
                <a:gd name="connsiteX14" fmla="*/ 241146 w 593064"/>
                <a:gd name="connsiteY14" fmla="*/ 478758 h 1018280"/>
                <a:gd name="connsiteX15" fmla="*/ 210751 w 593064"/>
                <a:gd name="connsiteY15" fmla="*/ 820708 h 1018280"/>
                <a:gd name="connsiteX16" fmla="*/ 122097 w 593064"/>
                <a:gd name="connsiteY16" fmla="*/ 1018279 h 1018280"/>
                <a:gd name="connsiteX17" fmla="*/ 157558 w 593064"/>
                <a:gd name="connsiteY17" fmla="*/ 823241 h 1018280"/>
                <a:gd name="connsiteX18" fmla="*/ 190487 w 593064"/>
                <a:gd name="connsiteY18" fmla="*/ 542082 h 1018280"/>
                <a:gd name="connsiteX19" fmla="*/ 187954 w 593064"/>
                <a:gd name="connsiteY19" fmla="*/ 303983 h 1018280"/>
                <a:gd name="connsiteX20" fmla="*/ 79037 w 593064"/>
                <a:gd name="connsiteY20" fmla="*/ 222929 h 1018280"/>
                <a:gd name="connsiteX21" fmla="*/ 515 w 593064"/>
                <a:gd name="connsiteY21" fmla="*/ 98813 h 1018280"/>
                <a:gd name="connsiteX0" fmla="*/ 515 w 593086"/>
                <a:gd name="connsiteY0" fmla="*/ 98813 h 1018280"/>
                <a:gd name="connsiteX1" fmla="*/ 284207 w 593086"/>
                <a:gd name="connsiteY1" fmla="*/ 28 h 1018280"/>
                <a:gd name="connsiteX2" fmla="*/ 590695 w 593086"/>
                <a:gd name="connsiteY2" fmla="*/ 91215 h 1018280"/>
                <a:gd name="connsiteX3" fmla="*/ 426053 w 593086"/>
                <a:gd name="connsiteY3" fmla="*/ 301451 h 1018280"/>
                <a:gd name="connsiteX4" fmla="*/ 413388 w 593086"/>
                <a:gd name="connsiteY4" fmla="*/ 537016 h 1018280"/>
                <a:gd name="connsiteX5" fmla="*/ 446316 w 593086"/>
                <a:gd name="connsiteY5" fmla="*/ 800444 h 1018280"/>
                <a:gd name="connsiteX6" fmla="*/ 499509 w 593086"/>
                <a:gd name="connsiteY6" fmla="*/ 1003082 h 1018280"/>
                <a:gd name="connsiteX7" fmla="*/ 393124 w 593086"/>
                <a:gd name="connsiteY7" fmla="*/ 800444 h 1018280"/>
                <a:gd name="connsiteX8" fmla="*/ 372860 w 593086"/>
                <a:gd name="connsiteY8" fmla="*/ 539549 h 1018280"/>
                <a:gd name="connsiteX9" fmla="*/ 372860 w 593086"/>
                <a:gd name="connsiteY9" fmla="*/ 314115 h 1018280"/>
                <a:gd name="connsiteX10" fmla="*/ 534970 w 593086"/>
                <a:gd name="connsiteY10" fmla="*/ 108945 h 1018280"/>
                <a:gd name="connsiteX11" fmla="*/ 284207 w 593086"/>
                <a:gd name="connsiteY11" fmla="*/ 48154 h 1018280"/>
                <a:gd name="connsiteX12" fmla="*/ 66372 w 593086"/>
                <a:gd name="connsiteY12" fmla="*/ 116544 h 1018280"/>
                <a:gd name="connsiteX13" fmla="*/ 223415 w 593086"/>
                <a:gd name="connsiteY13" fmla="*/ 278654 h 1018280"/>
                <a:gd name="connsiteX14" fmla="*/ 241146 w 593086"/>
                <a:gd name="connsiteY14" fmla="*/ 478758 h 1018280"/>
                <a:gd name="connsiteX15" fmla="*/ 210751 w 593086"/>
                <a:gd name="connsiteY15" fmla="*/ 820708 h 1018280"/>
                <a:gd name="connsiteX16" fmla="*/ 122097 w 593086"/>
                <a:gd name="connsiteY16" fmla="*/ 1018279 h 1018280"/>
                <a:gd name="connsiteX17" fmla="*/ 157558 w 593086"/>
                <a:gd name="connsiteY17" fmla="*/ 823241 h 1018280"/>
                <a:gd name="connsiteX18" fmla="*/ 190487 w 593086"/>
                <a:gd name="connsiteY18" fmla="*/ 542082 h 1018280"/>
                <a:gd name="connsiteX19" fmla="*/ 187954 w 593086"/>
                <a:gd name="connsiteY19" fmla="*/ 303983 h 1018280"/>
                <a:gd name="connsiteX20" fmla="*/ 79037 w 593086"/>
                <a:gd name="connsiteY20" fmla="*/ 222929 h 1018280"/>
                <a:gd name="connsiteX21" fmla="*/ 515 w 593086"/>
                <a:gd name="connsiteY21" fmla="*/ 98813 h 1018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93086" h="1018280">
                  <a:moveTo>
                    <a:pt x="515" y="98813"/>
                  </a:moveTo>
                  <a:cubicBezTo>
                    <a:pt x="6848" y="56597"/>
                    <a:pt x="185844" y="1294"/>
                    <a:pt x="284207" y="28"/>
                  </a:cubicBezTo>
                  <a:cubicBezTo>
                    <a:pt x="382570" y="-1238"/>
                    <a:pt x="567054" y="40978"/>
                    <a:pt x="590695" y="91215"/>
                  </a:cubicBezTo>
                  <a:cubicBezTo>
                    <a:pt x="614336" y="141452"/>
                    <a:pt x="455604" y="227151"/>
                    <a:pt x="426053" y="301451"/>
                  </a:cubicBezTo>
                  <a:cubicBezTo>
                    <a:pt x="396502" y="375751"/>
                    <a:pt x="410011" y="453851"/>
                    <a:pt x="413388" y="537016"/>
                  </a:cubicBezTo>
                  <a:cubicBezTo>
                    <a:pt x="416765" y="620181"/>
                    <a:pt x="431963" y="722766"/>
                    <a:pt x="446316" y="800444"/>
                  </a:cubicBezTo>
                  <a:cubicBezTo>
                    <a:pt x="460669" y="878122"/>
                    <a:pt x="508374" y="1003082"/>
                    <a:pt x="499509" y="1003082"/>
                  </a:cubicBezTo>
                  <a:cubicBezTo>
                    <a:pt x="490644" y="1003082"/>
                    <a:pt x="414232" y="877700"/>
                    <a:pt x="393124" y="800444"/>
                  </a:cubicBezTo>
                  <a:cubicBezTo>
                    <a:pt x="372016" y="723189"/>
                    <a:pt x="376237" y="620604"/>
                    <a:pt x="372860" y="539549"/>
                  </a:cubicBezTo>
                  <a:cubicBezTo>
                    <a:pt x="369483" y="458494"/>
                    <a:pt x="345842" y="385882"/>
                    <a:pt x="372860" y="314115"/>
                  </a:cubicBezTo>
                  <a:cubicBezTo>
                    <a:pt x="399878" y="242348"/>
                    <a:pt x="537081" y="155805"/>
                    <a:pt x="534970" y="108945"/>
                  </a:cubicBezTo>
                  <a:cubicBezTo>
                    <a:pt x="532859" y="62085"/>
                    <a:pt x="362307" y="46888"/>
                    <a:pt x="284207" y="48154"/>
                  </a:cubicBezTo>
                  <a:cubicBezTo>
                    <a:pt x="206107" y="49420"/>
                    <a:pt x="76504" y="78127"/>
                    <a:pt x="66372" y="116544"/>
                  </a:cubicBezTo>
                  <a:cubicBezTo>
                    <a:pt x="56240" y="154961"/>
                    <a:pt x="194286" y="218285"/>
                    <a:pt x="223415" y="278654"/>
                  </a:cubicBezTo>
                  <a:cubicBezTo>
                    <a:pt x="252544" y="339023"/>
                    <a:pt x="243257" y="388416"/>
                    <a:pt x="241146" y="478758"/>
                  </a:cubicBezTo>
                  <a:cubicBezTo>
                    <a:pt x="239035" y="569100"/>
                    <a:pt x="230593" y="730788"/>
                    <a:pt x="210751" y="820708"/>
                  </a:cubicBezTo>
                  <a:cubicBezTo>
                    <a:pt x="190909" y="910628"/>
                    <a:pt x="130962" y="1017857"/>
                    <a:pt x="122097" y="1018279"/>
                  </a:cubicBezTo>
                  <a:cubicBezTo>
                    <a:pt x="113232" y="1018701"/>
                    <a:pt x="146160" y="902607"/>
                    <a:pt x="157558" y="823241"/>
                  </a:cubicBezTo>
                  <a:cubicBezTo>
                    <a:pt x="168956" y="743875"/>
                    <a:pt x="185421" y="628625"/>
                    <a:pt x="190487" y="542082"/>
                  </a:cubicBezTo>
                  <a:cubicBezTo>
                    <a:pt x="195553" y="455539"/>
                    <a:pt x="206529" y="357175"/>
                    <a:pt x="187954" y="303983"/>
                  </a:cubicBezTo>
                  <a:cubicBezTo>
                    <a:pt x="169379" y="250791"/>
                    <a:pt x="109010" y="248258"/>
                    <a:pt x="79037" y="222929"/>
                  </a:cubicBezTo>
                  <a:cubicBezTo>
                    <a:pt x="47797" y="188734"/>
                    <a:pt x="-5818" y="141029"/>
                    <a:pt x="515" y="9881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11000"/>
                  </a:schemeClr>
                </a:gs>
                <a:gs pos="57000">
                  <a:schemeClr val="bg1">
                    <a:shade val="67500"/>
                    <a:satMod val="115000"/>
                    <a:lumMod val="0"/>
                    <a:lumOff val="100000"/>
                  </a:schemeClr>
                </a:gs>
                <a:gs pos="100000">
                  <a:schemeClr val="bg1">
                    <a:shade val="100000"/>
                    <a:satMod val="115000"/>
                    <a:lumMod val="41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0834964">
              <a:off x="3919802" y="2151080"/>
              <a:ext cx="3821098" cy="2980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2800" b="1" dirty="0" smtClean="0">
                  <a:solidFill>
                    <a:srgbClr val="000099"/>
                  </a:solidFill>
                  <a:latin typeface="Centaur" panose="02030504050205020304" pitchFamily="18" charset="0"/>
                </a:rPr>
                <a:t>Coordinación</a:t>
              </a:r>
              <a:r>
                <a:rPr lang="es-ES_tradnl" sz="2800" b="1" dirty="0" smtClean="0">
                  <a:solidFill>
                    <a:srgbClr val="000099"/>
                  </a:solidFill>
                  <a:latin typeface="Centaur" panose="02030504050205020304" pitchFamily="18" charset="0"/>
                </a:rPr>
                <a:t>,  complementariedad y coherencia entre la gobernanza y las iniciativa de desarrollo nacional y comunal (y/o asistencia humanitaria)son claves.</a:t>
              </a:r>
              <a:endParaRPr lang="es-ES_tradnl" sz="2800" b="1" dirty="0">
                <a:solidFill>
                  <a:srgbClr val="000099"/>
                </a:solidFill>
                <a:latin typeface="Centaur" panose="02030504050205020304" pitchFamily="18" charset="0"/>
              </a:endParaRPr>
            </a:p>
          </p:txBody>
        </p:sp>
      </p:grpSp>
      <p:sp>
        <p:nvSpPr>
          <p:cNvPr id="14" name="Title 4"/>
          <p:cNvSpPr>
            <a:spLocks noGrp="1"/>
          </p:cNvSpPr>
          <p:nvPr>
            <p:ph type="title"/>
          </p:nvPr>
        </p:nvSpPr>
        <p:spPr>
          <a:xfrm>
            <a:off x="2141621" y="155643"/>
            <a:ext cx="7002379" cy="594814"/>
          </a:xfrm>
        </p:spPr>
        <p:txBody>
          <a:bodyPr>
            <a:noAutofit/>
          </a:bodyPr>
          <a:lstStyle/>
          <a:p>
            <a:pPr algn="r"/>
            <a:r>
              <a:rPr lang="en-US" sz="2800" dirty="0" err="1" smtClean="0">
                <a:solidFill>
                  <a:schemeClr val="accent2"/>
                </a:solidFill>
              </a:rPr>
              <a:t>Conclusiones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493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973532" y="1678161"/>
            <a:ext cx="7274753" cy="1520478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Muchas</a:t>
            </a:r>
            <a:r>
              <a:rPr lang="en-US" sz="4800" dirty="0" smtClean="0">
                <a:solidFill>
                  <a:schemeClr val="accent2"/>
                </a:solidFill>
              </a:rPr>
              <a:t> Gracias!</a:t>
            </a:r>
            <a:endParaRPr lang="en-US" sz="4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744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4473" y="2590800"/>
            <a:ext cx="8395230" cy="1418191"/>
          </a:xfrm>
        </p:spPr>
        <p:txBody>
          <a:bodyPr>
            <a:noAutofit/>
          </a:bodyPr>
          <a:lstStyle/>
          <a:p>
            <a:r>
              <a:rPr lang="es-ES_tradnl" sz="5400" dirty="0" smtClean="0">
                <a:solidFill>
                  <a:schemeClr val="accent2"/>
                </a:solidFill>
              </a:rPr>
              <a:t>Panorama Global sobre Migración y Retorno</a:t>
            </a:r>
            <a:endParaRPr lang="es-ES_tradnl" sz="54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21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8562" y="1694289"/>
            <a:ext cx="834633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Niveles históricos de movilidad humana. Mas personas que nunca antes viven en un país diferente del cual nacieron.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_tradnl" sz="2400" dirty="0" smtClean="0">
              <a:solidFill>
                <a:srgbClr val="000099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E</a:t>
            </a:r>
            <a:r>
              <a:rPr lang="es-ES_tradnl" sz="2400" dirty="0" smtClean="0">
                <a:solidFill>
                  <a:srgbClr val="000099"/>
                </a:solidFill>
              </a:rPr>
              <a:t>n 2015 mas de 244 millones de migrantes, un crecimiento mayor que el crecimiento de la población mundial</a:t>
            </a:r>
            <a:r>
              <a:rPr lang="es-ES_tradnl" sz="2400" dirty="0" smtClean="0">
                <a:solidFill>
                  <a:srgbClr val="000099"/>
                </a:solidFill>
              </a:rPr>
              <a:t>.  Hay 65 millones de desplazados, incluyendo 21 millones de refugiados, 3 millones de solicitantes de asilo y mas de 40 millones de desplazados internos.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_tradnl" sz="2400" dirty="0" smtClean="0">
              <a:solidFill>
                <a:srgbClr val="000099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400" dirty="0" smtClean="0">
                <a:solidFill>
                  <a:srgbClr val="000099"/>
                </a:solidFill>
              </a:rPr>
              <a:t>Nuevas </a:t>
            </a:r>
            <a:r>
              <a:rPr lang="es-ES_tradnl" sz="2400" dirty="0" smtClean="0">
                <a:solidFill>
                  <a:srgbClr val="000099"/>
                </a:solidFill>
              </a:rPr>
              <a:t>dimensiones de la migración global: </a:t>
            </a:r>
            <a:r>
              <a:rPr lang="es-ES_tradnl" sz="2400" dirty="0" smtClean="0">
                <a:solidFill>
                  <a:srgbClr val="000099"/>
                </a:solidFill>
              </a:rPr>
              <a:t> cambio climático, desastres naturales u otros factores ambientales</a:t>
            </a:r>
            <a:r>
              <a:rPr lang="en-US" sz="2400" dirty="0" smtClean="0">
                <a:solidFill>
                  <a:srgbClr val="000099"/>
                </a:solidFill>
              </a:rPr>
              <a:t>. </a:t>
            </a:r>
            <a:endParaRPr lang="fr-CH" sz="2400" dirty="0">
              <a:solidFill>
                <a:srgbClr val="000099"/>
              </a:solidFill>
            </a:endParaRP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454442" y="155643"/>
            <a:ext cx="6689558" cy="594814"/>
          </a:xfrm>
        </p:spPr>
        <p:txBody>
          <a:bodyPr>
            <a:noAutofit/>
          </a:bodyPr>
          <a:lstStyle/>
          <a:p>
            <a:pPr algn="r"/>
            <a:r>
              <a:rPr lang="es-ES_tradnl" sz="2800" dirty="0" smtClean="0">
                <a:solidFill>
                  <a:schemeClr val="accent2"/>
                </a:solidFill>
              </a:rPr>
              <a:t>Panorama Global sobre Migración y </a:t>
            </a:r>
            <a:r>
              <a:rPr lang="es-ES_tradnl" sz="2800" dirty="0" smtClean="0">
                <a:solidFill>
                  <a:schemeClr val="accent2"/>
                </a:solidFill>
              </a:rPr>
              <a:t>R</a:t>
            </a:r>
            <a:r>
              <a:rPr lang="es-ES_tradnl" sz="2800" dirty="0" smtClean="0">
                <a:solidFill>
                  <a:schemeClr val="accent2"/>
                </a:solidFill>
              </a:rPr>
              <a:t>etorno</a:t>
            </a:r>
            <a:endParaRPr lang="es-ES_tradnl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84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454442" y="155643"/>
            <a:ext cx="6689558" cy="594814"/>
          </a:xfrm>
        </p:spPr>
        <p:txBody>
          <a:bodyPr>
            <a:noAutofit/>
          </a:bodyPr>
          <a:lstStyle/>
          <a:p>
            <a:pPr algn="r"/>
            <a:r>
              <a:rPr lang="es-ES_tradnl" sz="2800" dirty="0" smtClean="0">
                <a:solidFill>
                  <a:schemeClr val="accent2"/>
                </a:solidFill>
              </a:rPr>
              <a:t>Panorama Global sobre Migración y Retorno</a:t>
            </a:r>
            <a:endParaRPr lang="es-ES_tradnl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5290"/>
          <a:stretch/>
        </p:blipFill>
        <p:spPr>
          <a:xfrm>
            <a:off x="700161" y="1122947"/>
            <a:ext cx="7763133" cy="48460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0161" y="5954351"/>
            <a:ext cx="7283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0099"/>
                </a:solidFill>
              </a:rPr>
              <a:t>Fiente</a:t>
            </a:r>
            <a:r>
              <a:rPr lang="en-US" sz="1400" dirty="0" smtClean="0">
                <a:solidFill>
                  <a:srgbClr val="000099"/>
                </a:solidFill>
              </a:rPr>
              <a:t>: </a:t>
            </a:r>
            <a:r>
              <a:rPr lang="en-US" sz="1400" dirty="0" smtClean="0">
                <a:solidFill>
                  <a:srgbClr val="000099"/>
                </a:solidFill>
              </a:rPr>
              <a:t>IOM, UNHCR and UNDESA</a:t>
            </a:r>
            <a:endParaRPr lang="en-US" sz="1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1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454442" y="155643"/>
            <a:ext cx="6689558" cy="594814"/>
          </a:xfrm>
        </p:spPr>
        <p:txBody>
          <a:bodyPr>
            <a:noAutofit/>
          </a:bodyPr>
          <a:lstStyle/>
          <a:p>
            <a:pPr algn="r"/>
            <a:r>
              <a:rPr lang="es-ES_tradnl" sz="2800" dirty="0">
                <a:solidFill>
                  <a:schemeClr val="accent2"/>
                </a:solidFill>
              </a:rPr>
              <a:t>Panorama Global sobre Migración y Retorno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053" y="1369039"/>
            <a:ext cx="811730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800" dirty="0" smtClean="0">
                <a:solidFill>
                  <a:srgbClr val="000099"/>
                </a:solidFill>
              </a:rPr>
              <a:t>La migración de retorno es un asunto central para países de origen, transito y destino; es clave para la integridad de los sistemas de asilo y los sistema de </a:t>
            </a:r>
            <a:r>
              <a:rPr lang="es-ES_tradnl" sz="2800" dirty="0" smtClean="0">
                <a:solidFill>
                  <a:srgbClr val="000099"/>
                </a:solidFill>
              </a:rPr>
              <a:t>inmigración; ofrece retos en la reintegración de personas migrantes, sus familias y sus comunidades. </a:t>
            </a:r>
            <a:endParaRPr lang="es-ES_tradnl" sz="2800" dirty="0" smtClean="0">
              <a:solidFill>
                <a:srgbClr val="000099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_tradnl" sz="2800" dirty="0" smtClean="0">
              <a:solidFill>
                <a:srgbClr val="000099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800" dirty="0" smtClean="0">
                <a:solidFill>
                  <a:srgbClr val="000099"/>
                </a:solidFill>
              </a:rPr>
              <a:t>En vez de ser visto como un fenómeno </a:t>
            </a:r>
            <a:r>
              <a:rPr lang="es-ES_tradnl" sz="2800" dirty="0" smtClean="0">
                <a:solidFill>
                  <a:srgbClr val="000099"/>
                </a:solidFill>
              </a:rPr>
              <a:t>aislado, la migración de retorno debe ser considerado en el contexto mas amplio de migración internacional y deben existir instrumentos de gobernanza migratoria aplicada por los gobiernos</a:t>
            </a:r>
            <a:r>
              <a:rPr lang="es-ES_tradnl" sz="2400" dirty="0" smtClean="0">
                <a:solidFill>
                  <a:srgbClr val="000099"/>
                </a:solidFill>
              </a:rPr>
              <a:t>.</a:t>
            </a:r>
            <a:endParaRPr lang="es-ES_tradnl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32" y="1945532"/>
            <a:ext cx="8162662" cy="361868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54442" y="155643"/>
            <a:ext cx="6689558" cy="594814"/>
          </a:xfrm>
        </p:spPr>
        <p:txBody>
          <a:bodyPr>
            <a:noAutofit/>
          </a:bodyPr>
          <a:lstStyle/>
          <a:p>
            <a:pPr algn="r"/>
            <a:r>
              <a:rPr lang="es-ES_tradnl" sz="2800" dirty="0">
                <a:solidFill>
                  <a:schemeClr val="accent2"/>
                </a:solidFill>
              </a:rPr>
              <a:t>Panorama Global sobre Migración y Retorno</a:t>
            </a:r>
            <a:endParaRPr lang="en-US" sz="2800" b="1" cap="all" dirty="0">
              <a:solidFill>
                <a:schemeClr val="accent2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92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03" y="-218752"/>
            <a:ext cx="8229600" cy="1143000"/>
          </a:xfrm>
        </p:spPr>
        <p:txBody>
          <a:bodyPr>
            <a:normAutofit/>
          </a:bodyPr>
          <a:lstStyle/>
          <a:p>
            <a:r>
              <a:rPr lang="es-CR" sz="2400" dirty="0" smtClean="0"/>
              <a:t>Personas</a:t>
            </a:r>
            <a:r>
              <a:rPr lang="es-CR" sz="2800" dirty="0" smtClean="0"/>
              <a:t> </a:t>
            </a:r>
            <a:r>
              <a:rPr lang="es-CR" sz="2000" dirty="0" smtClean="0"/>
              <a:t>Retornadas por país y región, del 2009-2014</a:t>
            </a:r>
            <a:endParaRPr lang="es-CR" sz="2000" dirty="0"/>
          </a:p>
        </p:txBody>
      </p:sp>
      <p:sp>
        <p:nvSpPr>
          <p:cNvPr id="6" name="Rectangle 5"/>
          <p:cNvSpPr/>
          <p:nvPr/>
        </p:nvSpPr>
        <p:spPr>
          <a:xfrm>
            <a:off x="1763688" y="6037838"/>
            <a:ext cx="612068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 smtClean="0"/>
              <a:t>Fuente: </a:t>
            </a:r>
            <a:r>
              <a:rPr lang="en-US" sz="1050" dirty="0" smtClean="0"/>
              <a:t>United </a:t>
            </a:r>
            <a:r>
              <a:rPr lang="en-US" sz="1050" dirty="0"/>
              <a:t>States. Department of Homeland Security. Yearbook of Immigration Statistics: 2014. Washington, D.C.: U.S. Department of Homeland Security, Office of Immigration Statistics, 2016.</a:t>
            </a:r>
            <a:endParaRPr lang="es-CR" sz="105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5" t="20647" r="19644" b="18993"/>
          <a:stretch/>
        </p:blipFill>
        <p:spPr bwMode="auto">
          <a:xfrm>
            <a:off x="899592" y="1226104"/>
            <a:ext cx="6923155" cy="4464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895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8818"/>
            <a:ext cx="8229600" cy="1417637"/>
          </a:xfrm>
        </p:spPr>
        <p:txBody>
          <a:bodyPr>
            <a:noAutofit/>
          </a:bodyPr>
          <a:lstStyle/>
          <a:p>
            <a:r>
              <a:rPr lang="es-CR" sz="2400" dirty="0" smtClean="0"/>
              <a:t>Personas</a:t>
            </a:r>
            <a:r>
              <a:rPr lang="es-CR" sz="3200" dirty="0" smtClean="0"/>
              <a:t> </a:t>
            </a:r>
            <a:r>
              <a:rPr lang="es-CR" sz="2400" dirty="0" smtClean="0"/>
              <a:t>devueltas por México y Estados Unidos a país del Triángulo Norte </a:t>
            </a:r>
            <a:endParaRPr lang="es-CR" sz="24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826894"/>
            <a:ext cx="7271012" cy="354632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71600" y="5642084"/>
            <a:ext cx="6390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700" b="1" dirty="0" err="1"/>
              <a:t>Geographical</a:t>
            </a:r>
            <a:r>
              <a:rPr lang="es-CR" sz="700" b="1" dirty="0"/>
              <a:t> </a:t>
            </a:r>
            <a:r>
              <a:rPr lang="es-CR" sz="700" b="1" dirty="0" err="1"/>
              <a:t>Coverage</a:t>
            </a:r>
            <a:r>
              <a:rPr lang="es-CR" sz="700" b="1" dirty="0"/>
              <a:t>:</a:t>
            </a:r>
            <a:r>
              <a:rPr lang="es-CR" sz="700" dirty="0"/>
              <a:t> </a:t>
            </a:r>
            <a:r>
              <a:rPr lang="es-CR" sz="700" dirty="0" err="1"/>
              <a:t>Mexico</a:t>
            </a:r>
            <a:r>
              <a:rPr lang="es-CR" sz="700" dirty="0"/>
              <a:t>, Guatemala, El Salvador, Honduras, Nicaragua, Costa Rica, And </a:t>
            </a:r>
            <a:r>
              <a:rPr lang="es-CR" sz="700" dirty="0" err="1"/>
              <a:t>Panama</a:t>
            </a:r>
            <a:r>
              <a:rPr lang="es-CR" sz="700" dirty="0"/>
              <a:t> Fuente: EMIF GUAMEX 2004, 2005, 2006, 2007; EMIF SUR 2008, 2009, 2010, 2011, 2012, 2013 y 2014.</a:t>
            </a:r>
          </a:p>
          <a:p>
            <a:r>
              <a:rPr lang="es-CR" sz="700" dirty="0"/>
              <a:t> </a:t>
            </a:r>
          </a:p>
          <a:p>
            <a:r>
              <a:rPr lang="es-CR" sz="700" dirty="0"/>
              <a:t>Fuente: EMIF GUAMEX 2004, 2005, 2006, 2007; EMIF SUR 2008, 2009, 2010, 2011, 2012, 2013 y 2014.</a:t>
            </a:r>
            <a:endParaRPr lang="es-CR" sz="7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4641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Ukraine. CT in Crisis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MSSCFileNetDetails xmlns="292de7ad-0ce0-4950-9d80-fd0d9858bf97" xsi:nil="true"/>
    <df07b3dcd26544e09619a120c66e9128 xmlns="292de7ad-0ce0-4950-9d80-fd0d9858bf97">
      <Terms xmlns="http://schemas.microsoft.com/office/infopath/2007/PartnerControls"/>
    </df07b3dcd26544e09619a120c66e9128>
    <DMSSCMultiFileName xmlns="292de7ad-0ce0-4950-9d80-fd0d9858bf97">IOM-PPT-Blank-Template-65th.potx</DMSSCMultiFileName>
    <DMSSCDocTitle xmlns="292de7ad-0ce0-4950-9d80-fd0d9858bf97">IOM 65th Anniversary PPT template</DMSSCDocTitle>
    <DMSSCSecondaryDocuments xmlns="292de7ad-0ce0-4950-9d80-fd0d9858bf97" xsi:nil="true"/>
    <m45004dc6a5b43109e46f033994e1737 xmlns="292de7ad-0ce0-4950-9d80-fd0d9858bf97">
      <Terms xmlns="http://schemas.microsoft.com/office/infopath/2007/PartnerControls">
        <TermInfo xmlns="http://schemas.microsoft.com/office/infopath/2007/PartnerControls">
          <TermName xmlns="http://schemas.microsoft.com/office/infopath/2007/PartnerControls">HQ-MCD</TermName>
          <TermId xmlns="http://schemas.microsoft.com/office/infopath/2007/PartnerControls">1d11ee78-ed22-4b22-b5d0-b9f23c86fc93</TermId>
        </TermInfo>
      </Terms>
    </m45004dc6a5b43109e46f033994e1737>
    <gfb351706cee45fb90c779769e632c31 xmlns="292de7ad-0ce0-4950-9d80-fd0d9858bf97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Promotional materials</TermName>
          <TermId xmlns="http://schemas.microsoft.com/office/infopath/2007/PartnerControls">725a1ca3-656f-4c74-bf10-143676e61f0b</TermId>
        </TermInfo>
        <TermInfo xmlns="http://schemas.microsoft.com/office/infopath/2007/PartnerControls">
          <TermName xmlns="http://schemas.microsoft.com/office/infopath/2007/PartnerControls">Promotions</TermName>
          <TermId xmlns="http://schemas.microsoft.com/office/infopath/2007/PartnerControls">68e57f91-b307-4dd4-a40c-df057e12aa79</TermId>
        </TermInfo>
      </Terms>
    </gfb351706cee45fb90c779769e632c31>
    <DMSSCRelatedInformation xmlns="292de7ad-0ce0-4950-9d80-fd0d9858bf97" xsi:nil="true"/>
    <TaxCatchAll xmlns="292de7ad-0ce0-4950-9d80-fd0d9858bf97">
      <Value>34</Value>
      <Value>383</Value>
      <Value>571</Value>
      <Value>72</Value>
    </TaxCatchAll>
    <DMSSCOriginalFileName xmlns="292de7ad-0ce0-4950-9d80-fd0d9858bf97" xsi:nil="true"/>
    <b544404b159d4058a3bc9d0cce5d29ef xmlns="292de7ad-0ce0-4950-9d80-fd0d9858bf97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4fdb6f7f-87a6-4bdf-a113-af22aa89e0ff</TermId>
        </TermInfo>
      </Terms>
    </b544404b159d4058a3bc9d0cce5d29ef>
    <DMSSCControlNo xmlns="292de7ad-0ce0-4950-9d80-fd0d9858bf97">SD/MCD/00029</DMSSCControlNo>
    <DMSSCCopyright xmlns="292de7ad-0ce0-4950-9d80-fd0d9858bf97">© International Organization for Migration (IOM)</DMSSCCopyright>
    <_dlc_DocId xmlns="292de7ad-0ce0-4950-9d80-fd0d9858bf97">IOMDOC-3-15539</_dlc_DocId>
    <_dlc_DocIdUrl xmlns="292de7ad-0ce0-4950-9d80-fd0d9858bf97">
      <Url>https://dmsportal/_layouts/15/DocIdRedir.aspx?ID=IOMDOC-3-15539</Url>
      <Description>IOMDOC-3-15539</Description>
    </_dlc_DocIdUrl>
    <DMSSCOGDocID xmlns="292de7ad-0ce0-4950-9d80-fd0d9858bf97">19050</DMSSCOGDoc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ample Documents" ma:contentTypeID="0x010100830129F0CAECA9418E7CE91E5DF8BAED0205007521A3739CF3294B9996E493AAA33667" ma:contentTypeVersion="178" ma:contentTypeDescription="Create a new document." ma:contentTypeScope="" ma:versionID="d7f73eedfa7098a6830fbe87d95ab4a6">
  <xsd:schema xmlns:xsd="http://www.w3.org/2001/XMLSchema" xmlns:xs="http://www.w3.org/2001/XMLSchema" xmlns:p="http://schemas.microsoft.com/office/2006/metadata/properties" xmlns:ns2="292de7ad-0ce0-4950-9d80-fd0d9858bf97" targetNamespace="http://schemas.microsoft.com/office/2006/metadata/properties" ma:root="true" ma:fieldsID="c9d00bbb1c80d30a7ebd365844e4631a" ns2:_="">
    <xsd:import namespace="292de7ad-0ce0-4950-9d80-fd0d9858bf9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DMSSCDocTitle"/>
                <xsd:element ref="ns2:DMSSCControlNo"/>
                <xsd:element ref="ns2:b544404b159d4058a3bc9d0cce5d29ef" minOccurs="0"/>
                <xsd:element ref="ns2:TaxCatchAll" minOccurs="0"/>
                <xsd:element ref="ns2:TaxCatchAllLabel" minOccurs="0"/>
                <xsd:element ref="ns2:DMSSCCopyright"/>
                <xsd:element ref="ns2:m45004dc6a5b43109e46f033994e1737" minOccurs="0"/>
                <xsd:element ref="ns2:df07b3dcd26544e09619a120c66e9128" minOccurs="0"/>
                <xsd:element ref="ns2:gfb351706cee45fb90c779769e632c31" minOccurs="0"/>
                <xsd:element ref="ns2:DMSSCRelatedInformation" minOccurs="0"/>
                <xsd:element ref="ns2:DMSSCSecondaryDocuments" minOccurs="0"/>
                <xsd:element ref="ns2:DMSSCMultiFileName" minOccurs="0"/>
                <xsd:element ref="ns2:DMSSCOriginalFileName" minOccurs="0"/>
                <xsd:element ref="ns2:DMSSCFileNetDetails" minOccurs="0"/>
                <xsd:element ref="ns2:DMSSCOG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de7ad-0ce0-4950-9d80-fd0d9858bf9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DMSSCDocTitle" ma:index="11" ma:displayName="Document Title" ma:description="" ma:internalName="DMSSCDocTitle" ma:readOnly="false">
      <xsd:simpleType>
        <xsd:restriction base="dms:Note"/>
      </xsd:simpleType>
    </xsd:element>
    <xsd:element name="DMSSCControlNo" ma:index="12" ma:displayName="Control No" ma:description="" ma:internalName="DMSSCControlNo" ma:readOnly="false">
      <xsd:simpleType>
        <xsd:restriction base="dms:Text">
          <xsd:maxLength value="255"/>
        </xsd:restriction>
      </xsd:simpleType>
    </xsd:element>
    <xsd:element name="b544404b159d4058a3bc9d0cce5d29ef" ma:index="13" ma:taxonomy="true" ma:internalName="b544404b159d4058a3bc9d0cce5d29ef" ma:taxonomyFieldName="DMSSCLanguage" ma:displayName="Language" ma:readOnly="false" ma:default="" ma:fieldId="{b544404b-159d-4058-a3bc-9d0cce5d29ef}" ma:sspId="8b886aaa-2ace-43d1-8504-81239637f55f" ma:termSetId="0b676e13-752c-46aa-9178-ab22367b9a8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f559ad6b-811a-4710-b58b-39a7b7f0dec5}" ma:internalName="TaxCatchAll" ma:showField="CatchAllData" ma:web="292de7ad-0ce0-4950-9d80-fd0d9858bf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f559ad6b-811a-4710-b58b-39a7b7f0dec5}" ma:internalName="TaxCatchAllLabel" ma:readOnly="true" ma:showField="CatchAllDataLabel" ma:web="292de7ad-0ce0-4950-9d80-fd0d9858bf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MSSCCopyright" ma:index="17" ma:displayName="Copyright" ma:default="© International Organization for Migration (IOM)" ma:description="" ma:internalName="DMSSCCopyright" ma:readOnly="false">
      <xsd:simpleType>
        <xsd:restriction base="dms:Text">
          <xsd:maxLength value="255"/>
        </xsd:restriction>
      </xsd:simpleType>
    </xsd:element>
    <xsd:element name="m45004dc6a5b43109e46f033994e1737" ma:index="18" ma:taxonomy="true" ma:internalName="m45004dc6a5b43109e46f033994e1737" ma:taxonomyFieldName="DMSSCCorpOwner" ma:displayName="Corporate Owner" ma:readOnly="false" ma:default="" ma:fieldId="{645004dc-6a5b-4310-9e46-f033994e1737}" ma:sspId="8b886aaa-2ace-43d1-8504-81239637f55f" ma:termSetId="9e7e0bf6-3110-4b26-b145-7dafb178e87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f07b3dcd26544e09619a120c66e9128" ma:index="20" nillable="true" ma:taxonomy="true" ma:internalName="df07b3dcd26544e09619a120c66e9128" ma:taxonomyFieldName="DMSSCSubjects" ma:displayName="Subjects" ma:readOnly="false" ma:default="" ma:fieldId="{df07b3dc-d265-44e0-9619-a120c66e9128}" ma:taxonomyMulti="true" ma:sspId="8b886aaa-2ace-43d1-8504-81239637f55f" ma:termSetId="db5cbc93-48f5-461c-b5f4-958210c991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fb351706cee45fb90c779769e632c31" ma:index="22" nillable="true" ma:taxonomy="true" ma:internalName="gfb351706cee45fb90c779769e632c31" ma:taxonomyFieldName="DMSSCKeywords" ma:displayName="Keywords" ma:readOnly="false" ma:default="" ma:fieldId="{0fb35170-6cee-45fb-90c7-79769e632c31}" ma:taxonomyMulti="true" ma:sspId="8b886aaa-2ace-43d1-8504-81239637f55f" ma:termSetId="6b6eb302-6e8e-44f5-98b9-d2fe36c7e3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MSSCRelatedInformation" ma:index="24" nillable="true" ma:displayName="Related Information" ma:description="" ma:internalName="DMSSCRelatedInformation" ma:readOnly="false">
      <xsd:simpleType>
        <xsd:restriction base="dms:Unknown"/>
      </xsd:simpleType>
    </xsd:element>
    <xsd:element name="DMSSCSecondaryDocuments" ma:index="25" nillable="true" ma:displayName="Secondary Documents" ma:description="" ma:internalName="DMSSCSecondaryDocuments" ma:readOnly="false">
      <xsd:simpleType>
        <xsd:restriction base="dms:Unknown"/>
      </xsd:simpleType>
    </xsd:element>
    <xsd:element name="DMSSCMultiFileName" ma:index="26" nillable="true" ma:displayName="MultiFileName" ma:description="" ma:internalName="DMSSCMultiFileName" ma:readOnly="false">
      <xsd:simpleType>
        <xsd:restriction base="dms:Text">
          <xsd:maxLength value="255"/>
        </xsd:restriction>
      </xsd:simpleType>
    </xsd:element>
    <xsd:element name="DMSSCOriginalFileName" ma:index="27" nillable="true" ma:displayName="Original File Name" ma:description="" ma:internalName="DMSSCOriginalFileName" ma:readOnly="false">
      <xsd:simpleType>
        <xsd:restriction base="dms:Note"/>
      </xsd:simpleType>
    </xsd:element>
    <xsd:element name="DMSSCFileNetDetails" ma:index="28" nillable="true" ma:displayName="FileNet Details" ma:internalName="DMSSCFileNetDetails">
      <xsd:simpleType>
        <xsd:restriction base="dms:Note"/>
      </xsd:simpleType>
    </xsd:element>
    <xsd:element name="DMSSCOGDocID" ma:index="29" nillable="true" ma:displayName="Original DOC ID" ma:description="" ma:internalName="DMSSCOGDoc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44BCCDC-AFD2-4955-806D-0061406C852B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  <ds:schemaRef ds:uri="292de7ad-0ce0-4950-9d80-fd0d9858bf97"/>
  </ds:schemaRefs>
</ds:datastoreItem>
</file>

<file path=customXml/itemProps2.xml><?xml version="1.0" encoding="utf-8"?>
<ds:datastoreItem xmlns:ds="http://schemas.openxmlformats.org/officeDocument/2006/customXml" ds:itemID="{5653737E-9CDF-42CA-AD1C-6E4CBF4BD7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2de7ad-0ce0-4950-9d80-fd0d9858b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E8D8DE-652C-483D-A11B-A8984CCE56E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86C358A-0E8A-4938-80AE-90A94EE3EE2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Ukraine. CT in Crisis</Template>
  <TotalTime>4845</TotalTime>
  <Words>1183</Words>
  <Application>Microsoft Macintosh PowerPoint</Application>
  <PresentationFormat>On-screen Show (4:3)</PresentationFormat>
  <Paragraphs>112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2_Ukraine. CT in Crisis</vt:lpstr>
      <vt:lpstr>Reintegración: Enfoques Eficaces  Taller sobre Reintegración Conferencia Regional sobre Migración Tegucigalpa, Honduras 27 y 28 de Octubre, 2016 </vt:lpstr>
      <vt:lpstr>Esquema de presentación</vt:lpstr>
      <vt:lpstr>Panorama Global sobre Migración y Retorno</vt:lpstr>
      <vt:lpstr>Panorama Global sobre Migración y Retorno</vt:lpstr>
      <vt:lpstr>Panorama Global sobre Migración y Retorno</vt:lpstr>
      <vt:lpstr>Panorama Global sobre Migración y Retorno</vt:lpstr>
      <vt:lpstr>Panorama Global sobre Migración y Retorno</vt:lpstr>
      <vt:lpstr>Personas Retornadas por país y región, del 2009-2014</vt:lpstr>
      <vt:lpstr>Personas devueltas por México y Estados Unidos a país del Triángulo Norte </vt:lpstr>
      <vt:lpstr>Retorno sostenible, reintegración sostenible? </vt:lpstr>
      <vt:lpstr>Retorno sostenible, reintegración sostenible? ?</vt:lpstr>
      <vt:lpstr>Retorno sostenible, reintegración sostenible? </vt:lpstr>
      <vt:lpstr>Retorno sostenible, reintegración sostenible ?</vt:lpstr>
      <vt:lpstr>Reintegración: retos y respuestas de política publica</vt:lpstr>
      <vt:lpstr>Reintegración: retos y respuestas de política publica</vt:lpstr>
      <vt:lpstr>Reintegración: retos y respuestas de política publica</vt:lpstr>
      <vt:lpstr>Reintegración: retos y respuestas de política publica</vt:lpstr>
      <vt:lpstr>Reintegración: retos y respuestas de política publica</vt:lpstr>
      <vt:lpstr>Reintegración: retos y respuestas de política publica</vt:lpstr>
      <vt:lpstr>Reintegración: retos y respuestas de política publica</vt:lpstr>
      <vt:lpstr>Reintegración: retos y respuestas de política publica</vt:lpstr>
      <vt:lpstr>Reintegración: retos y respuestas de política publica</vt:lpstr>
      <vt:lpstr>Conclusiones</vt:lpstr>
      <vt:lpstr>Conclusiones</vt:lpstr>
      <vt:lpstr>Conclusiones</vt:lpstr>
      <vt:lpstr>Conclusiones</vt:lpstr>
      <vt:lpstr>Conclusiones</vt:lpstr>
      <vt:lpstr>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ARDANYAN Kateryna</dc:creator>
  <cp:lastModifiedBy>Agueda  Marin</cp:lastModifiedBy>
  <cp:revision>225</cp:revision>
  <dcterms:created xsi:type="dcterms:W3CDTF">2016-08-25T04:43:51Z</dcterms:created>
  <dcterms:modified xsi:type="dcterms:W3CDTF">2016-10-26T15:54:18Z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0x010100830129F0CAECA9418E7CE91E5DF8BAED0205007521A3739CF3294B9996E493AAA33667</vt:lpwstr>
  </property>
  <property fmtid="{D5CDD505-2E9C-101B-9397-08002B2CF9AE}" pid="3" name="_dlc_DocIdItemGuid">
    <vt:lpwstr>f224de90-fe3f-42c1-b662-26692a370584</vt:lpwstr>
  </property>
  <property fmtid="{D5CDD505-2E9C-101B-9397-08002B2CF9AE}" pid="4" name="id256f71d35345689474340dd007a09d">
    <vt:lpwstr/>
  </property>
  <property fmtid="{D5CDD505-2E9C-101B-9397-08002B2CF9AE}" pid="5" name="DMSSCCorpOwner">
    <vt:lpwstr>72;#HQ-MCD|1d11ee78-ed22-4b22-b5d0-b9f23c86fc93</vt:lpwstr>
  </property>
  <property fmtid="{D5CDD505-2E9C-101B-9397-08002B2CF9AE}" pid="6" name="DMSSCTypeofAgreement">
    <vt:lpwstr/>
  </property>
  <property fmtid="{D5CDD505-2E9C-101B-9397-08002B2CF9AE}" pid="7" name="DMSSCCountriesCovered">
    <vt:lpwstr/>
  </property>
  <property fmtid="{D5CDD505-2E9C-101B-9397-08002B2CF9AE}" pid="8" name="DMSSCLanguage">
    <vt:lpwstr>34;#English|4fdb6f7f-87a6-4bdf-a113-af22aa89e0ff</vt:lpwstr>
  </property>
  <property fmtid="{D5CDD505-2E9C-101B-9397-08002B2CF9AE}" pid="9" name="bec6e32e305846fc8e862047ed16a744">
    <vt:lpwstr/>
  </property>
  <property fmtid="{D5CDD505-2E9C-101B-9397-08002B2CF9AE}" pid="10" name="DMSSCKeywords">
    <vt:lpwstr>571;#Promotional materials|725a1ca3-656f-4c74-bf10-143676e61f0b;#383;#Promotions|68e57f91-b307-4dd4-a40c-df057e12aa79</vt:lpwstr>
  </property>
  <property fmtid="{D5CDD505-2E9C-101B-9397-08002B2CF9AE}" pid="11" name="m63e22d85a01426b88ef9c83ec989ddc">
    <vt:lpwstr/>
  </property>
  <property fmtid="{D5CDD505-2E9C-101B-9397-08002B2CF9AE}" pid="12" name="a5c21126b0694d93a778523f94f94e6e">
    <vt:lpwstr/>
  </property>
  <property fmtid="{D5CDD505-2E9C-101B-9397-08002B2CF9AE}" pid="13" name="DMSSCSubjects">
    <vt:lpwstr/>
  </property>
  <property fmtid="{D5CDD505-2E9C-101B-9397-08002B2CF9AE}" pid="14" name="DMSSCCountryofDutyStation">
    <vt:lpwstr/>
  </property>
  <property fmtid="{D5CDD505-2E9C-101B-9397-08002B2CF9AE}" pid="15" name="DMSSCCountry">
    <vt:lpwstr/>
  </property>
</Properties>
</file>