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D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2D082-2DAB-45DC-A04D-DAFE488052CE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408CE-C5AF-4DEB-B770-F31F74563655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6BBA5-6A44-4043-A8B3-B1D7DA14BC36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C43DF-E080-4AFE-98F3-735E90F5EE1D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1A2F3-CD58-4597-B61C-65B707A98DDE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D409-ACF4-45C1-8081-E880B09CBCFE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17A08-BC96-4B43-A0BC-9828FCEE36E3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8ECAD-253A-4E3D-8E6C-4B52BB75D320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822B-3CA2-41F6-9C63-27947B787370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23318-FC36-4FCE-9C20-A4FCB2898F3E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BF052-7E54-474E-89B6-E2CF8CFAB247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8399-C3FB-4CDA-ACE9-D4E9F111547D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9E3F-6DDE-47EF-8125-47FDC7E40ED9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81103-2F15-405D-8A42-D60F6DA3FC03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6BAA-C1FA-46C2-AF75-0688FD3E01BD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50D8B-0A03-4449-A4B9-74E7508107FE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8FA32-465E-46D2-98F2-95E238F7E5ED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C20E3-411E-414C-A7AC-0CB72251CD38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F4AB1-789F-41AC-8887-FDD80DEA91EB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6F78C-7112-4FA6-ABFE-04996B5EECC0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7878-0067-4D70-9998-EC9EE9B929F3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88300-45BE-4856-94E8-0AA744DB2300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DO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E476D8-249A-4787-9E5B-E1D85210AFB7}" type="datetimeFigureOut">
              <a:rPr lang="es-DO"/>
              <a:pPr>
                <a:defRPr/>
              </a:pPr>
              <a:t>14/03/2017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9B772B-4072-4A14-91BC-2DD885D8FA8E}" type="slidenum">
              <a:rPr lang="es-DO"/>
              <a:pPr>
                <a:defRPr/>
              </a:pPr>
              <a:t>‹#›</a:t>
            </a:fld>
            <a:endParaRPr lang="es-D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468313" y="79375"/>
            <a:ext cx="8351837" cy="612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s-DO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GRUPO UNO.</a:t>
            </a:r>
          </a:p>
          <a:p>
            <a:pPr algn="just"/>
            <a:endParaRPr lang="es-DO" sz="20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es-DO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PROGRAMA DOMESTICO DE MLTC.</a:t>
            </a:r>
          </a:p>
          <a:p>
            <a:pPr algn="just"/>
            <a:endParaRPr lang="es-DO" sz="1200">
              <a:ea typeface="Calibri" pitchFamily="34" charset="0"/>
              <a:cs typeface="Arial" charset="0"/>
            </a:endParaRPr>
          </a:p>
          <a:p>
            <a:pPr algn="just" eaLnBrk="0" hangingPunct="0"/>
            <a:r>
              <a:rPr lang="es-DO" sz="2000">
                <a:latin typeface="Calibri" pitchFamily="34" charset="0"/>
                <a:ea typeface="Calibri" pitchFamily="34" charset="0"/>
                <a:cs typeface="Times New Roman" pitchFamily="18" charset="0"/>
              </a:rPr>
              <a:t>CONDICIONES METODOLIGICA: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IDENTIFICACION DE LA NECESIDAD DE LOS NACIONALES</a:t>
            </a:r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PERFILES</a:t>
            </a:r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GARANTIAS DE DERECHO</a:t>
            </a:r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OBLIGACIONES DEL GRUPO DE LOS BENEFICIARIOS</a:t>
            </a:r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INSTITUCIONES DE LA RED DEL PROCESO (DESIGNACION DE LA COORDINACION)</a:t>
            </a:r>
          </a:p>
          <a:p>
            <a:pPr lvl="1" algn="just" eaLnBrk="0" hangingPunct="0"/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DE TRABAJO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RELACIONES EXTERIORES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DE SALUD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COMERCIO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EDUCACIÓN</a:t>
            </a:r>
            <a:endParaRPr lang="es-DO" sz="12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es-DO" sz="2000">
                <a:latin typeface="Calibri" pitchFamily="34" charset="0"/>
              </a:rPr>
              <a:t>MIN HACIENDA</a:t>
            </a:r>
          </a:p>
          <a:p>
            <a:pPr algn="just" eaLnBrk="0" hangingPunct="0"/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ASESORIA FINANCIERA PARA LA AUTOSOSTENIBILIDAD</a:t>
            </a:r>
            <a:endParaRPr lang="es-DO" sz="1200">
              <a:cs typeface="Arial" charset="0"/>
            </a:endParaRPr>
          </a:p>
          <a:p>
            <a:pPr lvl="1" algn="just" eaLnBrk="0" hangingPunct="0">
              <a:buFontTx/>
              <a:buAutoNum type="arabicPeriod"/>
            </a:pPr>
            <a:r>
              <a:rPr lang="es-DO" sz="2000">
                <a:latin typeface="Calibri" pitchFamily="34" charset="0"/>
              </a:rPr>
              <a:t>ACOMPAÑAMIENTO PSICOSOCIAL </a:t>
            </a:r>
            <a:endParaRPr lang="es-DO" sz="360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95288" y="544513"/>
            <a:ext cx="842486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DO" sz="2000">
                <a:latin typeface="Calibri" pitchFamily="34" charset="0"/>
              </a:rPr>
              <a:t>2. DESARROLLO LOCAL-REGIONAL-NACIONAL</a:t>
            </a:r>
          </a:p>
          <a:p>
            <a:endParaRPr lang="es-ES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3. APOYO COOPERACIÓN INTERNACIONAL 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4. EL MIN RESPONSABLE LO PRESENTA AL CONGRESO/PARLAMENTO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5. CADA MIN DENTRO DE SU ÁREA DESARROLLARA CADA UNA DE LAS ACTIVIDADES PERTINENTES DE ACUERDO A CADA NECESIDAD DENTRO DE SU COMPETENCIA, CON EL COMPLEMENTO DE CADA INSTITUCIÓN DESCENTRALIZADA. 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6. IMPLEMENTACIÓN. MESA INTERINSTITUCIONAL PARA LAS MIGRACIONES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6.1 FASE PROGRAMA PILOTO</a:t>
            </a:r>
            <a:endParaRPr lang="es-ES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6.2 SISTEMATIZACION</a:t>
            </a:r>
            <a:endParaRPr lang="es-ES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6.3 REPLICA</a:t>
            </a:r>
            <a:endParaRPr lang="es-ES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68313" y="415925"/>
            <a:ext cx="8281987" cy="603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s-DO" sz="2000">
                <a:latin typeface="Calibri" pitchFamily="34" charset="0"/>
              </a:rPr>
              <a:t>7. SEGUIMIENTO. EL MINISTERIO RESPONSABLE JUNTO CON EL ACOMPAÑAMIENTO TÉCNICO DE LA COOPERACIÓN INTERNACIONAL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8. MECANISMOS DE SEGUIMIENTO: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8.1 APLICACIÓN DEL SISTEMA DE ACOMPAÑAMIENTO Y MONITOREO Y EVALUACIÓN SAME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8.2 MEDICIÓN DE LOS INDICADORES DE ÍNDICES DE REINTEGRO SOCIAL-ECONÓMICOS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9. ESTRATEGIA DE COMUNICACIONES</a:t>
            </a:r>
            <a:endParaRPr lang="es-ES" sz="2000">
              <a:latin typeface="Calibri" pitchFamily="34" charset="0"/>
            </a:endParaRPr>
          </a:p>
          <a:p>
            <a:endParaRPr lang="es-DO" sz="2000">
              <a:latin typeface="Calibri" pitchFamily="34" charset="0"/>
            </a:endParaRPr>
          </a:p>
          <a:p>
            <a:r>
              <a:rPr lang="es-DO" sz="2000">
                <a:latin typeface="Calibri" pitchFamily="34" charset="0"/>
              </a:rPr>
              <a:t>9.1 CAMPAÑA CON LOS MEDIOS DE PRENSA ESCRITA- RADIAL- VIRTUAL-TV</a:t>
            </a:r>
          </a:p>
          <a:p>
            <a:endParaRPr lang="es-DO" sz="2000">
              <a:latin typeface="Calibri" pitchFamily="34" charset="0"/>
            </a:endParaRPr>
          </a:p>
          <a:p>
            <a:pPr algn="ctr"/>
            <a:endParaRPr lang="es-DO"/>
          </a:p>
          <a:p>
            <a:r>
              <a:rPr lang="es-DO">
                <a:latin typeface="Calibri" pitchFamily="34" charset="0"/>
              </a:rPr>
              <a:t>BERNA MARTINEZ – HONDURAS- SEC TRABAJO.</a:t>
            </a:r>
          </a:p>
          <a:p>
            <a:r>
              <a:rPr lang="es-DO">
                <a:latin typeface="Calibri" pitchFamily="34" charset="0"/>
              </a:rPr>
              <a:t>IVAN WILLIAMS – BELICE – MIN TRABAJO</a:t>
            </a:r>
          </a:p>
          <a:p>
            <a:r>
              <a:rPr lang="es-DO">
                <a:latin typeface="Calibri" pitchFamily="34" charset="0"/>
              </a:rPr>
              <a:t>LUIS MOLINA – GUATEMALA – MRE</a:t>
            </a:r>
          </a:p>
          <a:p>
            <a:r>
              <a:rPr lang="es-DO">
                <a:latin typeface="Calibri" pitchFamily="34" charset="0"/>
              </a:rPr>
              <a:t>SAMIR PUERTA – OIM - COLOMBIA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214</Words>
  <Application>Microsoft Office PowerPoint</Application>
  <PresentationFormat>On-screen Show (4:3)</PresentationFormat>
  <Paragraphs>50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Tema de Office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CON Ana Paola</cp:lastModifiedBy>
  <cp:revision>4</cp:revision>
  <dcterms:created xsi:type="dcterms:W3CDTF">2011-04-29T19:52:44Z</dcterms:created>
  <dcterms:modified xsi:type="dcterms:W3CDTF">2017-03-14T19:50:46Z</dcterms:modified>
</cp:coreProperties>
</file>