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es-D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6" d="100"/>
          <a:sy n="46" d="100"/>
        </p:scale>
        <p:origin x="-1170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D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s-D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40B46-06C1-42AF-ACA5-BE34E1F862F8}" type="datetimeFigureOut">
              <a:rPr lang="es-DO" smtClean="0"/>
              <a:t>14/03/2017</a:t>
            </a:fld>
            <a:endParaRPr lang="es-D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14E77-6D4A-4D3C-A658-8868633D072A}" type="slidenum">
              <a:rPr lang="es-DO" smtClean="0"/>
              <a:t>‹#›</a:t>
            </a:fld>
            <a:endParaRPr lang="es-D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D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D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40B46-06C1-42AF-ACA5-BE34E1F862F8}" type="datetimeFigureOut">
              <a:rPr lang="es-DO" smtClean="0"/>
              <a:t>14/03/2017</a:t>
            </a:fld>
            <a:endParaRPr lang="es-D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14E77-6D4A-4D3C-A658-8868633D072A}" type="slidenum">
              <a:rPr lang="es-DO" smtClean="0"/>
              <a:t>‹#›</a:t>
            </a:fld>
            <a:endParaRPr lang="es-D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s-D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D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40B46-06C1-42AF-ACA5-BE34E1F862F8}" type="datetimeFigureOut">
              <a:rPr lang="es-DO" smtClean="0"/>
              <a:t>14/03/2017</a:t>
            </a:fld>
            <a:endParaRPr lang="es-D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14E77-6D4A-4D3C-A658-8868633D072A}" type="slidenum">
              <a:rPr lang="es-DO" smtClean="0"/>
              <a:t>‹#›</a:t>
            </a:fld>
            <a:endParaRPr lang="es-D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D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D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40B46-06C1-42AF-ACA5-BE34E1F862F8}" type="datetimeFigureOut">
              <a:rPr lang="es-DO" smtClean="0"/>
              <a:t>14/03/2017</a:t>
            </a:fld>
            <a:endParaRPr lang="es-D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14E77-6D4A-4D3C-A658-8868633D072A}" type="slidenum">
              <a:rPr lang="es-DO" smtClean="0"/>
              <a:t>‹#›</a:t>
            </a:fld>
            <a:endParaRPr lang="es-D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s-D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40B46-06C1-42AF-ACA5-BE34E1F862F8}" type="datetimeFigureOut">
              <a:rPr lang="es-DO" smtClean="0"/>
              <a:t>14/03/2017</a:t>
            </a:fld>
            <a:endParaRPr lang="es-D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14E77-6D4A-4D3C-A658-8868633D072A}" type="slidenum">
              <a:rPr lang="es-DO" smtClean="0"/>
              <a:t>‹#›</a:t>
            </a:fld>
            <a:endParaRPr lang="es-D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D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D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D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40B46-06C1-42AF-ACA5-BE34E1F862F8}" type="datetimeFigureOut">
              <a:rPr lang="es-DO" smtClean="0"/>
              <a:t>14/03/2017</a:t>
            </a:fld>
            <a:endParaRPr lang="es-D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14E77-6D4A-4D3C-A658-8868633D072A}" type="slidenum">
              <a:rPr lang="es-DO" smtClean="0"/>
              <a:t>‹#›</a:t>
            </a:fld>
            <a:endParaRPr lang="es-D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s-D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D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D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40B46-06C1-42AF-ACA5-BE34E1F862F8}" type="datetimeFigureOut">
              <a:rPr lang="es-DO" smtClean="0"/>
              <a:t>14/03/2017</a:t>
            </a:fld>
            <a:endParaRPr lang="es-D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14E77-6D4A-4D3C-A658-8868633D072A}" type="slidenum">
              <a:rPr lang="es-DO" smtClean="0"/>
              <a:t>‹#›</a:t>
            </a:fld>
            <a:endParaRPr lang="es-D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D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40B46-06C1-42AF-ACA5-BE34E1F862F8}" type="datetimeFigureOut">
              <a:rPr lang="es-DO" smtClean="0"/>
              <a:t>14/03/2017</a:t>
            </a:fld>
            <a:endParaRPr lang="es-D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14E77-6D4A-4D3C-A658-8868633D072A}" type="slidenum">
              <a:rPr lang="es-DO" smtClean="0"/>
              <a:t>‹#›</a:t>
            </a:fld>
            <a:endParaRPr lang="es-D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40B46-06C1-42AF-ACA5-BE34E1F862F8}" type="datetimeFigureOut">
              <a:rPr lang="es-DO" smtClean="0"/>
              <a:t>14/03/2017</a:t>
            </a:fld>
            <a:endParaRPr lang="es-D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14E77-6D4A-4D3C-A658-8868633D072A}" type="slidenum">
              <a:rPr lang="es-DO" smtClean="0"/>
              <a:t>‹#›</a:t>
            </a:fld>
            <a:endParaRPr lang="es-D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D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D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40B46-06C1-42AF-ACA5-BE34E1F862F8}" type="datetimeFigureOut">
              <a:rPr lang="es-DO" smtClean="0"/>
              <a:t>14/03/2017</a:t>
            </a:fld>
            <a:endParaRPr lang="es-D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14E77-6D4A-4D3C-A658-8868633D072A}" type="slidenum">
              <a:rPr lang="es-DO" smtClean="0"/>
              <a:t>‹#›</a:t>
            </a:fld>
            <a:endParaRPr lang="es-D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D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D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40B46-06C1-42AF-ACA5-BE34E1F862F8}" type="datetimeFigureOut">
              <a:rPr lang="es-DO" smtClean="0"/>
              <a:t>14/03/2017</a:t>
            </a:fld>
            <a:endParaRPr lang="es-D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14E77-6D4A-4D3C-A658-8868633D072A}" type="slidenum">
              <a:rPr lang="es-DO" smtClean="0"/>
              <a:t>‹#›</a:t>
            </a:fld>
            <a:endParaRPr lang="es-D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s-D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D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E40B46-06C1-42AF-ACA5-BE34E1F862F8}" type="datetimeFigureOut">
              <a:rPr lang="es-DO" smtClean="0"/>
              <a:t>14/03/2017</a:t>
            </a:fld>
            <a:endParaRPr lang="es-D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D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914E77-6D4A-4D3C-A658-8868633D072A}" type="slidenum">
              <a:rPr lang="es-DO" smtClean="0"/>
              <a:t>‹#›</a:t>
            </a:fld>
            <a:endParaRPr lang="es-D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D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Grupo</a:t>
            </a:r>
            <a:r>
              <a:rPr lang="en-US" dirty="0" smtClean="0"/>
              <a:t> 3</a:t>
            </a:r>
            <a:endParaRPr lang="es-DO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DO" b="1" dirty="0" smtClean="0"/>
              <a:t>PROGRAMA DOMESTICO PARA TRABAJADORES TEMPORALES APLICABLE A CUALQUIER PAIS.</a:t>
            </a:r>
            <a:r>
              <a:rPr lang="es-DO" dirty="0" smtClean="0"/>
              <a:t/>
            </a:r>
            <a:br>
              <a:rPr lang="es-DO" dirty="0" smtClean="0"/>
            </a:br>
            <a:endParaRPr lang="es-DO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97040"/>
          </a:xfrm>
        </p:spPr>
        <p:txBody>
          <a:bodyPr>
            <a:normAutofit/>
          </a:bodyPr>
          <a:lstStyle/>
          <a:p>
            <a:endParaRPr lang="es-D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785926"/>
            <a:ext cx="8258204" cy="4340237"/>
          </a:xfrm>
        </p:spPr>
        <p:txBody>
          <a:bodyPr>
            <a:noAutofit/>
          </a:bodyPr>
          <a:lstStyle/>
          <a:p>
            <a:r>
              <a:rPr lang="es-DO" sz="2400" dirty="0"/>
              <a:t> </a:t>
            </a:r>
          </a:p>
          <a:p>
            <a:r>
              <a:rPr lang="es-DO" sz="2400" b="1" dirty="0"/>
              <a:t>ASPECTOS A CONSIDERAR:</a:t>
            </a:r>
            <a:endParaRPr lang="es-DO" sz="2400" dirty="0"/>
          </a:p>
          <a:p>
            <a:r>
              <a:rPr lang="es-DO" sz="2400" b="1" dirty="0"/>
              <a:t> </a:t>
            </a:r>
            <a:endParaRPr lang="es-DO" sz="2400" dirty="0"/>
          </a:p>
          <a:p>
            <a:pPr lvl="0"/>
            <a:r>
              <a:rPr lang="es-DO" sz="2400" dirty="0"/>
              <a:t>SEGURIDAD SOCIAL</a:t>
            </a:r>
          </a:p>
          <a:p>
            <a:pPr lvl="0"/>
            <a:r>
              <a:rPr lang="es-DO" sz="2400" dirty="0"/>
              <a:t>ASPECTOS ECONOMICOS</a:t>
            </a:r>
          </a:p>
          <a:p>
            <a:pPr lvl="0"/>
            <a:r>
              <a:rPr lang="es-DO" sz="2400" dirty="0"/>
              <a:t>CAPACITACION</a:t>
            </a:r>
          </a:p>
          <a:p>
            <a:pPr lvl="0"/>
            <a:r>
              <a:rPr lang="es-DO" sz="2400" dirty="0"/>
              <a:t>EDUCACION</a:t>
            </a:r>
          </a:p>
          <a:p>
            <a:pPr lvl="0"/>
            <a:r>
              <a:rPr lang="es-DO" sz="2400" dirty="0"/>
              <a:t>VIVIENDA</a:t>
            </a:r>
          </a:p>
          <a:p>
            <a:pPr lvl="0"/>
            <a:r>
              <a:rPr lang="es-DO" sz="2400" dirty="0"/>
              <a:t>SALUD</a:t>
            </a:r>
          </a:p>
          <a:p>
            <a:endParaRPr lang="es-DO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DO" dirty="0" smtClean="0"/>
              <a:t>PASO No.1</a:t>
            </a:r>
          </a:p>
          <a:p>
            <a:r>
              <a:rPr lang="es-DO" b="1" dirty="0" smtClean="0"/>
              <a:t>CREAR EL PROGRAMA ENTRE EL ESTADO, EMPRESARIO Y TRABAJADORES Y </a:t>
            </a:r>
            <a:r>
              <a:rPr lang="es-DO" b="1" dirty="0" err="1" smtClean="0"/>
              <a:t>ONGs</a:t>
            </a:r>
            <a:r>
              <a:rPr lang="es-DO" b="1" dirty="0" smtClean="0"/>
              <a:t>.</a:t>
            </a:r>
            <a:endParaRPr lang="es-DO" dirty="0" smtClean="0"/>
          </a:p>
          <a:p>
            <a:r>
              <a:rPr lang="es-DO" dirty="0" smtClean="0"/>
              <a:t> </a:t>
            </a:r>
          </a:p>
          <a:p>
            <a:r>
              <a:rPr lang="es-DO" dirty="0" smtClean="0"/>
              <a:t>PASO No.2</a:t>
            </a:r>
          </a:p>
          <a:p>
            <a:r>
              <a:rPr lang="es-DO" b="1" dirty="0" smtClean="0"/>
              <a:t>IDENTIFICAR CAPACIDADES Y NECESIDADES LABORALES A NIVEL DE OCUPACIONES</a:t>
            </a:r>
            <a:endParaRPr lang="es-DO" dirty="0" smtClean="0"/>
          </a:p>
          <a:p>
            <a:endParaRPr lang="es-DO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DO" dirty="0" smtClean="0"/>
              <a:t>PASO No.3</a:t>
            </a:r>
          </a:p>
          <a:p>
            <a:r>
              <a:rPr lang="es-DO" b="1" dirty="0" smtClean="0"/>
              <a:t>SE APROBARIA MEDIANTE UNA LEY ESPECIAL PREVIA CONSULTA CON TODOS LOS ACTORES INVOLUCRADOS EN ESTE TEMA.</a:t>
            </a:r>
            <a:endParaRPr lang="es-DO" dirty="0" smtClean="0"/>
          </a:p>
          <a:p>
            <a:endParaRPr lang="es-DO" dirty="0" smtClean="0"/>
          </a:p>
          <a:p>
            <a:r>
              <a:rPr lang="es-DO" dirty="0" smtClean="0"/>
              <a:t>PASO No.4</a:t>
            </a:r>
          </a:p>
          <a:p>
            <a:r>
              <a:rPr lang="es-DO" b="1" dirty="0" smtClean="0"/>
              <a:t>MEDIANTE PUBLICACIONES A NIVEL REGIONA.</a:t>
            </a:r>
            <a:endParaRPr lang="es-DO" dirty="0" smtClean="0"/>
          </a:p>
          <a:p>
            <a:pPr>
              <a:buNone/>
            </a:pPr>
            <a:r>
              <a:rPr lang="es-DO" dirty="0" smtClean="0"/>
              <a:t> </a:t>
            </a:r>
          </a:p>
          <a:p>
            <a:r>
              <a:rPr lang="es-DO" dirty="0" smtClean="0"/>
              <a:t>PASO No.5</a:t>
            </a:r>
          </a:p>
          <a:p>
            <a:r>
              <a:rPr lang="es-DO" b="1" dirty="0" smtClean="0"/>
              <a:t>SEGUIMIENTO ANUAL A TRAVES DE MINISTERIO DE TRABAJO Y SEGURIDAD SOCIAL.</a:t>
            </a:r>
            <a:endParaRPr lang="es-DO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54</Words>
  <Application>Microsoft Office PowerPoint</Application>
  <PresentationFormat>On-screen Show (4:3)</PresentationFormat>
  <Paragraphs>24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Grupo 3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Grupo 3</dc:title>
  <dc:creator>Robert Acevedo</dc:creator>
  <cp:lastModifiedBy>CON Ana Paola</cp:lastModifiedBy>
  <cp:revision>1</cp:revision>
  <dcterms:created xsi:type="dcterms:W3CDTF">2011-04-29T20:19:37Z</dcterms:created>
  <dcterms:modified xsi:type="dcterms:W3CDTF">2017-03-14T19:52:21Z</dcterms:modified>
</cp:coreProperties>
</file>