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14B-D2D3-4980-AA1C-C0288B47F9BF}" type="datetimeFigureOut">
              <a:rPr lang="es-ES" smtClean="0"/>
              <a:t>16/04/2015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37734E-46CB-40A2-8062-E8692892401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14B-D2D3-4980-AA1C-C0288B47F9BF}" type="datetimeFigureOut">
              <a:rPr lang="es-ES" smtClean="0"/>
              <a:t>16/04/2015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734E-46CB-40A2-8062-E8692892401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B37734E-46CB-40A2-8062-E8692892401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14B-D2D3-4980-AA1C-C0288B47F9BF}" type="datetimeFigureOut">
              <a:rPr lang="es-ES" smtClean="0"/>
              <a:t>16/04/2015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14B-D2D3-4980-AA1C-C0288B47F9BF}" type="datetimeFigureOut">
              <a:rPr lang="es-ES" smtClean="0"/>
              <a:t>16/04/2015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B37734E-46CB-40A2-8062-E8692892401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14B-D2D3-4980-AA1C-C0288B47F9BF}" type="datetimeFigureOut">
              <a:rPr lang="es-ES" smtClean="0"/>
              <a:t>16/04/2015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37734E-46CB-40A2-8062-E8692892401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52C814B-D2D3-4980-AA1C-C0288B47F9BF}" type="datetimeFigureOut">
              <a:rPr lang="es-ES" smtClean="0"/>
              <a:t>16/04/2015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7734E-46CB-40A2-8062-E8692892401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14B-D2D3-4980-AA1C-C0288B47F9BF}" type="datetimeFigureOut">
              <a:rPr lang="es-ES" smtClean="0"/>
              <a:t>16/04/2015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B37734E-46CB-40A2-8062-E8692892401C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14B-D2D3-4980-AA1C-C0288B47F9BF}" type="datetimeFigureOut">
              <a:rPr lang="es-ES" smtClean="0"/>
              <a:t>16/04/2015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B37734E-46CB-40A2-8062-E869289240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14B-D2D3-4980-AA1C-C0288B47F9BF}" type="datetimeFigureOut">
              <a:rPr lang="es-ES" smtClean="0"/>
              <a:t>16/04/2015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37734E-46CB-40A2-8062-E8692892401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37734E-46CB-40A2-8062-E8692892401C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814B-D2D3-4980-AA1C-C0288B47F9BF}" type="datetimeFigureOut">
              <a:rPr lang="es-ES" smtClean="0"/>
              <a:t>16/04/2015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37734E-46CB-40A2-8062-E8692892401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52C814B-D2D3-4980-AA1C-C0288B47F9BF}" type="datetimeFigureOut">
              <a:rPr lang="es-ES" smtClean="0"/>
              <a:t>16/04/2015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52C814B-D2D3-4980-AA1C-C0288B47F9BF}" type="datetimeFigureOut">
              <a:rPr lang="es-ES" smtClean="0"/>
              <a:t>16/04/2015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37734E-46CB-40A2-8062-E8692892401C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772816"/>
            <a:ext cx="8503920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sz="4000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s-ES" sz="2800" dirty="0" smtClean="0"/>
              <a:t>PROTECCIÓN EFECTIVA E INTEGRAL DE LOS </a:t>
            </a:r>
          </a:p>
          <a:p>
            <a:pPr marL="0" indent="0" algn="ctr">
              <a:buNone/>
            </a:pPr>
            <a:r>
              <a:rPr lang="es-ES" sz="2800" dirty="0" smtClean="0"/>
              <a:t>NIÑOS, NIÑAS Y ADOLESCENTES MIGRANTES </a:t>
            </a:r>
          </a:p>
          <a:p>
            <a:pPr marL="0" indent="0" algn="ctr">
              <a:buNone/>
            </a:pPr>
            <a:r>
              <a:rPr lang="es-ES" sz="2800" dirty="0" smtClean="0"/>
              <a:t>NICARAGUA.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15274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RETOS.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800" dirty="0">
                <a:latin typeface="Calibri"/>
                <a:ea typeface="Calibri"/>
                <a:cs typeface="Times New Roman"/>
              </a:rPr>
              <a:t>Mantener los seguimientos para los niños niñas y adolescentes en situación de vulnerabilidad.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800" dirty="0">
                <a:latin typeface="Calibri"/>
                <a:ea typeface="Calibri"/>
                <a:cs typeface="Times New Roman"/>
              </a:rPr>
              <a:t>Continuar en fortalecimiento  de las coordinaciones interinstitucionales y comunitarias.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800" dirty="0">
                <a:latin typeface="Calibri"/>
                <a:ea typeface="Calibri"/>
                <a:cs typeface="Times New Roman"/>
              </a:rPr>
              <a:t>Incrementar la cantidad de centros de protección destinados para albergar a los niños, niñas y adolescentes migrantes en situación de vulnerabilidad.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s-ES" sz="2800" dirty="0">
                <a:latin typeface="Calibri"/>
                <a:ea typeface="Calibri"/>
                <a:cs typeface="Times New Roman"/>
              </a:rPr>
              <a:t>Incrementar campañas de sensibilización y prevención en las zonas fronterizas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853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NECESIDADES.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800" dirty="0">
                <a:latin typeface="Calibri"/>
                <a:ea typeface="Calibri"/>
                <a:cs typeface="Times New Roman"/>
              </a:rPr>
              <a:t>Fluidez de la información interinstitucional.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800" dirty="0">
                <a:latin typeface="Calibri"/>
                <a:ea typeface="Calibri"/>
                <a:cs typeface="Times New Roman"/>
              </a:rPr>
              <a:t>Destinación de recursos para la apertura de más Centros de Protección para los niños Migrantes acompañados y no acompañados.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800" dirty="0">
                <a:latin typeface="Calibri"/>
                <a:ea typeface="Calibri"/>
                <a:cs typeface="Times New Roman"/>
              </a:rPr>
              <a:t>Incrementar las capacitaciones a funcionarios involucrados para fortalecer capacidades.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s-ES" sz="2800" dirty="0">
                <a:latin typeface="Calibri"/>
                <a:ea typeface="Calibri"/>
                <a:cs typeface="Times New Roman"/>
              </a:rPr>
              <a:t>Fortalecer redes de apoyo comunitario.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103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ACCIONES.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800" dirty="0">
                <a:latin typeface="Calibri"/>
                <a:ea typeface="Calibri"/>
                <a:cs typeface="Times New Roman"/>
              </a:rPr>
              <a:t>Mejorar el sistema de referencia y contra referencia a través de un sistema electrónico que permita la fluidez de a información de manera rápida segura y eficaz.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800" dirty="0">
                <a:latin typeface="Calibri"/>
                <a:ea typeface="Calibri"/>
                <a:cs typeface="Times New Roman"/>
              </a:rPr>
              <a:t>Gestionar recursos para fortalecer infraestructura, medios de transporte y sostenibilidad de las instituciones involucradas en el proceso para la oportuna y efectiva protección de los niños, niñas y adolescentes en situación de vulnerabilidad.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2800" dirty="0">
                <a:latin typeface="Calibri"/>
                <a:ea typeface="Calibri"/>
                <a:cs typeface="Times New Roman"/>
              </a:rPr>
              <a:t>Gestionar recursos para fortalecer las capacidades y perfil técnico del personal involucrado en estos procesos.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s-ES" sz="2800" dirty="0">
                <a:latin typeface="Calibri"/>
                <a:ea typeface="Calibri"/>
                <a:cs typeface="Times New Roman"/>
              </a:rPr>
              <a:t>Ejecutar talleres destinados a fortalecer de redes de apoyo comunitario (Gabinete de Familia y Comunidad) que permitan la reintegración de los niños, niña y adolescente.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757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</TotalTime>
  <Words>228</Words>
  <Application>Microsoft Office PowerPoint</Application>
  <PresentationFormat>Presentación en pantalla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Civil</vt:lpstr>
      <vt:lpstr>Presentación de PowerPoint</vt:lpstr>
      <vt:lpstr>RETOS.</vt:lpstr>
      <vt:lpstr>NECESIDADES.</vt:lpstr>
      <vt:lpstr>ACCIONES.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personal</cp:lastModifiedBy>
  <cp:revision>3</cp:revision>
  <dcterms:created xsi:type="dcterms:W3CDTF">2015-04-16T15:38:11Z</dcterms:created>
  <dcterms:modified xsi:type="dcterms:W3CDTF">2015-04-16T15:54:48Z</dcterms:modified>
</cp:coreProperties>
</file>